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106" d="100"/>
          <a:sy n="106" d="100"/>
        </p:scale>
        <p:origin x="1800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a:Alias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" y="2743200"/>
            <a:ext cx="15008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execute(“alias list l”)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addAlias</a:t>
            </a:r>
            <a:r>
              <a:rPr lang="en-US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988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parse(“list l”)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76400" y="2850922"/>
            <a:ext cx="146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(“alias list l”)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AliasCommand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45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Jing Yin</cp:lastModifiedBy>
  <cp:revision>72</cp:revision>
  <dcterms:created xsi:type="dcterms:W3CDTF">2016-07-22T14:33:02Z</dcterms:created>
  <dcterms:modified xsi:type="dcterms:W3CDTF">2018-03-19T07:50:42Z</dcterms:modified>
</cp:coreProperties>
</file>