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599"/>
  </p:normalViewPr>
  <p:slideViewPr>
    <p:cSldViewPr showGuides="1">
      <p:cViewPr varScale="1">
        <p:scale>
          <a:sx n="106" d="100"/>
          <a:sy n="106" d="100"/>
        </p:scale>
        <p:origin x="206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066800"/>
            <a:ext cx="7543800" cy="3810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27542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4220351" y="2760681"/>
            <a:ext cx="407191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617853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220351" y="2453949"/>
            <a:ext cx="397502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83752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19800" y="3030669"/>
            <a:ext cx="293877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476630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062191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302175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6019238" y="2209534"/>
            <a:ext cx="404117" cy="8929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465497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5497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30286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03697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>
            <a:extLst>
              <a:ext uri="{FF2B5EF4-FFF2-40B4-BE49-F238E27FC236}">
                <a16:creationId xmlns:a16="http://schemas.microsoft.com/office/drawing/2014/main" id="{DF7DD848-CF99-4464-9D87-AFA8C6BAA382}"/>
              </a:ext>
            </a:extLst>
          </p:cNvPr>
          <p:cNvCxnSpPr>
            <a:cxnSpLocks/>
            <a:stCxn id="78" idx="3"/>
            <a:endCxn id="53" idx="1"/>
          </p:cNvCxnSpPr>
          <p:nvPr/>
        </p:nvCxnSpPr>
        <p:spPr>
          <a:xfrm>
            <a:off x="7277995" y="3034891"/>
            <a:ext cx="443706" cy="9622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095D0090-8CF4-45FF-AC84-0F77B93A92AE}"/>
              </a:ext>
            </a:extLst>
          </p:cNvPr>
          <p:cNvSpPr/>
          <p:nvPr/>
        </p:nvSpPr>
        <p:spPr>
          <a:xfrm>
            <a:off x="7721701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76D5EF6D-FCC2-0747-8417-DB0894F6D4D8}"/>
              </a:ext>
            </a:extLst>
          </p:cNvPr>
          <p:cNvSpPr/>
          <p:nvPr/>
        </p:nvSpPr>
        <p:spPr>
          <a:xfrm>
            <a:off x="4601729" y="134134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UniqueAliasList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C1253F9-1BA2-EA46-814E-F7D577F531E0}"/>
              </a:ext>
            </a:extLst>
          </p:cNvPr>
          <p:cNvCxnSpPr>
            <a:cxnSpLocks/>
          </p:cNvCxnSpPr>
          <p:nvPr/>
        </p:nvCxnSpPr>
        <p:spPr>
          <a:xfrm flipV="1">
            <a:off x="4250860" y="1515583"/>
            <a:ext cx="351649" cy="12576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CF17ECC3-20C1-3F44-9AFD-0AE23786E25D}"/>
              </a:ext>
            </a:extLst>
          </p:cNvPr>
          <p:cNvSpPr/>
          <p:nvPr/>
        </p:nvSpPr>
        <p:spPr>
          <a:xfrm>
            <a:off x="6308626" y="134294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Alias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791017F0-DFB4-E149-BC6F-CAF2C30B087F}"/>
              </a:ext>
            </a:extLst>
          </p:cNvPr>
          <p:cNvSpPr/>
          <p:nvPr/>
        </p:nvSpPr>
        <p:spPr>
          <a:xfrm>
            <a:off x="5778701" y="14288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9031926-0904-8343-A94B-0EBCEB90075F}"/>
              </a:ext>
            </a:extLst>
          </p:cNvPr>
          <p:cNvCxnSpPr/>
          <p:nvPr/>
        </p:nvCxnSpPr>
        <p:spPr>
          <a:xfrm>
            <a:off x="6014749" y="1515548"/>
            <a:ext cx="293877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807421-1253-6A47-9539-7B06DFADEDF3}"/>
              </a:ext>
            </a:extLst>
          </p:cNvPr>
          <p:cNvSpPr txBox="1"/>
          <p:nvPr/>
        </p:nvSpPr>
        <p:spPr>
          <a:xfrm>
            <a:off x="6130205" y="15827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1A2D7A-7808-A142-8769-FC56B5D5EF93}"/>
              </a:ext>
            </a:extLst>
          </p:cNvPr>
          <p:cNvSpPr txBox="1"/>
          <p:nvPr/>
        </p:nvSpPr>
        <p:spPr>
          <a:xfrm>
            <a:off x="4410966" y="12573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37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Jing Yin</cp:lastModifiedBy>
  <cp:revision>64</cp:revision>
  <dcterms:created xsi:type="dcterms:W3CDTF">2016-07-22T14:33:02Z</dcterms:created>
  <dcterms:modified xsi:type="dcterms:W3CDTF">2018-03-19T08:03:18Z</dcterms:modified>
</cp:coreProperties>
</file>