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75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495800" y="1700740"/>
            <a:ext cx="2081261" cy="317991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76400"/>
            <a:ext cx="3164627" cy="320425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95870" y="1890554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781378" y="2237314"/>
            <a:ext cx="0" cy="28574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06009" y="2423242"/>
            <a:ext cx="179311" cy="22317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68765" y="2455280"/>
            <a:ext cx="2363445" cy="177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76283" y="3156014"/>
            <a:ext cx="2436823" cy="360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26204" y="4655002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46945" y="2945624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getUploadFilePath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765" y="2237314"/>
            <a:ext cx="2195123" cy="15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4767165" y="243542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GoogleDrive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4514628" y="3554516"/>
            <a:ext cx="1677473" cy="1212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353365" y="2776403"/>
            <a:ext cx="0" cy="189447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DF35F0-F2EB-46FE-8A62-0A196DDAA1A1}"/>
              </a:ext>
            </a:extLst>
          </p:cNvPr>
          <p:cNvSpPr txBox="1"/>
          <p:nvPr/>
        </p:nvSpPr>
        <p:spPr>
          <a:xfrm>
            <a:off x="5222880" y="454006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F01A7-0461-439A-BB60-2EA48281CCE8}"/>
              </a:ext>
            </a:extLst>
          </p:cNvPr>
          <p:cNvSpPr txBox="1"/>
          <p:nvPr/>
        </p:nvSpPr>
        <p:spPr>
          <a:xfrm>
            <a:off x="2534884" y="2366472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GoogleDriveStorage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))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B5E43-4FF5-410C-B782-87E487886D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85321" y="2605298"/>
            <a:ext cx="1881844" cy="350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561BFD7D-A7F4-411C-9096-BADFA8C8D225}"/>
              </a:ext>
            </a:extLst>
          </p:cNvPr>
          <p:cNvCxnSpPr>
            <a:cxnSpLocks/>
          </p:cNvCxnSpPr>
          <p:nvPr/>
        </p:nvCxnSpPr>
        <p:spPr>
          <a:xfrm rot="5400000" flipH="1">
            <a:off x="4116443" y="3079269"/>
            <a:ext cx="39192" cy="248376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D21D076E-DD37-4697-9BD6-818E72BD39CC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 flipV="1">
            <a:off x="4065472" y="1597624"/>
            <a:ext cx="109114" cy="246667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7C58DBE2-6143-4453-A245-C93714522958}"/>
              </a:ext>
            </a:extLst>
          </p:cNvPr>
          <p:cNvCxnSpPr>
            <a:cxnSpLocks/>
          </p:cNvCxnSpPr>
          <p:nvPr/>
        </p:nvCxnSpPr>
        <p:spPr>
          <a:xfrm rot="5400000" flipH="1">
            <a:off x="4073726" y="2067917"/>
            <a:ext cx="39192" cy="248376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92B792D-5984-4B8C-B97A-67AB7B28C509}"/>
              </a:ext>
            </a:extLst>
          </p:cNvPr>
          <p:cNvSpPr/>
          <p:nvPr/>
        </p:nvSpPr>
        <p:spPr>
          <a:xfrm>
            <a:off x="2857532" y="3501282"/>
            <a:ext cx="123934" cy="311398"/>
          </a:xfrm>
          <a:prstGeom prst="rect">
            <a:avLst/>
          </a:prstGeom>
          <a:solidFill>
            <a:srgbClr val="7030A0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B97D8F0-D12F-4FA5-9C82-6A03C730F707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2790139" y="3465654"/>
            <a:ext cx="192874" cy="189780"/>
          </a:xfrm>
          <a:prstGeom prst="curvedConnector4">
            <a:avLst>
              <a:gd name="adj1" fmla="val -38740"/>
              <a:gd name="adj2" fmla="val 22045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FA7F7C-0D73-40BF-9E2B-C220281DC8DC}"/>
              </a:ext>
            </a:extLst>
          </p:cNvPr>
          <p:cNvSpPr txBox="1"/>
          <p:nvPr/>
        </p:nvSpPr>
        <p:spPr>
          <a:xfrm>
            <a:off x="2647549" y="3631513"/>
            <a:ext cx="260716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exportAddressBook</a:t>
            </a:r>
            <a:r>
              <a:rPr lang="en-US" sz="900" dirty="0">
                <a:solidFill>
                  <a:srgbClr val="7030A0"/>
                </a:solidFill>
              </a:rPr>
              <a:t>(</a:t>
            </a:r>
            <a:r>
              <a:rPr lang="en-US" sz="900" dirty="0" err="1">
                <a:solidFill>
                  <a:srgbClr val="7030A0"/>
                </a:solidFill>
              </a:rPr>
              <a:t>exportFilePath</a:t>
            </a:r>
            <a:r>
              <a:rPr lang="en-US" sz="900" dirty="0">
                <a:solidFill>
                  <a:srgbClr val="7030A0"/>
                </a:solidFill>
              </a:rPr>
              <a:t>, password))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143BC-8E29-4F5F-9238-BE792B2F73CF}"/>
              </a:ext>
            </a:extLst>
          </p:cNvPr>
          <p:cNvSpPr txBox="1"/>
          <p:nvPr/>
        </p:nvSpPr>
        <p:spPr>
          <a:xfrm>
            <a:off x="2955066" y="3889370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uploadFile</a:t>
            </a:r>
            <a:r>
              <a:rPr lang="en-US" sz="1000" dirty="0">
                <a:solidFill>
                  <a:srgbClr val="7030A0"/>
                </a:solidFill>
              </a:rPr>
              <a:t>())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3F7B92-EF3E-4ADB-9F1B-29105B2CCA2F}"/>
              </a:ext>
            </a:extLst>
          </p:cNvPr>
          <p:cNvCxnSpPr>
            <a:cxnSpLocks/>
          </p:cNvCxnSpPr>
          <p:nvPr/>
        </p:nvCxnSpPr>
        <p:spPr>
          <a:xfrm flipV="1">
            <a:off x="2851858" y="4099042"/>
            <a:ext cx="2410201" cy="20962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92</cp:revision>
  <dcterms:created xsi:type="dcterms:W3CDTF">2016-07-22T14:33:02Z</dcterms:created>
  <dcterms:modified xsi:type="dcterms:W3CDTF">2018-04-15T12:37:49Z</dcterms:modified>
</cp:coreProperties>
</file>