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5">
            <a:extLst>
              <a:ext uri="{FF2B5EF4-FFF2-40B4-BE49-F238E27FC236}">
                <a16:creationId xmlns:a16="http://schemas.microsoft.com/office/drawing/2014/main" id="{6712CE1C-C849-4DA3-9C67-96A57A5F94A2}"/>
              </a:ext>
            </a:extLst>
          </p:cNvPr>
          <p:cNvSpPr/>
          <p:nvPr/>
        </p:nvSpPr>
        <p:spPr>
          <a:xfrm>
            <a:off x="4495800" y="1700740"/>
            <a:ext cx="3657600" cy="363326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956920" y="1676399"/>
            <a:ext cx="3164627" cy="365758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95870" y="1890554"/>
            <a:ext cx="157101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2781378" y="2237314"/>
            <a:ext cx="10308" cy="35814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43080" y="2421352"/>
            <a:ext cx="133203" cy="276024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68765" y="2455280"/>
            <a:ext cx="2363445" cy="1776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876283" y="3156014"/>
            <a:ext cx="2436823" cy="3606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01573" y="5166322"/>
            <a:ext cx="2179805" cy="0"/>
          </a:xfrm>
          <a:prstGeom prst="straightConnector1">
            <a:avLst/>
          </a:prstGeom>
          <a:ln w="19050">
            <a:prstDash val="sysDot"/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46945" y="2945624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importAddressBook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8765" y="2237314"/>
            <a:ext cx="2195123" cy="153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importAddressBook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, password)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38A88054-2986-4ED3-A863-3EFF934965DC}"/>
              </a:ext>
            </a:extLst>
          </p:cNvPr>
          <p:cNvSpPr/>
          <p:nvPr/>
        </p:nvSpPr>
        <p:spPr>
          <a:xfrm>
            <a:off x="6772597" y="387262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C4BE1E60-5F05-4944-9EA1-BEA952F80109}"/>
              </a:ext>
            </a:extLst>
          </p:cNvPr>
          <p:cNvSpPr/>
          <p:nvPr/>
        </p:nvSpPr>
        <p:spPr>
          <a:xfrm>
            <a:off x="4767165" y="2435422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0172A37C-3C0C-426F-99A6-B62096BE55FD}"/>
              </a:ext>
            </a:extLst>
          </p:cNvPr>
          <p:cNvSpPr/>
          <p:nvPr/>
        </p:nvSpPr>
        <p:spPr>
          <a:xfrm>
            <a:off x="8285444" y="2505707"/>
            <a:ext cx="1283224" cy="31992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SecurityUtil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8FC18F3A-E649-4103-85A3-EB93E8C9C207}"/>
              </a:ext>
            </a:extLst>
          </p:cNvPr>
          <p:cNvSpPr/>
          <p:nvPr/>
        </p:nvSpPr>
        <p:spPr>
          <a:xfrm rot="16200000">
            <a:off x="4314034" y="3755109"/>
            <a:ext cx="2076920" cy="11950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C7D11E-04FE-4750-B8F8-882695AC206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352495" y="2776403"/>
            <a:ext cx="20364" cy="221320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BDC573-7E5A-4783-AB4F-805DAF56A4F6}"/>
              </a:ext>
            </a:extLst>
          </p:cNvPr>
          <p:cNvCxnSpPr>
            <a:cxnSpLocks/>
          </p:cNvCxnSpPr>
          <p:nvPr/>
        </p:nvCxnSpPr>
        <p:spPr>
          <a:xfrm>
            <a:off x="8927056" y="2823503"/>
            <a:ext cx="11134" cy="27390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658C8EE-3054-4A9C-A597-28629D09A04C}"/>
              </a:ext>
            </a:extLst>
          </p:cNvPr>
          <p:cNvSpPr/>
          <p:nvPr/>
        </p:nvSpPr>
        <p:spPr>
          <a:xfrm>
            <a:off x="8851009" y="3301984"/>
            <a:ext cx="174361" cy="5370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F614C1-B6E0-4D85-90FF-9DAF67C4977B}"/>
              </a:ext>
            </a:extLst>
          </p:cNvPr>
          <p:cNvCxnSpPr>
            <a:cxnSpLocks/>
          </p:cNvCxnSpPr>
          <p:nvPr/>
        </p:nvCxnSpPr>
        <p:spPr>
          <a:xfrm>
            <a:off x="5442929" y="3340881"/>
            <a:ext cx="3385814" cy="90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87C253-8CE3-49BE-8D3E-10A9DB5BF2CA}"/>
              </a:ext>
            </a:extLst>
          </p:cNvPr>
          <p:cNvSpPr txBox="1"/>
          <p:nvPr/>
        </p:nvSpPr>
        <p:spPr>
          <a:xfrm>
            <a:off x="6284485" y="3148095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decrypt(file, password)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EFE6C-3F95-4E8E-8B83-BF7A197ACBC4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442929" y="3839027"/>
            <a:ext cx="349526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36882E-0D63-4DC3-8D5E-B8ED468957A5}"/>
              </a:ext>
            </a:extLst>
          </p:cNvPr>
          <p:cNvCxnSpPr>
            <a:cxnSpLocks/>
          </p:cNvCxnSpPr>
          <p:nvPr/>
        </p:nvCxnSpPr>
        <p:spPr>
          <a:xfrm>
            <a:off x="5442929" y="4429359"/>
            <a:ext cx="180082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8E888E-EDD1-4FCC-8AC7-322F4538632F}"/>
              </a:ext>
            </a:extLst>
          </p:cNvPr>
          <p:cNvCxnSpPr>
            <a:cxnSpLocks/>
          </p:cNvCxnSpPr>
          <p:nvPr/>
        </p:nvCxnSpPr>
        <p:spPr>
          <a:xfrm flipH="1">
            <a:off x="7373064" y="4238431"/>
            <a:ext cx="20280" cy="71456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34F994C-09C8-406B-A8A0-4E3FBE95D7D1}"/>
              </a:ext>
            </a:extLst>
          </p:cNvPr>
          <p:cNvSpPr txBox="1"/>
          <p:nvPr/>
        </p:nvSpPr>
        <p:spPr>
          <a:xfrm>
            <a:off x="7243749" y="488188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251DED63-00F4-4AD5-8073-BF85CCBAF068}"/>
              </a:ext>
            </a:extLst>
          </p:cNvPr>
          <p:cNvSpPr/>
          <p:nvPr/>
        </p:nvSpPr>
        <p:spPr>
          <a:xfrm rot="16200000">
            <a:off x="7194257" y="4481010"/>
            <a:ext cx="306698" cy="1505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0" name="Elbow Connector 122">
            <a:extLst>
              <a:ext uri="{FF2B5EF4-FFF2-40B4-BE49-F238E27FC236}">
                <a16:creationId xmlns:a16="http://schemas.microsoft.com/office/drawing/2014/main" id="{0F7FF370-E763-4F8E-B771-A2CF77FA8DCA}"/>
              </a:ext>
            </a:extLst>
          </p:cNvPr>
          <p:cNvCxnSpPr>
            <a:cxnSpLocks/>
            <a:stCxn id="58" idx="1"/>
          </p:cNvCxnSpPr>
          <p:nvPr/>
        </p:nvCxnSpPr>
        <p:spPr>
          <a:xfrm rot="5400000" flipH="1">
            <a:off x="6370710" y="3732726"/>
            <a:ext cx="47955" cy="190583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CA610E7-4340-4BB1-9F8E-D87FD37EEB5C}"/>
              </a:ext>
            </a:extLst>
          </p:cNvPr>
          <p:cNvSpPr txBox="1"/>
          <p:nvPr/>
        </p:nvSpPr>
        <p:spPr>
          <a:xfrm>
            <a:off x="5018213" y="4238431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addToAddressBook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DF35F0-F2EB-46FE-8A62-0A196DDAA1A1}"/>
              </a:ext>
            </a:extLst>
          </p:cNvPr>
          <p:cNvSpPr txBox="1"/>
          <p:nvPr/>
        </p:nvSpPr>
        <p:spPr>
          <a:xfrm>
            <a:off x="5243656" y="4904712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1F01A7-0461-439A-BB60-2EA48281CCE8}"/>
              </a:ext>
            </a:extLst>
          </p:cNvPr>
          <p:cNvSpPr txBox="1"/>
          <p:nvPr/>
        </p:nvSpPr>
        <p:spPr>
          <a:xfrm>
            <a:off x="2496997" y="2364850"/>
            <a:ext cx="22177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XmlAddressBookStorage</a:t>
            </a:r>
            <a:r>
              <a:rPr lang="en-US" sz="1000" dirty="0">
                <a:solidFill>
                  <a:srgbClr val="7030A0"/>
                </a:solidFill>
              </a:rPr>
              <a:t>(</a:t>
            </a:r>
            <a:r>
              <a:rPr lang="en-US" sz="1000" dirty="0" err="1">
                <a:solidFill>
                  <a:srgbClr val="7030A0"/>
                </a:solidFill>
              </a:rPr>
              <a:t>filepath</a:t>
            </a:r>
            <a:r>
              <a:rPr lang="en-US" sz="1000" dirty="0">
                <a:solidFill>
                  <a:srgbClr val="7030A0"/>
                </a:solidFill>
              </a:rPr>
              <a:t>))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7B5E43-4FF5-410C-B782-87E487886D5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885321" y="2605298"/>
            <a:ext cx="1881844" cy="3504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561BFD7D-A7F4-411C-9096-BADFA8C8D225}"/>
              </a:ext>
            </a:extLst>
          </p:cNvPr>
          <p:cNvCxnSpPr>
            <a:cxnSpLocks/>
          </p:cNvCxnSpPr>
          <p:nvPr/>
        </p:nvCxnSpPr>
        <p:spPr>
          <a:xfrm rot="5400000" flipH="1">
            <a:off x="4090605" y="3620409"/>
            <a:ext cx="39192" cy="248376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D21D076E-DD37-4697-9BD6-818E72BD39CC}"/>
              </a:ext>
            </a:extLst>
          </p:cNvPr>
          <p:cNvCxnSpPr>
            <a:cxnSpLocks/>
            <a:stCxn id="28" idx="3"/>
          </p:cNvCxnSpPr>
          <p:nvPr/>
        </p:nvCxnSpPr>
        <p:spPr>
          <a:xfrm rot="16200000" flipH="1" flipV="1">
            <a:off x="4065037" y="1598059"/>
            <a:ext cx="109114" cy="246580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LOHCJ</cp:lastModifiedBy>
  <cp:revision>90</cp:revision>
  <dcterms:created xsi:type="dcterms:W3CDTF">2016-07-22T14:33:02Z</dcterms:created>
  <dcterms:modified xsi:type="dcterms:W3CDTF">2018-04-15T12:40:19Z</dcterms:modified>
</cp:coreProperties>
</file>