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125" d="100"/>
          <a:sy n="125" d="100"/>
        </p:scale>
        <p:origin x="90" y="-9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914400" y="1981200"/>
            <a:ext cx="7252956" cy="1905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209800" y="2354098"/>
            <a:ext cx="157101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endCxn id="6" idx="2"/>
          </p:cNvCxnSpPr>
          <p:nvPr/>
        </p:nvCxnSpPr>
        <p:spPr>
          <a:xfrm>
            <a:off x="2937614" y="2717769"/>
            <a:ext cx="5893" cy="844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865605" y="3068463"/>
            <a:ext cx="155803" cy="494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07955" y="22368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2"/>
          </p:cNvCxnSpPr>
          <p:nvPr/>
        </p:nvCxnSpPr>
        <p:spPr>
          <a:xfrm>
            <a:off x="4721354" y="2721456"/>
            <a:ext cx="15456" cy="9292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649345" y="3179649"/>
            <a:ext cx="174929" cy="4711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45755" y="307215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18006" y="317964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34941" y="356275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69554" y="356275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0097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TextBox 79"/>
          <p:cNvSpPr txBox="1"/>
          <p:nvPr/>
        </p:nvSpPr>
        <p:spPr>
          <a:xfrm>
            <a:off x="2924703" y="2889659"/>
            <a:ext cx="1783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updatePassword(p)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5686699" y="2481931"/>
            <a:ext cx="1931533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:Password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24702" y="3222794"/>
            <a:ext cx="205843" cy="3107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527623" y="2913966"/>
            <a:ext cx="9716" cy="6487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777180" y="3228720"/>
            <a:ext cx="1647522" cy="183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824274" y="3533517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00221" y="2984959"/>
            <a:ext cx="1783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updatePassword(p)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05579" y="2797701"/>
            <a:ext cx="1783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updatePassword(p)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Yegg</cp:lastModifiedBy>
  <cp:revision>77</cp:revision>
  <dcterms:created xsi:type="dcterms:W3CDTF">2016-07-22T14:33:02Z</dcterms:created>
  <dcterms:modified xsi:type="dcterms:W3CDTF">2018-03-23T10:21:47Z</dcterms:modified>
</cp:coreProperties>
</file>