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64" d="100"/>
          <a:sy n="64" d="100"/>
        </p:scale>
        <p:origin x="616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62652" y="762000"/>
            <a:ext cx="7073132" cy="47167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21897" y="10773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49711" y="14410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7703" y="1791711"/>
            <a:ext cx="148918" cy="35369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20052" y="9601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33451" y="14447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61442" y="19028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7852" y="17953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30103" y="19028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" y="1524000"/>
            <a:ext cx="16532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execute(“birthdays”)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4973" y="30323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47038" y="30240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652" y="532862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221930" y="3153553"/>
            <a:ext cx="1366677" cy="303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EventsCentre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30103" y="3276117"/>
            <a:ext cx="34326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62791" y="3247800"/>
            <a:ext cx="176389" cy="19173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  <a:stCxn id="73" idx="2"/>
          </p:cNvCxnSpPr>
          <p:nvPr/>
        </p:nvCxnSpPr>
        <p:spPr>
          <a:xfrm flipH="1">
            <a:off x="6920084" y="3638623"/>
            <a:ext cx="2650" cy="85717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6846534" y="3438820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5230655" y="3314700"/>
            <a:ext cx="976844" cy="25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216651" y="3627508"/>
            <a:ext cx="1706083" cy="1111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23617" y="5105400"/>
            <a:ext cx="34326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53252" y="1631722"/>
            <a:ext cx="146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(“birthdays”)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489297" y="482706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9252" y="5085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418921" y="425119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99953" y="471415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230655" y="4885532"/>
            <a:ext cx="10092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96867" y="280878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08833" y="17106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:Birthdays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36799" y="21336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 flipH="1">
            <a:off x="5139720" y="2133600"/>
            <a:ext cx="1" cy="35052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242642" y="3810002"/>
            <a:ext cx="1600430" cy="365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9277" y="19538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36371" y="22567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28DB6-FE6E-4E2B-8576-B3BCADAC85EE}"/>
              </a:ext>
            </a:extLst>
          </p:cNvPr>
          <p:cNvSpPr txBox="1"/>
          <p:nvPr/>
        </p:nvSpPr>
        <p:spPr>
          <a:xfrm>
            <a:off x="5111143" y="3045831"/>
            <a:ext cx="10624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getInstance</a:t>
            </a:r>
            <a:r>
              <a:rPr lang="en-US" dirty="0"/>
              <a:t>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311399-B7F8-4CED-B876-7BFCA1CEEE85}"/>
              </a:ext>
            </a:extLst>
          </p:cNvPr>
          <p:cNvSpPr/>
          <p:nvPr/>
        </p:nvSpPr>
        <p:spPr>
          <a:xfrm>
            <a:off x="6846534" y="3802523"/>
            <a:ext cx="181198" cy="3197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6CCEB3-15C2-4165-905C-C8D38882833C}"/>
              </a:ext>
            </a:extLst>
          </p:cNvPr>
          <p:cNvCxnSpPr>
            <a:cxnSpLocks/>
          </p:cNvCxnSpPr>
          <p:nvPr/>
        </p:nvCxnSpPr>
        <p:spPr>
          <a:xfrm>
            <a:off x="5212270" y="4114800"/>
            <a:ext cx="1706083" cy="1111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3E22959-D232-4E73-A2F1-427815E72873}"/>
              </a:ext>
            </a:extLst>
          </p:cNvPr>
          <p:cNvSpPr txBox="1"/>
          <p:nvPr/>
        </p:nvSpPr>
        <p:spPr>
          <a:xfrm>
            <a:off x="6285095" y="3612811"/>
            <a:ext cx="4664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post()</a:t>
            </a: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BD38B9CC-A2A0-4D4E-A28A-E85C197BDF91}"/>
              </a:ext>
            </a:extLst>
          </p:cNvPr>
          <p:cNvSpPr/>
          <p:nvPr/>
        </p:nvSpPr>
        <p:spPr>
          <a:xfrm>
            <a:off x="7777005" y="2762143"/>
            <a:ext cx="1002176" cy="362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EventBus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CCCC8D-6416-4D56-BA37-B00D110D7DF0}"/>
              </a:ext>
            </a:extLst>
          </p:cNvPr>
          <p:cNvCxnSpPr>
            <a:cxnSpLocks/>
          </p:cNvCxnSpPr>
          <p:nvPr/>
        </p:nvCxnSpPr>
        <p:spPr>
          <a:xfrm>
            <a:off x="8278093" y="3124847"/>
            <a:ext cx="11382" cy="251395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C95D4D-1483-4D43-B564-60141846CE56}"/>
              </a:ext>
            </a:extLst>
          </p:cNvPr>
          <p:cNvCxnSpPr>
            <a:cxnSpLocks/>
            <a:endCxn id="48" idx="0"/>
          </p:cNvCxnSpPr>
          <p:nvPr/>
        </p:nvCxnSpPr>
        <p:spPr>
          <a:xfrm flipH="1" flipV="1">
            <a:off x="6937133" y="3802523"/>
            <a:ext cx="1340962" cy="636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A6EDA7-A02A-4D92-9701-DCDE65E72939}"/>
              </a:ext>
            </a:extLst>
          </p:cNvPr>
          <p:cNvCxnSpPr>
            <a:cxnSpLocks/>
          </p:cNvCxnSpPr>
          <p:nvPr/>
        </p:nvCxnSpPr>
        <p:spPr>
          <a:xfrm>
            <a:off x="7009275" y="4030753"/>
            <a:ext cx="1250361" cy="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AF9F35-45D2-4CFC-8919-0CE24D7B54AB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5228699" y="4481963"/>
            <a:ext cx="1902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CECCE9B8-463B-4D58-B897-7C35DAE6B44E}"/>
              </a:ext>
            </a:extLst>
          </p:cNvPr>
          <p:cNvSpPr/>
          <p:nvPr/>
        </p:nvSpPr>
        <p:spPr>
          <a:xfrm>
            <a:off x="6178937" y="2171493"/>
            <a:ext cx="114524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b:Birthdays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CDB4E9-23AD-4C1A-AFE4-ABA646B479DC}"/>
              </a:ext>
            </a:extLst>
          </p:cNvPr>
          <p:cNvCxnSpPr>
            <a:cxnSpLocks/>
          </p:cNvCxnSpPr>
          <p:nvPr/>
        </p:nvCxnSpPr>
        <p:spPr>
          <a:xfrm>
            <a:off x="3423351" y="2411997"/>
            <a:ext cx="27502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8836B-6717-4661-A2E1-C5B2246E1B45}"/>
              </a:ext>
            </a:extLst>
          </p:cNvPr>
          <p:cNvSpPr/>
          <p:nvPr/>
        </p:nvSpPr>
        <p:spPr>
          <a:xfrm>
            <a:off x="6654071" y="2602758"/>
            <a:ext cx="178021" cy="367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44B628-D468-4C13-B236-177AB766FF10}"/>
              </a:ext>
            </a:extLst>
          </p:cNvPr>
          <p:cNvCxnSpPr>
            <a:cxnSpLocks/>
          </p:cNvCxnSpPr>
          <p:nvPr/>
        </p:nvCxnSpPr>
        <p:spPr>
          <a:xfrm>
            <a:off x="6743697" y="2590798"/>
            <a:ext cx="15034" cy="25146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B5B0823-7E1A-46CF-9D00-690D71FD1968}"/>
              </a:ext>
            </a:extLst>
          </p:cNvPr>
          <p:cNvSpPr txBox="1"/>
          <p:nvPr/>
        </p:nvSpPr>
        <p:spPr>
          <a:xfrm>
            <a:off x="5806502" y="14133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removeAll</a:t>
            </a:r>
            <a:r>
              <a:rPr lang="en-US" dirty="0"/>
              <a:t>()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FBB3736-2DB0-4734-B26B-8932B35CFC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02083" y="2548007"/>
            <a:ext cx="215223" cy="191148"/>
          </a:xfrm>
          <a:prstGeom prst="bentConnector3">
            <a:avLst>
              <a:gd name="adj1" fmla="val 3319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AD1411E-2B00-483F-BF64-47E83DC60F98}"/>
              </a:ext>
            </a:extLst>
          </p:cNvPr>
          <p:cNvCxnSpPr>
            <a:cxnSpLocks/>
          </p:cNvCxnSpPr>
          <p:nvPr/>
        </p:nvCxnSpPr>
        <p:spPr>
          <a:xfrm rot="5400000">
            <a:off x="6818420" y="2829563"/>
            <a:ext cx="131167" cy="91054"/>
          </a:xfrm>
          <a:prstGeom prst="bentConnector3">
            <a:avLst>
              <a:gd name="adj1" fmla="val 10667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5709AB4-FF0F-443D-B57B-9C5B1C8DA63F}"/>
              </a:ext>
            </a:extLst>
          </p:cNvPr>
          <p:cNvSpPr/>
          <p:nvPr/>
        </p:nvSpPr>
        <p:spPr>
          <a:xfrm>
            <a:off x="6755379" y="2691538"/>
            <a:ext cx="171466" cy="196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80</cp:revision>
  <dcterms:created xsi:type="dcterms:W3CDTF">2016-07-22T14:33:02Z</dcterms:created>
  <dcterms:modified xsi:type="dcterms:W3CDTF">2018-03-27T15:03:13Z</dcterms:modified>
</cp:coreProperties>
</file>