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599"/>
  </p:normalViewPr>
  <p:slideViewPr>
    <p:cSldViewPr showGuides="1">
      <p:cViewPr varScale="1">
        <p:scale>
          <a:sx n="64" d="100"/>
          <a:sy n="64" d="100"/>
        </p:scale>
        <p:origin x="1516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8691" y="1582796"/>
            <a:ext cx="7263309" cy="321780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Person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4392252" y="183357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2073806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5400000">
            <a:off x="4628321" y="22116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0"/>
          </p:cNvCxnSpPr>
          <p:nvPr/>
        </p:nvCxnSpPr>
        <p:spPr>
          <a:xfrm rot="5400000">
            <a:off x="3397546" y="1446735"/>
            <a:ext cx="379153" cy="231844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3010011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0"/>
          </p:cNvCxnSpPr>
          <p:nvPr/>
        </p:nvCxnSpPr>
        <p:spPr>
          <a:xfrm rot="5400000">
            <a:off x="3865649" y="1914838"/>
            <a:ext cx="379153" cy="13822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3946216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0"/>
          </p:cNvCxnSpPr>
          <p:nvPr/>
        </p:nvCxnSpPr>
        <p:spPr>
          <a:xfrm rot="5400000">
            <a:off x="4333751" y="2382940"/>
            <a:ext cx="379153" cy="4460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4882421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0"/>
          </p:cNvCxnSpPr>
          <p:nvPr/>
        </p:nvCxnSpPr>
        <p:spPr>
          <a:xfrm rot="16200000" flipH="1">
            <a:off x="4801853" y="2360873"/>
            <a:ext cx="379153" cy="4901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6008297" y="38755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22174" y="37376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2" name="Elbow Connector 85">
            <a:extLst>
              <a:ext uri="{FF2B5EF4-FFF2-40B4-BE49-F238E27FC236}">
                <a16:creationId xmlns:a16="http://schemas.microsoft.com/office/drawing/2014/main" id="{DF7DD848-CF99-4464-9D87-AFA8C6BAA382}"/>
              </a:ext>
            </a:extLst>
          </p:cNvPr>
          <p:cNvCxnSpPr>
            <a:cxnSpLocks/>
            <a:stCxn id="78" idx="3"/>
            <a:endCxn id="53" idx="0"/>
          </p:cNvCxnSpPr>
          <p:nvPr/>
        </p:nvCxnSpPr>
        <p:spPr>
          <a:xfrm rot="16200000" flipH="1">
            <a:off x="5267626" y="1895100"/>
            <a:ext cx="379153" cy="14217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095D0090-8CF4-45FF-AC84-0F77B93A92AE}"/>
              </a:ext>
            </a:extLst>
          </p:cNvPr>
          <p:cNvSpPr/>
          <p:nvPr/>
        </p:nvSpPr>
        <p:spPr>
          <a:xfrm>
            <a:off x="5813967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3807421-1253-6A47-9539-7B06DFADEDF3}"/>
              </a:ext>
            </a:extLst>
          </p:cNvPr>
          <p:cNvSpPr txBox="1"/>
          <p:nvPr/>
        </p:nvSpPr>
        <p:spPr>
          <a:xfrm>
            <a:off x="6130205" y="15827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F40D7CBB-D74B-4EB8-B2AB-E31CA7EBF93A}"/>
              </a:ext>
            </a:extLst>
          </p:cNvPr>
          <p:cNvSpPr/>
          <p:nvPr/>
        </p:nvSpPr>
        <p:spPr>
          <a:xfrm>
            <a:off x="6549408" y="3964901"/>
            <a:ext cx="110219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TimetableData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28C87268-5BC4-4E16-B39F-5050009BA3E4}"/>
              </a:ext>
            </a:extLst>
          </p:cNvPr>
          <p:cNvSpPr/>
          <p:nvPr/>
        </p:nvSpPr>
        <p:spPr>
          <a:xfrm>
            <a:off x="6746410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Timetable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85">
            <a:extLst>
              <a:ext uri="{FF2B5EF4-FFF2-40B4-BE49-F238E27FC236}">
                <a16:creationId xmlns:a16="http://schemas.microsoft.com/office/drawing/2014/main" id="{4649D8A7-8FDD-4471-B372-352A35C4D7AB}"/>
              </a:ext>
            </a:extLst>
          </p:cNvPr>
          <p:cNvCxnSpPr>
            <a:cxnSpLocks/>
            <a:stCxn id="78" idx="3"/>
            <a:endCxn id="89" idx="0"/>
          </p:cNvCxnSpPr>
          <p:nvPr/>
        </p:nvCxnSpPr>
        <p:spPr>
          <a:xfrm rot="16200000" flipH="1">
            <a:off x="5733848" y="1428879"/>
            <a:ext cx="379153" cy="23541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0" name="Flowchart: Decision 96">
            <a:extLst>
              <a:ext uri="{FF2B5EF4-FFF2-40B4-BE49-F238E27FC236}">
                <a16:creationId xmlns:a16="http://schemas.microsoft.com/office/drawing/2014/main" id="{12279FF1-CBA3-45C2-9676-296480021F6C}"/>
              </a:ext>
            </a:extLst>
          </p:cNvPr>
          <p:cNvSpPr/>
          <p:nvPr/>
        </p:nvSpPr>
        <p:spPr>
          <a:xfrm rot="5400000">
            <a:off x="6982479" y="312574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85">
            <a:extLst>
              <a:ext uri="{FF2B5EF4-FFF2-40B4-BE49-F238E27FC236}">
                <a16:creationId xmlns:a16="http://schemas.microsoft.com/office/drawing/2014/main" id="{DC187D81-5274-4C2E-8AD5-B118A9AEF2A0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>
            <a:off x="7100503" y="3330457"/>
            <a:ext cx="0" cy="63444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0" name="Rectangle 8">
            <a:extLst>
              <a:ext uri="{FF2B5EF4-FFF2-40B4-BE49-F238E27FC236}">
                <a16:creationId xmlns:a16="http://schemas.microsoft.com/office/drawing/2014/main" id="{EF389BAD-CA2B-4814-A018-64F88F85AD50}"/>
              </a:ext>
            </a:extLst>
          </p:cNvPr>
          <p:cNvSpPr/>
          <p:nvPr/>
        </p:nvSpPr>
        <p:spPr>
          <a:xfrm>
            <a:off x="4906107" y="3964901"/>
            <a:ext cx="110219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TimetableWeek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1" name="Flowchart: Decision 96">
            <a:extLst>
              <a:ext uri="{FF2B5EF4-FFF2-40B4-BE49-F238E27FC236}">
                <a16:creationId xmlns:a16="http://schemas.microsoft.com/office/drawing/2014/main" id="{BEF66FD9-515B-46AB-A400-E167D3DF0794}"/>
              </a:ext>
            </a:extLst>
          </p:cNvPr>
          <p:cNvSpPr/>
          <p:nvPr/>
        </p:nvSpPr>
        <p:spPr>
          <a:xfrm>
            <a:off x="6313360" y="40211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2" name="Elbow Connector 85">
            <a:extLst>
              <a:ext uri="{FF2B5EF4-FFF2-40B4-BE49-F238E27FC236}">
                <a16:creationId xmlns:a16="http://schemas.microsoft.com/office/drawing/2014/main" id="{9EF30983-99EF-4BC0-A02B-E35ED9F0A033}"/>
              </a:ext>
            </a:extLst>
          </p:cNvPr>
          <p:cNvCxnSpPr>
            <a:cxnSpLocks/>
            <a:stCxn id="151" idx="1"/>
            <a:endCxn id="150" idx="3"/>
          </p:cNvCxnSpPr>
          <p:nvPr/>
        </p:nvCxnSpPr>
        <p:spPr>
          <a:xfrm flipH="1">
            <a:off x="6008297" y="4107792"/>
            <a:ext cx="305063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5" name="Rectangle 8">
            <a:extLst>
              <a:ext uri="{FF2B5EF4-FFF2-40B4-BE49-F238E27FC236}">
                <a16:creationId xmlns:a16="http://schemas.microsoft.com/office/drawing/2014/main" id="{6B2F732F-46CD-40E8-B2BF-211DBAA84F15}"/>
              </a:ext>
            </a:extLst>
          </p:cNvPr>
          <p:cNvSpPr/>
          <p:nvPr/>
        </p:nvSpPr>
        <p:spPr>
          <a:xfrm>
            <a:off x="3262372" y="3964901"/>
            <a:ext cx="110219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TimetableDay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6" name="Flowchart: Decision 96">
            <a:extLst>
              <a:ext uri="{FF2B5EF4-FFF2-40B4-BE49-F238E27FC236}">
                <a16:creationId xmlns:a16="http://schemas.microsoft.com/office/drawing/2014/main" id="{FD23166F-0DBF-453D-AEEF-8ED3821E8D48}"/>
              </a:ext>
            </a:extLst>
          </p:cNvPr>
          <p:cNvSpPr/>
          <p:nvPr/>
        </p:nvSpPr>
        <p:spPr>
          <a:xfrm>
            <a:off x="4669625" y="40211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7" name="Elbow Connector 85">
            <a:extLst>
              <a:ext uri="{FF2B5EF4-FFF2-40B4-BE49-F238E27FC236}">
                <a16:creationId xmlns:a16="http://schemas.microsoft.com/office/drawing/2014/main" id="{A7B39DC5-5B0B-4463-8070-0B60EEB1F738}"/>
              </a:ext>
            </a:extLst>
          </p:cNvPr>
          <p:cNvCxnSpPr>
            <a:cxnSpLocks/>
            <a:stCxn id="156" idx="1"/>
            <a:endCxn id="155" idx="3"/>
          </p:cNvCxnSpPr>
          <p:nvPr/>
        </p:nvCxnSpPr>
        <p:spPr>
          <a:xfrm flipH="1">
            <a:off x="4364562" y="4107792"/>
            <a:ext cx="305063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>
            <a:extLst>
              <a:ext uri="{FF2B5EF4-FFF2-40B4-BE49-F238E27FC236}">
                <a16:creationId xmlns:a16="http://schemas.microsoft.com/office/drawing/2014/main" id="{A01D4422-2AFA-4F74-80BE-B864A723DF54}"/>
              </a:ext>
            </a:extLst>
          </p:cNvPr>
          <p:cNvSpPr/>
          <p:nvPr/>
        </p:nvSpPr>
        <p:spPr>
          <a:xfrm>
            <a:off x="1619071" y="3964901"/>
            <a:ext cx="110219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TimetableSlot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>
            <a:extLst>
              <a:ext uri="{FF2B5EF4-FFF2-40B4-BE49-F238E27FC236}">
                <a16:creationId xmlns:a16="http://schemas.microsoft.com/office/drawing/2014/main" id="{921D4E55-5E7E-417E-8134-DA5C35E45EAD}"/>
              </a:ext>
            </a:extLst>
          </p:cNvPr>
          <p:cNvSpPr/>
          <p:nvPr/>
        </p:nvSpPr>
        <p:spPr>
          <a:xfrm>
            <a:off x="3026324" y="40211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85">
            <a:extLst>
              <a:ext uri="{FF2B5EF4-FFF2-40B4-BE49-F238E27FC236}">
                <a16:creationId xmlns:a16="http://schemas.microsoft.com/office/drawing/2014/main" id="{4A071B0D-11BE-4C74-9375-A7636EC52453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2721261" y="4107792"/>
            <a:ext cx="305063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1C8EF3C-1197-4538-BA39-A686C2B313A4}"/>
              </a:ext>
            </a:extLst>
          </p:cNvPr>
          <p:cNvSpPr txBox="1"/>
          <p:nvPr/>
        </p:nvSpPr>
        <p:spPr>
          <a:xfrm>
            <a:off x="4351231" y="38755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5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BAA037-7EE6-4C73-A1CF-8D8CB0BDE9AC}"/>
              </a:ext>
            </a:extLst>
          </p:cNvPr>
          <p:cNvSpPr txBox="1"/>
          <p:nvPr/>
        </p:nvSpPr>
        <p:spPr>
          <a:xfrm>
            <a:off x="2731604" y="38755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24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Wayne Neo Wei Zhe</cp:lastModifiedBy>
  <cp:revision>70</cp:revision>
  <dcterms:created xsi:type="dcterms:W3CDTF">2016-07-22T14:33:02Z</dcterms:created>
  <dcterms:modified xsi:type="dcterms:W3CDTF">2018-04-05T17:38:35Z</dcterms:modified>
</cp:coreProperties>
</file>