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318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17043200" cy="117043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D2CE-893B-413B-8F1C-EBF266517DE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86D7-7CA3-4B3F-B0FF-961BF810C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D2CE-893B-413B-8F1C-EBF266517DE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86D7-7CA3-4B3F-B0FF-961BF810C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D2CE-893B-413B-8F1C-EBF266517DE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86D7-7CA3-4B3F-B0FF-961BF810C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D2CE-893B-413B-8F1C-EBF266517DE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86D7-7CA3-4B3F-B0FF-961BF810C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D2CE-893B-413B-8F1C-EBF266517DE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86D7-7CA3-4B3F-B0FF-961BF810C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D2CE-893B-413B-8F1C-EBF266517DE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86D7-7CA3-4B3F-B0FF-961BF810C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D2CE-893B-413B-8F1C-EBF266517DE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86D7-7CA3-4B3F-B0FF-961BF810C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D2CE-893B-413B-8F1C-EBF266517DE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86D7-7CA3-4B3F-B0FF-961BF810C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D2CE-893B-413B-8F1C-EBF266517DE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86D7-7CA3-4B3F-B0FF-961BF810C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D2CE-893B-413B-8F1C-EBF266517DE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86D7-7CA3-4B3F-B0FF-961BF810C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D2CE-893B-413B-8F1C-EBF266517DE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86D7-7CA3-4B3F-B0FF-961BF810C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9D2CE-893B-413B-8F1C-EBF266517DE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486D7-7CA3-4B3F-B0FF-961BF810C3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463" y="485775"/>
            <a:ext cx="5811837" cy="817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713" y="512763"/>
            <a:ext cx="5622925" cy="811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300" y="503238"/>
            <a:ext cx="5618163" cy="813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713" y="493713"/>
            <a:ext cx="5622925" cy="815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</dc:creator>
  <cp:lastModifiedBy>Chris</cp:lastModifiedBy>
  <cp:revision>1</cp:revision>
  <dcterms:created xsi:type="dcterms:W3CDTF">2021-03-15T20:47:30Z</dcterms:created>
  <dcterms:modified xsi:type="dcterms:W3CDTF">2021-03-15T20:51:54Z</dcterms:modified>
</cp:coreProperties>
</file>