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353" r:id="rId2"/>
    <p:sldId id="309" r:id="rId3"/>
    <p:sldId id="349" r:id="rId4"/>
    <p:sldId id="374" r:id="rId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4"/>
    <a:srgbClr val="88A85B"/>
    <a:srgbClr val="368D2E"/>
    <a:srgbClr val="A6BCCC"/>
    <a:srgbClr val="BB3937"/>
    <a:srgbClr val="262626"/>
    <a:srgbClr val="993766"/>
    <a:srgbClr val="DE8000"/>
    <a:srgbClr val="EBBC00"/>
    <a:srgbClr val="2090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0925" autoAdjust="0"/>
  </p:normalViewPr>
  <p:slideViewPr>
    <p:cSldViewPr showGuides="1">
      <p:cViewPr>
        <p:scale>
          <a:sx n="80" d="100"/>
          <a:sy n="80" d="100"/>
        </p:scale>
        <p:origin x="-1320" y="-162"/>
      </p:cViewPr>
      <p:guideLst>
        <p:guide orient="horz" pos="4104"/>
        <p:guide orient="horz" pos="578"/>
        <p:guide orient="horz" pos="981"/>
        <p:guide orient="horz" pos="2183"/>
        <p:guide orient="horz" pos="3896"/>
        <p:guide pos="2880"/>
        <p:guide pos="204"/>
        <p:guide pos="2882"/>
        <p:guide pos="5483"/>
        <p:guide pos="4224"/>
        <p:guide pos="2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3378" y="-9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7179F-1776-4A51-A47F-D497E77B6A6B}" type="doc">
      <dgm:prSet loTypeId="urn:microsoft.com/office/officeart/2005/8/layout/chevron1" loCatId="process" qsTypeId="urn:microsoft.com/office/officeart/2005/8/quickstyle/simple1" qsCatId="simple" csTypeId="urn:microsoft.com/office/officeart/2005/8/colors/accent1_2" csCatId="accent1" phldr="1"/>
      <dgm:spPr/>
    </dgm:pt>
    <dgm:pt modelId="{FBCC1561-5D13-42DC-B04E-A063244CD428}">
      <dgm:prSet phldrT="[Text]"/>
      <dgm:spPr>
        <a:solidFill>
          <a:schemeClr val="accent1">
            <a:lumMod val="60000"/>
            <a:lumOff val="40000"/>
          </a:schemeClr>
        </a:solidFill>
      </dgm:spPr>
      <dgm:t>
        <a:bodyPr/>
        <a:lstStyle/>
        <a:p>
          <a:r>
            <a:rPr lang="de-DE" dirty="0" err="1" smtClean="0">
              <a:solidFill>
                <a:schemeClr val="bg1"/>
              </a:solidFill>
            </a:rPr>
            <a:t>Architecture</a:t>
          </a:r>
          <a:endParaRPr lang="de-DE" dirty="0">
            <a:solidFill>
              <a:schemeClr val="bg1"/>
            </a:solidFill>
          </a:endParaRPr>
        </a:p>
      </dgm:t>
    </dgm:pt>
    <dgm:pt modelId="{988AB7D9-30C3-4B95-B669-D62517818026}" type="parTrans" cxnId="{758785E7-1CD7-487A-A052-F3552F1A884E}">
      <dgm:prSet/>
      <dgm:spPr/>
      <dgm:t>
        <a:bodyPr/>
        <a:lstStyle/>
        <a:p>
          <a:endParaRPr lang="de-DE"/>
        </a:p>
      </dgm:t>
    </dgm:pt>
    <dgm:pt modelId="{7A942FE8-5461-403C-81FF-38D75ED5AE36}" type="sibTrans" cxnId="{758785E7-1CD7-487A-A052-F3552F1A884E}">
      <dgm:prSet/>
      <dgm:spPr/>
      <dgm:t>
        <a:bodyPr/>
        <a:lstStyle/>
        <a:p>
          <a:endParaRPr lang="de-DE"/>
        </a:p>
      </dgm:t>
    </dgm:pt>
    <dgm:pt modelId="{44E26897-320B-42E1-822C-8CA348BCC61E}">
      <dgm:prSet phldrT="[Text]"/>
      <dgm:spPr>
        <a:solidFill>
          <a:schemeClr val="accent1">
            <a:lumMod val="60000"/>
            <a:lumOff val="40000"/>
          </a:schemeClr>
        </a:solidFill>
      </dgm:spPr>
      <dgm:t>
        <a:bodyPr/>
        <a:lstStyle/>
        <a:p>
          <a:r>
            <a:rPr lang="de-DE" dirty="0" smtClean="0">
              <a:solidFill>
                <a:schemeClr val="bg1"/>
              </a:solidFill>
            </a:rPr>
            <a:t>DocuWare Import</a:t>
          </a:r>
          <a:endParaRPr lang="de-DE" dirty="0">
            <a:solidFill>
              <a:schemeClr val="bg1"/>
            </a:solidFill>
          </a:endParaRPr>
        </a:p>
      </dgm:t>
    </dgm:pt>
    <dgm:pt modelId="{5A415B80-ECBF-457F-8045-FFE4915BE118}" type="parTrans" cxnId="{292F4C34-5546-43C6-8E97-93DDE7922A46}">
      <dgm:prSet/>
      <dgm:spPr/>
      <dgm:t>
        <a:bodyPr/>
        <a:lstStyle/>
        <a:p>
          <a:endParaRPr lang="de-DE"/>
        </a:p>
      </dgm:t>
    </dgm:pt>
    <dgm:pt modelId="{94A7B31F-976F-4CC6-A4CB-6944011CF3D4}" type="sibTrans" cxnId="{292F4C34-5546-43C6-8E97-93DDE7922A46}">
      <dgm:prSet/>
      <dgm:spPr/>
      <dgm:t>
        <a:bodyPr/>
        <a:lstStyle/>
        <a:p>
          <a:endParaRPr lang="de-DE"/>
        </a:p>
      </dgm:t>
    </dgm:pt>
    <dgm:pt modelId="{A4450FA0-A1E0-40A4-8D8F-E5BD01D2AA53}">
      <dgm:prSet phldrT="[Text]"/>
      <dgm:spPr>
        <a:solidFill>
          <a:schemeClr val="accent6">
            <a:lumMod val="75000"/>
          </a:schemeClr>
        </a:solidFill>
      </dgm:spPr>
      <dgm:t>
        <a:bodyPr/>
        <a:lstStyle/>
        <a:p>
          <a:r>
            <a:rPr lang="de-DE" dirty="0" smtClean="0"/>
            <a:t>DocuWare Web Scan</a:t>
          </a:r>
          <a:endParaRPr lang="de-DE" dirty="0"/>
        </a:p>
      </dgm:t>
    </dgm:pt>
    <dgm:pt modelId="{DB65A3C8-E37F-4AFE-9B22-BF98653E71AA}" type="parTrans" cxnId="{7C930AFF-3EFF-43B9-A04B-7FC72EC2A97A}">
      <dgm:prSet/>
      <dgm:spPr/>
      <dgm:t>
        <a:bodyPr/>
        <a:lstStyle/>
        <a:p>
          <a:endParaRPr lang="de-DE"/>
        </a:p>
      </dgm:t>
    </dgm:pt>
    <dgm:pt modelId="{7C09A13B-39C0-4F8D-96DF-1BABEFE68C4B}" type="sibTrans" cxnId="{7C930AFF-3EFF-43B9-A04B-7FC72EC2A97A}">
      <dgm:prSet/>
      <dgm:spPr/>
      <dgm:t>
        <a:bodyPr/>
        <a:lstStyle/>
        <a:p>
          <a:endParaRPr lang="de-DE"/>
        </a:p>
      </dgm:t>
    </dgm:pt>
    <dgm:pt modelId="{7F5C8B24-0803-46CD-B09B-7D6FD7318233}">
      <dgm:prSet phldrT="[Text]"/>
      <dgm:spPr>
        <a:solidFill>
          <a:srgbClr val="003764"/>
        </a:solidFill>
      </dgm:spPr>
      <dgm:t>
        <a:bodyPr/>
        <a:lstStyle/>
        <a:p>
          <a:r>
            <a:rPr lang="de-DE" dirty="0" smtClean="0"/>
            <a:t>DocuWare Printer</a:t>
          </a:r>
          <a:endParaRPr lang="de-DE" dirty="0"/>
        </a:p>
      </dgm:t>
    </dgm:pt>
    <dgm:pt modelId="{1A498E2D-624A-48F5-9589-6C5885D475AC}" type="parTrans" cxnId="{C40AE18F-CECD-4C2B-9686-54D74F5C861F}">
      <dgm:prSet/>
      <dgm:spPr/>
      <dgm:t>
        <a:bodyPr/>
        <a:lstStyle/>
        <a:p>
          <a:endParaRPr lang="de-DE"/>
        </a:p>
      </dgm:t>
    </dgm:pt>
    <dgm:pt modelId="{73E74C6D-2023-43E2-A294-DD3C4472C7C3}" type="sibTrans" cxnId="{C40AE18F-CECD-4C2B-9686-54D74F5C861F}">
      <dgm:prSet/>
      <dgm:spPr/>
      <dgm:t>
        <a:bodyPr/>
        <a:lstStyle/>
        <a:p>
          <a:endParaRPr lang="de-DE"/>
        </a:p>
      </dgm:t>
    </dgm:pt>
    <dgm:pt modelId="{1B2F9DC0-19F6-42AF-ADC8-D49568BBF6A2}">
      <dgm:prSet phldrT="[Text]"/>
      <dgm:spPr>
        <a:solidFill>
          <a:srgbClr val="003764"/>
        </a:solidFill>
      </dgm:spPr>
      <dgm:t>
        <a:bodyPr/>
        <a:lstStyle/>
        <a:p>
          <a:r>
            <a:rPr lang="de-DE" dirty="0" err="1" smtClean="0"/>
            <a:t>Important</a:t>
          </a:r>
          <a:r>
            <a:rPr lang="de-DE" dirty="0" smtClean="0"/>
            <a:t> </a:t>
          </a:r>
          <a:r>
            <a:rPr lang="de-DE" dirty="0" err="1" smtClean="0"/>
            <a:t>topics</a:t>
          </a:r>
          <a:endParaRPr lang="de-DE" dirty="0"/>
        </a:p>
      </dgm:t>
    </dgm:pt>
    <dgm:pt modelId="{3D6766C5-C5B0-44D8-8A78-B25B0789C9D9}" type="parTrans" cxnId="{3E197088-FE95-4C81-986C-844A59DD1C20}">
      <dgm:prSet/>
      <dgm:spPr/>
      <dgm:t>
        <a:bodyPr/>
        <a:lstStyle/>
        <a:p>
          <a:endParaRPr lang="de-DE"/>
        </a:p>
      </dgm:t>
    </dgm:pt>
    <dgm:pt modelId="{3EB1D497-C532-43D9-9D85-473D4FC7A90C}" type="sibTrans" cxnId="{3E197088-FE95-4C81-986C-844A59DD1C20}">
      <dgm:prSet/>
      <dgm:spPr/>
      <dgm:t>
        <a:bodyPr/>
        <a:lstStyle/>
        <a:p>
          <a:endParaRPr lang="de-DE"/>
        </a:p>
      </dgm:t>
    </dgm:pt>
    <dgm:pt modelId="{B8272EA6-A65E-47A0-AAC4-B7A8703043FF}" type="pres">
      <dgm:prSet presAssocID="{7237179F-1776-4A51-A47F-D497E77B6A6B}" presName="Name0" presStyleCnt="0">
        <dgm:presLayoutVars>
          <dgm:dir/>
          <dgm:animLvl val="lvl"/>
          <dgm:resizeHandles val="exact"/>
        </dgm:presLayoutVars>
      </dgm:prSet>
      <dgm:spPr/>
    </dgm:pt>
    <dgm:pt modelId="{D3CB3044-C52C-4880-A269-8E0FDF903363}" type="pres">
      <dgm:prSet presAssocID="{FBCC1561-5D13-42DC-B04E-A063244CD428}" presName="parTxOnly" presStyleLbl="node1" presStyleIdx="0" presStyleCnt="5">
        <dgm:presLayoutVars>
          <dgm:chMax val="0"/>
          <dgm:chPref val="0"/>
          <dgm:bulletEnabled val="1"/>
        </dgm:presLayoutVars>
      </dgm:prSet>
      <dgm:spPr/>
      <dgm:t>
        <a:bodyPr/>
        <a:lstStyle/>
        <a:p>
          <a:endParaRPr lang="de-DE"/>
        </a:p>
      </dgm:t>
    </dgm:pt>
    <dgm:pt modelId="{B28E33A9-DCD3-426D-853E-7D41B2BC8A64}" type="pres">
      <dgm:prSet presAssocID="{7A942FE8-5461-403C-81FF-38D75ED5AE36}" presName="parTxOnlySpace" presStyleCnt="0"/>
      <dgm:spPr/>
    </dgm:pt>
    <dgm:pt modelId="{D903FF52-6C28-4F41-A1BE-4C304D7B6760}" type="pres">
      <dgm:prSet presAssocID="{44E26897-320B-42E1-822C-8CA348BCC61E}" presName="parTxOnly" presStyleLbl="node1" presStyleIdx="1" presStyleCnt="5">
        <dgm:presLayoutVars>
          <dgm:chMax val="0"/>
          <dgm:chPref val="0"/>
          <dgm:bulletEnabled val="1"/>
        </dgm:presLayoutVars>
      </dgm:prSet>
      <dgm:spPr/>
      <dgm:t>
        <a:bodyPr/>
        <a:lstStyle/>
        <a:p>
          <a:endParaRPr lang="de-DE"/>
        </a:p>
      </dgm:t>
    </dgm:pt>
    <dgm:pt modelId="{94691013-1F70-4461-BE40-86B177FEC6BF}" type="pres">
      <dgm:prSet presAssocID="{94A7B31F-976F-4CC6-A4CB-6944011CF3D4}" presName="parTxOnlySpace" presStyleCnt="0"/>
      <dgm:spPr/>
    </dgm:pt>
    <dgm:pt modelId="{84927573-5DF3-4421-AE7A-83FCBCADE250}" type="pres">
      <dgm:prSet presAssocID="{A4450FA0-A1E0-40A4-8D8F-E5BD01D2AA53}" presName="parTxOnly" presStyleLbl="node1" presStyleIdx="2" presStyleCnt="5">
        <dgm:presLayoutVars>
          <dgm:chMax val="0"/>
          <dgm:chPref val="0"/>
          <dgm:bulletEnabled val="1"/>
        </dgm:presLayoutVars>
      </dgm:prSet>
      <dgm:spPr/>
      <dgm:t>
        <a:bodyPr/>
        <a:lstStyle/>
        <a:p>
          <a:endParaRPr lang="de-DE"/>
        </a:p>
      </dgm:t>
    </dgm:pt>
    <dgm:pt modelId="{A09AECA4-FF95-4885-B03C-81949CF4DEB5}" type="pres">
      <dgm:prSet presAssocID="{7C09A13B-39C0-4F8D-96DF-1BABEFE68C4B}" presName="parTxOnlySpace" presStyleCnt="0"/>
      <dgm:spPr/>
    </dgm:pt>
    <dgm:pt modelId="{0B90498E-7C16-499A-A8B9-7B0CBF50C4A6}" type="pres">
      <dgm:prSet presAssocID="{7F5C8B24-0803-46CD-B09B-7D6FD7318233}" presName="parTxOnly" presStyleLbl="node1" presStyleIdx="3" presStyleCnt="5">
        <dgm:presLayoutVars>
          <dgm:chMax val="0"/>
          <dgm:chPref val="0"/>
          <dgm:bulletEnabled val="1"/>
        </dgm:presLayoutVars>
      </dgm:prSet>
      <dgm:spPr/>
      <dgm:t>
        <a:bodyPr/>
        <a:lstStyle/>
        <a:p>
          <a:endParaRPr lang="de-DE"/>
        </a:p>
      </dgm:t>
    </dgm:pt>
    <dgm:pt modelId="{79CF7654-0A1E-4946-A0EC-C3556C5EB571}" type="pres">
      <dgm:prSet presAssocID="{73E74C6D-2023-43E2-A294-DD3C4472C7C3}" presName="parTxOnlySpace" presStyleCnt="0"/>
      <dgm:spPr/>
    </dgm:pt>
    <dgm:pt modelId="{B25F42FA-1F45-46C6-941D-89C70C7A1624}" type="pres">
      <dgm:prSet presAssocID="{1B2F9DC0-19F6-42AF-ADC8-D49568BBF6A2}" presName="parTxOnly" presStyleLbl="node1" presStyleIdx="4" presStyleCnt="5">
        <dgm:presLayoutVars>
          <dgm:chMax val="0"/>
          <dgm:chPref val="0"/>
          <dgm:bulletEnabled val="1"/>
        </dgm:presLayoutVars>
      </dgm:prSet>
      <dgm:spPr/>
      <dgm:t>
        <a:bodyPr/>
        <a:lstStyle/>
        <a:p>
          <a:endParaRPr lang="de-DE"/>
        </a:p>
      </dgm:t>
    </dgm:pt>
  </dgm:ptLst>
  <dgm:cxnLst>
    <dgm:cxn modelId="{4F2CF6AF-7B7A-496A-9092-02E8E42FCA12}" type="presOf" srcId="{A4450FA0-A1E0-40A4-8D8F-E5BD01D2AA53}" destId="{84927573-5DF3-4421-AE7A-83FCBCADE250}" srcOrd="0" destOrd="0" presId="urn:microsoft.com/office/officeart/2005/8/layout/chevron1"/>
    <dgm:cxn modelId="{7C930AFF-3EFF-43B9-A04B-7FC72EC2A97A}" srcId="{7237179F-1776-4A51-A47F-D497E77B6A6B}" destId="{A4450FA0-A1E0-40A4-8D8F-E5BD01D2AA53}" srcOrd="2" destOrd="0" parTransId="{DB65A3C8-E37F-4AFE-9B22-BF98653E71AA}" sibTransId="{7C09A13B-39C0-4F8D-96DF-1BABEFE68C4B}"/>
    <dgm:cxn modelId="{C40AE18F-CECD-4C2B-9686-54D74F5C861F}" srcId="{7237179F-1776-4A51-A47F-D497E77B6A6B}" destId="{7F5C8B24-0803-46CD-B09B-7D6FD7318233}" srcOrd="3" destOrd="0" parTransId="{1A498E2D-624A-48F5-9589-6C5885D475AC}" sibTransId="{73E74C6D-2023-43E2-A294-DD3C4472C7C3}"/>
    <dgm:cxn modelId="{292F4C34-5546-43C6-8E97-93DDE7922A46}" srcId="{7237179F-1776-4A51-A47F-D497E77B6A6B}" destId="{44E26897-320B-42E1-822C-8CA348BCC61E}" srcOrd="1" destOrd="0" parTransId="{5A415B80-ECBF-457F-8045-FFE4915BE118}" sibTransId="{94A7B31F-976F-4CC6-A4CB-6944011CF3D4}"/>
    <dgm:cxn modelId="{FCDD4A5E-8128-478A-A851-C8393C17E1BA}" type="presOf" srcId="{44E26897-320B-42E1-822C-8CA348BCC61E}" destId="{D903FF52-6C28-4F41-A1BE-4C304D7B6760}" srcOrd="0" destOrd="0" presId="urn:microsoft.com/office/officeart/2005/8/layout/chevron1"/>
    <dgm:cxn modelId="{C87F6347-9251-4261-8FF5-36F0F330E0BD}" type="presOf" srcId="{7F5C8B24-0803-46CD-B09B-7D6FD7318233}" destId="{0B90498E-7C16-499A-A8B9-7B0CBF50C4A6}" srcOrd="0" destOrd="0" presId="urn:microsoft.com/office/officeart/2005/8/layout/chevron1"/>
    <dgm:cxn modelId="{3E197088-FE95-4C81-986C-844A59DD1C20}" srcId="{7237179F-1776-4A51-A47F-D497E77B6A6B}" destId="{1B2F9DC0-19F6-42AF-ADC8-D49568BBF6A2}" srcOrd="4" destOrd="0" parTransId="{3D6766C5-C5B0-44D8-8A78-B25B0789C9D9}" sibTransId="{3EB1D497-C532-43D9-9D85-473D4FC7A90C}"/>
    <dgm:cxn modelId="{4A0EF094-8E8B-444D-84C4-A81D1E429F77}" type="presOf" srcId="{FBCC1561-5D13-42DC-B04E-A063244CD428}" destId="{D3CB3044-C52C-4880-A269-8E0FDF903363}" srcOrd="0" destOrd="0" presId="urn:microsoft.com/office/officeart/2005/8/layout/chevron1"/>
    <dgm:cxn modelId="{2A31825B-C108-4E3A-BF14-775644507B68}" type="presOf" srcId="{7237179F-1776-4A51-A47F-D497E77B6A6B}" destId="{B8272EA6-A65E-47A0-AAC4-B7A8703043FF}" srcOrd="0" destOrd="0" presId="urn:microsoft.com/office/officeart/2005/8/layout/chevron1"/>
    <dgm:cxn modelId="{DD90974A-9DA5-48F9-8B2C-B9ABFAAB7428}" type="presOf" srcId="{1B2F9DC0-19F6-42AF-ADC8-D49568BBF6A2}" destId="{B25F42FA-1F45-46C6-941D-89C70C7A1624}" srcOrd="0" destOrd="0" presId="urn:microsoft.com/office/officeart/2005/8/layout/chevron1"/>
    <dgm:cxn modelId="{758785E7-1CD7-487A-A052-F3552F1A884E}" srcId="{7237179F-1776-4A51-A47F-D497E77B6A6B}" destId="{FBCC1561-5D13-42DC-B04E-A063244CD428}" srcOrd="0" destOrd="0" parTransId="{988AB7D9-30C3-4B95-B669-D62517818026}" sibTransId="{7A942FE8-5461-403C-81FF-38D75ED5AE36}"/>
    <dgm:cxn modelId="{72C6C9BA-2C46-4A29-B54C-99F846858DB7}" type="presParOf" srcId="{B8272EA6-A65E-47A0-AAC4-B7A8703043FF}" destId="{D3CB3044-C52C-4880-A269-8E0FDF903363}" srcOrd="0" destOrd="0" presId="urn:microsoft.com/office/officeart/2005/8/layout/chevron1"/>
    <dgm:cxn modelId="{64D0E82C-C973-433F-BEE3-779526648790}" type="presParOf" srcId="{B8272EA6-A65E-47A0-AAC4-B7A8703043FF}" destId="{B28E33A9-DCD3-426D-853E-7D41B2BC8A64}" srcOrd="1" destOrd="0" presId="urn:microsoft.com/office/officeart/2005/8/layout/chevron1"/>
    <dgm:cxn modelId="{5C835F35-A713-47E9-A941-3746E8A36748}" type="presParOf" srcId="{B8272EA6-A65E-47A0-AAC4-B7A8703043FF}" destId="{D903FF52-6C28-4F41-A1BE-4C304D7B6760}" srcOrd="2" destOrd="0" presId="urn:microsoft.com/office/officeart/2005/8/layout/chevron1"/>
    <dgm:cxn modelId="{F778B33B-5A56-4CA3-8FA8-01203877B7C0}" type="presParOf" srcId="{B8272EA6-A65E-47A0-AAC4-B7A8703043FF}" destId="{94691013-1F70-4461-BE40-86B177FEC6BF}" srcOrd="3" destOrd="0" presId="urn:microsoft.com/office/officeart/2005/8/layout/chevron1"/>
    <dgm:cxn modelId="{B0212B6F-AA3D-4E1E-84D3-8618480B58B3}" type="presParOf" srcId="{B8272EA6-A65E-47A0-AAC4-B7A8703043FF}" destId="{84927573-5DF3-4421-AE7A-83FCBCADE250}" srcOrd="4" destOrd="0" presId="urn:microsoft.com/office/officeart/2005/8/layout/chevron1"/>
    <dgm:cxn modelId="{804F64F6-AB54-4711-AAAC-EA5489AFEAE1}" type="presParOf" srcId="{B8272EA6-A65E-47A0-AAC4-B7A8703043FF}" destId="{A09AECA4-FF95-4885-B03C-81949CF4DEB5}" srcOrd="5" destOrd="0" presId="urn:microsoft.com/office/officeart/2005/8/layout/chevron1"/>
    <dgm:cxn modelId="{513FB5B9-DCEB-44D7-97B2-944E1E98945A}" type="presParOf" srcId="{B8272EA6-A65E-47A0-AAC4-B7A8703043FF}" destId="{0B90498E-7C16-499A-A8B9-7B0CBF50C4A6}" srcOrd="6" destOrd="0" presId="urn:microsoft.com/office/officeart/2005/8/layout/chevron1"/>
    <dgm:cxn modelId="{FBA7FF3B-C669-4889-A199-5DEB78EFF8A2}" type="presParOf" srcId="{B8272EA6-A65E-47A0-AAC4-B7A8703043FF}" destId="{79CF7654-0A1E-4946-A0EC-C3556C5EB571}" srcOrd="7" destOrd="0" presId="urn:microsoft.com/office/officeart/2005/8/layout/chevron1"/>
    <dgm:cxn modelId="{30CCF377-4BD2-40BB-9B24-05BC587EAEBC}" type="presParOf" srcId="{B8272EA6-A65E-47A0-AAC4-B7A8703043FF}" destId="{B25F42FA-1F45-46C6-941D-89C70C7A162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B3044-C52C-4880-A269-8E0FDF903363}">
      <dsp:nvSpPr>
        <dsp:cNvPr id="0" name=""/>
        <dsp:cNvSpPr/>
      </dsp:nvSpPr>
      <dsp:spPr>
        <a:xfrm>
          <a:off x="1863" y="0"/>
          <a:ext cx="1658504" cy="234271"/>
        </a:xfrm>
        <a:prstGeom prst="chevron">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de-DE" sz="1100" kern="1200" dirty="0" err="1" smtClean="0">
              <a:solidFill>
                <a:schemeClr val="bg1"/>
              </a:solidFill>
            </a:rPr>
            <a:t>Architecture</a:t>
          </a:r>
          <a:endParaRPr lang="de-DE" sz="1100" kern="1200" dirty="0">
            <a:solidFill>
              <a:schemeClr val="bg1"/>
            </a:solidFill>
          </a:endParaRPr>
        </a:p>
      </dsp:txBody>
      <dsp:txXfrm>
        <a:off x="118999" y="0"/>
        <a:ext cx="1424233" cy="234271"/>
      </dsp:txXfrm>
    </dsp:sp>
    <dsp:sp modelId="{D903FF52-6C28-4F41-A1BE-4C304D7B6760}">
      <dsp:nvSpPr>
        <dsp:cNvPr id="0" name=""/>
        <dsp:cNvSpPr/>
      </dsp:nvSpPr>
      <dsp:spPr>
        <a:xfrm>
          <a:off x="1494517" y="0"/>
          <a:ext cx="1658504" cy="234271"/>
        </a:xfrm>
        <a:prstGeom prst="chevron">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de-DE" sz="1100" kern="1200" dirty="0" smtClean="0">
              <a:solidFill>
                <a:schemeClr val="bg1"/>
              </a:solidFill>
            </a:rPr>
            <a:t>DocuWare Import</a:t>
          </a:r>
          <a:endParaRPr lang="de-DE" sz="1100" kern="1200" dirty="0">
            <a:solidFill>
              <a:schemeClr val="bg1"/>
            </a:solidFill>
          </a:endParaRPr>
        </a:p>
      </dsp:txBody>
      <dsp:txXfrm>
        <a:off x="1611653" y="0"/>
        <a:ext cx="1424233" cy="234271"/>
      </dsp:txXfrm>
    </dsp:sp>
    <dsp:sp modelId="{84927573-5DF3-4421-AE7A-83FCBCADE250}">
      <dsp:nvSpPr>
        <dsp:cNvPr id="0" name=""/>
        <dsp:cNvSpPr/>
      </dsp:nvSpPr>
      <dsp:spPr>
        <a:xfrm>
          <a:off x="2987171" y="0"/>
          <a:ext cx="1658504" cy="234271"/>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de-DE" sz="1100" kern="1200" dirty="0" smtClean="0"/>
            <a:t>DocuWare Web Scan</a:t>
          </a:r>
          <a:endParaRPr lang="de-DE" sz="1100" kern="1200" dirty="0"/>
        </a:p>
      </dsp:txBody>
      <dsp:txXfrm>
        <a:off x="3104307" y="0"/>
        <a:ext cx="1424233" cy="234271"/>
      </dsp:txXfrm>
    </dsp:sp>
    <dsp:sp modelId="{0B90498E-7C16-499A-A8B9-7B0CBF50C4A6}">
      <dsp:nvSpPr>
        <dsp:cNvPr id="0" name=""/>
        <dsp:cNvSpPr/>
      </dsp:nvSpPr>
      <dsp:spPr>
        <a:xfrm>
          <a:off x="4479825" y="0"/>
          <a:ext cx="1658504" cy="234271"/>
        </a:xfrm>
        <a:prstGeom prst="chevron">
          <a:avLst/>
        </a:prstGeom>
        <a:solidFill>
          <a:srgbClr val="00376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de-DE" sz="1100" kern="1200" dirty="0" smtClean="0"/>
            <a:t>DocuWare Printer</a:t>
          </a:r>
          <a:endParaRPr lang="de-DE" sz="1100" kern="1200" dirty="0"/>
        </a:p>
      </dsp:txBody>
      <dsp:txXfrm>
        <a:off x="4596961" y="0"/>
        <a:ext cx="1424233" cy="234271"/>
      </dsp:txXfrm>
    </dsp:sp>
    <dsp:sp modelId="{B25F42FA-1F45-46C6-941D-89C70C7A1624}">
      <dsp:nvSpPr>
        <dsp:cNvPr id="0" name=""/>
        <dsp:cNvSpPr/>
      </dsp:nvSpPr>
      <dsp:spPr>
        <a:xfrm>
          <a:off x="5972479" y="0"/>
          <a:ext cx="1658504" cy="234271"/>
        </a:xfrm>
        <a:prstGeom prst="chevron">
          <a:avLst/>
        </a:prstGeom>
        <a:solidFill>
          <a:srgbClr val="00376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de-DE" sz="1100" kern="1200" dirty="0" err="1" smtClean="0"/>
            <a:t>Important</a:t>
          </a:r>
          <a:r>
            <a:rPr lang="de-DE" sz="1100" kern="1200" dirty="0" smtClean="0"/>
            <a:t> </a:t>
          </a:r>
          <a:r>
            <a:rPr lang="de-DE" sz="1100" kern="1200" dirty="0" err="1" smtClean="0"/>
            <a:t>topics</a:t>
          </a:r>
          <a:endParaRPr lang="de-DE" sz="1100" kern="1200" dirty="0"/>
        </a:p>
      </dsp:txBody>
      <dsp:txXfrm>
        <a:off x="6089615" y="0"/>
        <a:ext cx="1424233" cy="2342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3076363" cy="511731"/>
          </a:xfrm>
          <a:prstGeom prst="rect">
            <a:avLst/>
          </a:prstGeom>
        </p:spPr>
        <p:txBody>
          <a:bodyPr vert="horz" lIns="99033" tIns="49516" rIns="99033" bIns="49516" rtlCol="0"/>
          <a:lstStyle>
            <a:lvl1pPr algn="l">
              <a:defRPr sz="1300"/>
            </a:lvl1pPr>
          </a:lstStyle>
          <a:p>
            <a:endParaRPr lang="de-DE"/>
          </a:p>
        </p:txBody>
      </p:sp>
      <p:sp>
        <p:nvSpPr>
          <p:cNvPr id="3" name="Datumsplatzhalter 2"/>
          <p:cNvSpPr>
            <a:spLocks noGrp="1"/>
          </p:cNvSpPr>
          <p:nvPr>
            <p:ph type="dt" idx="1"/>
          </p:nvPr>
        </p:nvSpPr>
        <p:spPr>
          <a:xfrm>
            <a:off x="4021295" y="1"/>
            <a:ext cx="3076363" cy="511731"/>
          </a:xfrm>
          <a:prstGeom prst="rect">
            <a:avLst/>
          </a:prstGeom>
        </p:spPr>
        <p:txBody>
          <a:bodyPr vert="horz" lIns="99033" tIns="49516" rIns="99033" bIns="49516" rtlCol="0"/>
          <a:lstStyle>
            <a:lvl1pPr algn="r">
              <a:defRPr sz="1300"/>
            </a:lvl1pPr>
          </a:lstStyle>
          <a:p>
            <a:fld id="{41DF7827-5E1E-4546-A4D0-94F3747BBDDE}" type="datetimeFigureOut">
              <a:rPr lang="de-DE" smtClean="0"/>
              <a:pPr/>
              <a:t>08.10.2013</a:t>
            </a:fld>
            <a:endParaRPr lang="de-DE"/>
          </a:p>
        </p:txBody>
      </p:sp>
      <p:sp>
        <p:nvSpPr>
          <p:cNvPr id="4" name="Folienbildplatzhalt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9033" tIns="49516" rIns="99033" bIns="49516" rtlCol="0" anchor="ctr"/>
          <a:lstStyle/>
          <a:p>
            <a:endParaRPr lang="de-DE"/>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9033" tIns="49516" rIns="99033" bIns="49516"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 y="9721106"/>
            <a:ext cx="3076363" cy="511731"/>
          </a:xfrm>
          <a:prstGeom prst="rect">
            <a:avLst/>
          </a:prstGeom>
        </p:spPr>
        <p:txBody>
          <a:bodyPr vert="horz" lIns="99033" tIns="49516" rIns="99033" bIns="49516" rtlCol="0" anchor="b"/>
          <a:lstStyle>
            <a:lvl1pPr algn="l">
              <a:defRPr sz="1300"/>
            </a:lvl1pPr>
          </a:lstStyle>
          <a:p>
            <a:endParaRPr lang="de-DE"/>
          </a:p>
        </p:txBody>
      </p:sp>
      <p:sp>
        <p:nvSpPr>
          <p:cNvPr id="7" name="Foliennummernplatzhalter 6"/>
          <p:cNvSpPr>
            <a:spLocks noGrp="1"/>
          </p:cNvSpPr>
          <p:nvPr>
            <p:ph type="sldNum" sz="quarter" idx="5"/>
          </p:nvPr>
        </p:nvSpPr>
        <p:spPr>
          <a:xfrm>
            <a:off x="4021295" y="9721106"/>
            <a:ext cx="3076363" cy="511731"/>
          </a:xfrm>
          <a:prstGeom prst="rect">
            <a:avLst/>
          </a:prstGeom>
        </p:spPr>
        <p:txBody>
          <a:bodyPr vert="horz" lIns="99033" tIns="49516" rIns="99033" bIns="49516" rtlCol="0" anchor="b"/>
          <a:lstStyle>
            <a:lvl1pPr algn="r">
              <a:defRPr sz="1300"/>
            </a:lvl1pPr>
          </a:lstStyle>
          <a:p>
            <a:fld id="{F7A3FD6E-1055-44C2-AA72-C81D9155DEC2}" type="slidenum">
              <a:rPr lang="de-DE" smtClean="0"/>
              <a:pPr/>
              <a:t>‹#›</a:t>
            </a:fld>
            <a:endParaRPr lang="de-DE"/>
          </a:p>
        </p:txBody>
      </p:sp>
    </p:spTree>
    <p:extLst>
      <p:ext uri="{BB962C8B-B14F-4D97-AF65-F5344CB8AC3E}">
        <p14:creationId xmlns:p14="http://schemas.microsoft.com/office/powerpoint/2010/main" val="274291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kern="1200" noProof="0" dirty="0" smtClean="0">
                <a:solidFill>
                  <a:schemeClr val="tx1"/>
                </a:solidFill>
                <a:latin typeface="+mn-lt"/>
                <a:ea typeface="+mn-ea"/>
                <a:cs typeface="+mn-cs"/>
              </a:rPr>
              <a:t>DocuWare markets its solutions exclusively through qualified sales partners: around the world, there are over 400 Authorized DocuWare Partners employing more than 1,000 certified DocuWare experts to provide first-class service to customers locally. DocuWare also fosters numerous technology partnerships with leading providers, including Microsoft, SAP and Oracle. DocuWare and the solutions it provides are certified on many levels, including ISO 9001. This wealth of knowledge</a:t>
            </a:r>
            <a:r>
              <a:rPr lang="en-US" sz="1200" kern="1200" baseline="0" noProof="0" dirty="0" smtClean="0">
                <a:solidFill>
                  <a:schemeClr val="tx1"/>
                </a:solidFill>
                <a:latin typeface="+mn-lt"/>
                <a:ea typeface="+mn-ea"/>
                <a:cs typeface="+mn-cs"/>
              </a:rPr>
              <a:t> gives our joint customers access to solutions with highest productivity, practicability and efficiency.</a:t>
            </a:r>
            <a:endParaRPr lang="en-US" sz="1200" kern="1200" noProof="0" dirty="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F7A3FD6E-1055-44C2-AA72-C81D9155DEC2}"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New Servers:</a:t>
            </a:r>
          </a:p>
          <a:p>
            <a:r>
              <a:rPr lang="de-DE" dirty="0" err="1" smtClean="0"/>
              <a:t>Fulltext</a:t>
            </a:r>
            <a:r>
              <a:rPr lang="de-DE" dirty="0" smtClean="0"/>
              <a:t> Server</a:t>
            </a:r>
          </a:p>
          <a:p>
            <a:r>
              <a:rPr lang="de-DE" dirty="0" err="1" smtClean="0"/>
              <a:t>Thumbnail</a:t>
            </a:r>
            <a:r>
              <a:rPr lang="de-DE" baseline="0" dirty="0" smtClean="0"/>
              <a:t> Server</a:t>
            </a:r>
          </a:p>
          <a:p>
            <a:r>
              <a:rPr lang="de-DE" baseline="0" dirty="0" err="1" smtClean="0"/>
              <a:t>Notification</a:t>
            </a:r>
            <a:r>
              <a:rPr lang="de-DE" baseline="0" dirty="0" smtClean="0"/>
              <a:t> Server</a:t>
            </a:r>
            <a:endParaRPr lang="de-DE" dirty="0"/>
          </a:p>
        </p:txBody>
      </p:sp>
      <p:sp>
        <p:nvSpPr>
          <p:cNvPr id="4" name="Foliennummernplatzhalter 3"/>
          <p:cNvSpPr>
            <a:spLocks noGrp="1"/>
          </p:cNvSpPr>
          <p:nvPr>
            <p:ph type="sldNum" sz="quarter" idx="10"/>
          </p:nvPr>
        </p:nvSpPr>
        <p:spPr/>
        <p:txBody>
          <a:bodyPr/>
          <a:lstStyle/>
          <a:p>
            <a:fld id="{F7A3FD6E-1055-44C2-AA72-C81D9155DEC2}"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For</a:t>
            </a:r>
            <a:r>
              <a:rPr lang="en-US" baseline="0" noProof="0" dirty="0" smtClean="0"/>
              <a:t> every purpose there is now a way to store via DW Desktop.</a:t>
            </a:r>
          </a:p>
          <a:p>
            <a:r>
              <a:rPr lang="en-US" baseline="0" noProof="0" dirty="0" smtClean="0"/>
              <a:t>External Software 	DW Import, DW Printer</a:t>
            </a:r>
          </a:p>
          <a:p>
            <a:r>
              <a:rPr lang="en-US" baseline="0" noProof="0" dirty="0" smtClean="0"/>
              <a:t>Hardware (Scanner)	DW Web Scan</a:t>
            </a:r>
          </a:p>
          <a:p>
            <a:r>
              <a:rPr lang="en-US" baseline="0" noProof="0" dirty="0" smtClean="0"/>
              <a:t>Documents are all processed by DW Desktop Service</a:t>
            </a:r>
          </a:p>
          <a:p>
            <a:r>
              <a:rPr lang="en-US" baseline="0" noProof="0" dirty="0" smtClean="0"/>
              <a:t>Mostly all operations are done on the client</a:t>
            </a:r>
          </a:p>
          <a:p>
            <a:r>
              <a:rPr lang="en-US" baseline="0" noProof="0" dirty="0" err="1" smtClean="0"/>
              <a:t>JobServer</a:t>
            </a:r>
            <a:r>
              <a:rPr lang="en-US" baseline="0" noProof="0" dirty="0" smtClean="0"/>
              <a:t> is acting like a cache for Job Processor</a:t>
            </a:r>
          </a:p>
          <a:p>
            <a:r>
              <a:rPr lang="en-US" baseline="0" noProof="0" dirty="0" smtClean="0"/>
              <a:t>Job Processor is the only one who interacts with DocuWare Authentication and Content Server</a:t>
            </a:r>
          </a:p>
          <a:p>
            <a:endParaRPr lang="en-US" baseline="0" noProof="0" dirty="0" smtClean="0"/>
          </a:p>
          <a:p>
            <a:r>
              <a:rPr lang="en-US" b="1" baseline="0" noProof="0" dirty="0" smtClean="0"/>
              <a:t>DocuWare Desktop is not using any client license, as you are not able to search, display or edit the documents in the file cabinet!</a:t>
            </a:r>
          </a:p>
          <a:p>
            <a:endParaRPr lang="en-US" baseline="0" noProof="0" dirty="0" smtClean="0"/>
          </a:p>
        </p:txBody>
      </p:sp>
      <p:sp>
        <p:nvSpPr>
          <p:cNvPr id="4" name="Foliennummernplatzhalter 3"/>
          <p:cNvSpPr>
            <a:spLocks noGrp="1"/>
          </p:cNvSpPr>
          <p:nvPr>
            <p:ph type="sldNum" sz="quarter" idx="10"/>
          </p:nvPr>
        </p:nvSpPr>
        <p:spPr/>
        <p:txBody>
          <a:bodyPr/>
          <a:lstStyle/>
          <a:p>
            <a:fld id="{58DD4AB6-8DDC-4E1E-B100-2460F6A8464A}" type="slidenum">
              <a:rPr lang="de-DE" smtClean="0"/>
              <a:t>3</a:t>
            </a:fld>
            <a:endParaRPr lang="de-DE"/>
          </a:p>
        </p:txBody>
      </p:sp>
    </p:spTree>
    <p:extLst>
      <p:ext uri="{BB962C8B-B14F-4D97-AF65-F5344CB8AC3E}">
        <p14:creationId xmlns:p14="http://schemas.microsoft.com/office/powerpoint/2010/main" val="316147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7691" indent="-177691" defTabSz="947684">
              <a:buFont typeface="Arial" panose="020B0604020202020204" pitchFamily="34" charset="0"/>
              <a:buChar char="•"/>
              <a:defRPr/>
            </a:pPr>
            <a:r>
              <a:rPr lang="en-US" noProof="0" dirty="0" smtClean="0"/>
              <a:t>Former store configurations need</a:t>
            </a:r>
            <a:r>
              <a:rPr lang="en-US" baseline="0" noProof="0" dirty="0" smtClean="0"/>
              <a:t> to </a:t>
            </a:r>
            <a:r>
              <a:rPr lang="en-US" noProof="0" dirty="0" smtClean="0"/>
              <a:t>be transformed to Import Configurations in den Web-Client Settings first</a:t>
            </a:r>
          </a:p>
          <a:p>
            <a:pPr marL="177691" indent="-177691" defTabSz="947684">
              <a:buFont typeface="Arial" panose="020B0604020202020204" pitchFamily="34" charset="0"/>
              <a:buChar char="•"/>
              <a:defRPr/>
            </a:pPr>
            <a:endParaRPr lang="de-DE" dirty="0" smtClean="0"/>
          </a:p>
          <a:p>
            <a:pPr marL="296151" indent="-296151">
              <a:buFont typeface="Arial" pitchFamily="34" charset="0"/>
              <a:buChar char="•"/>
            </a:pPr>
            <a:r>
              <a:rPr lang="en-US" dirty="0" smtClean="0"/>
              <a:t>Scanned images are preserved, if application is restarted</a:t>
            </a:r>
            <a:endParaRPr lang="de-DE" dirty="0" smtClean="0"/>
          </a:p>
        </p:txBody>
      </p:sp>
      <p:sp>
        <p:nvSpPr>
          <p:cNvPr id="4" name="Foliennummernplatzhalter 3"/>
          <p:cNvSpPr>
            <a:spLocks noGrp="1"/>
          </p:cNvSpPr>
          <p:nvPr>
            <p:ph type="sldNum" sz="quarter" idx="10"/>
          </p:nvPr>
        </p:nvSpPr>
        <p:spPr/>
        <p:txBody>
          <a:bodyPr/>
          <a:lstStyle/>
          <a:p>
            <a:fld id="{58DD4AB6-8DDC-4E1E-B100-2460F6A8464A}" type="slidenum">
              <a:rPr lang="de-DE" smtClean="0"/>
              <a:t>4</a:t>
            </a:fld>
            <a:endParaRPr lang="de-DE"/>
          </a:p>
        </p:txBody>
      </p:sp>
    </p:spTree>
    <p:extLst>
      <p:ext uri="{BB962C8B-B14F-4D97-AF65-F5344CB8AC3E}">
        <p14:creationId xmlns:p14="http://schemas.microsoft.com/office/powerpoint/2010/main" val="412065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9" name="Rectangle 14"/>
          <p:cNvSpPr>
            <a:spLocks noChangeArrowheads="1"/>
          </p:cNvSpPr>
          <p:nvPr userDrawn="1"/>
        </p:nvSpPr>
        <p:spPr bwMode="auto">
          <a:xfrm flipH="1">
            <a:off x="0" y="1066800"/>
            <a:ext cx="6705600" cy="57912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r>
              <a:rPr lang="de-DE" sz="2400" b="0">
                <a:solidFill>
                  <a:srgbClr val="C0CBCD"/>
                </a:solidFill>
              </a:rPr>
              <a:t> </a:t>
            </a:r>
          </a:p>
        </p:txBody>
      </p:sp>
      <p:sp>
        <p:nvSpPr>
          <p:cNvPr id="8" name="Rectangle 3"/>
          <p:cNvSpPr>
            <a:spLocks noChangeArrowheads="1"/>
          </p:cNvSpPr>
          <p:nvPr userDrawn="1"/>
        </p:nvSpPr>
        <p:spPr bwMode="auto">
          <a:xfrm>
            <a:off x="0" y="4800600"/>
            <a:ext cx="6705600" cy="2057400"/>
          </a:xfrm>
          <a:prstGeom prst="rect">
            <a:avLst/>
          </a:prstGeom>
          <a:solidFill>
            <a:srgbClr val="003764">
              <a:alpha val="70000"/>
            </a:srgbClr>
          </a:solidFill>
          <a:ln w="9525">
            <a:noFill/>
            <a:miter lim="800000"/>
            <a:headEnd/>
            <a:tailEnd/>
          </a:ln>
        </p:spPr>
        <p:txBody>
          <a:bodyPr wrap="none" anchor="ctr"/>
          <a:lstStyle/>
          <a:p>
            <a:pPr algn="ctr" eaLnBrk="0" hangingPunct="0">
              <a:spcBef>
                <a:spcPct val="0"/>
              </a:spcBef>
              <a:buClrTx/>
              <a:buFontTx/>
              <a:buNone/>
            </a:pPr>
            <a:endParaRPr lang="de-DE" sz="2400" b="0"/>
          </a:p>
        </p:txBody>
      </p:sp>
      <p:sp>
        <p:nvSpPr>
          <p:cNvPr id="9" name="Rectangle 8"/>
          <p:cNvSpPr>
            <a:spLocks noChangeArrowheads="1"/>
          </p:cNvSpPr>
          <p:nvPr userDrawn="1"/>
        </p:nvSpPr>
        <p:spPr bwMode="auto">
          <a:xfrm>
            <a:off x="6705600" y="4800600"/>
            <a:ext cx="500063" cy="2057400"/>
          </a:xfrm>
          <a:prstGeom prst="rect">
            <a:avLst/>
          </a:prstGeom>
          <a:solidFill>
            <a:srgbClr val="A6BCCC"/>
          </a:solidFill>
          <a:ln w="9525">
            <a:noFill/>
            <a:miter lim="800000"/>
            <a:headEnd/>
            <a:tailEnd/>
          </a:ln>
        </p:spPr>
        <p:txBody>
          <a:bodyPr wrap="none" anchor="ctr"/>
          <a:lstStyle/>
          <a:p>
            <a:pPr algn="ctr" eaLnBrk="0" hangingPunct="0">
              <a:spcBef>
                <a:spcPct val="0"/>
              </a:spcBef>
              <a:buClrTx/>
              <a:buFontTx/>
              <a:buNone/>
            </a:pPr>
            <a:r>
              <a:rPr lang="de-DE" sz="2400" b="0">
                <a:solidFill>
                  <a:srgbClr val="C0CBCD"/>
                </a:solidFill>
              </a:rPr>
              <a:t> </a:t>
            </a:r>
          </a:p>
        </p:txBody>
      </p:sp>
      <p:sp>
        <p:nvSpPr>
          <p:cNvPr id="11" name="Rectangle 11"/>
          <p:cNvSpPr>
            <a:spLocks noChangeArrowheads="1"/>
          </p:cNvSpPr>
          <p:nvPr userDrawn="1"/>
        </p:nvSpPr>
        <p:spPr bwMode="auto">
          <a:xfrm>
            <a:off x="0" y="914400"/>
            <a:ext cx="9144000" cy="152400"/>
          </a:xfrm>
          <a:prstGeom prst="rect">
            <a:avLst/>
          </a:prstGeom>
          <a:solidFill>
            <a:srgbClr val="003764"/>
          </a:solidFill>
          <a:ln w="9525">
            <a:noFill/>
            <a:miter lim="800000"/>
            <a:headEnd/>
            <a:tailEnd/>
          </a:ln>
        </p:spPr>
        <p:txBody>
          <a:bodyPr wrap="none" anchor="ctr"/>
          <a:lstStyle/>
          <a:p>
            <a:pPr algn="ctr" eaLnBrk="0" hangingPunct="0">
              <a:spcBef>
                <a:spcPct val="0"/>
              </a:spcBef>
              <a:buClrTx/>
              <a:buFontTx/>
              <a:buNone/>
            </a:pPr>
            <a:endParaRPr lang="de-DE" sz="2400" b="0"/>
          </a:p>
        </p:txBody>
      </p:sp>
      <p:sp>
        <p:nvSpPr>
          <p:cNvPr id="12" name="Rectangle 12"/>
          <p:cNvSpPr>
            <a:spLocks noChangeArrowheads="1"/>
          </p:cNvSpPr>
          <p:nvPr userDrawn="1"/>
        </p:nvSpPr>
        <p:spPr bwMode="auto">
          <a:xfrm>
            <a:off x="7205663" y="1063625"/>
            <a:ext cx="1938337" cy="3736975"/>
          </a:xfrm>
          <a:prstGeom prst="rect">
            <a:avLst/>
          </a:prstGeom>
          <a:solidFill>
            <a:srgbClr val="003764"/>
          </a:solidFill>
          <a:ln w="9525">
            <a:noFill/>
            <a:miter lim="800000"/>
            <a:headEnd/>
            <a:tailEnd/>
          </a:ln>
        </p:spPr>
        <p:txBody>
          <a:bodyPr wrap="none" anchor="ctr"/>
          <a:lstStyle/>
          <a:p>
            <a:pPr algn="ctr" eaLnBrk="0" hangingPunct="0">
              <a:spcBef>
                <a:spcPct val="0"/>
              </a:spcBef>
              <a:buClrTx/>
              <a:buFontTx/>
              <a:buNone/>
            </a:pPr>
            <a:r>
              <a:rPr lang="de-DE" sz="2400" b="0"/>
              <a:t> </a:t>
            </a:r>
          </a:p>
        </p:txBody>
      </p:sp>
      <p:sp>
        <p:nvSpPr>
          <p:cNvPr id="13" name="Rectangle 13"/>
          <p:cNvSpPr>
            <a:spLocks noChangeArrowheads="1"/>
          </p:cNvSpPr>
          <p:nvPr userDrawn="1"/>
        </p:nvSpPr>
        <p:spPr bwMode="auto">
          <a:xfrm>
            <a:off x="7205663" y="4800600"/>
            <a:ext cx="1938337" cy="20574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r>
              <a:rPr lang="de-DE" sz="2400" b="0"/>
              <a:t> </a:t>
            </a:r>
          </a:p>
        </p:txBody>
      </p:sp>
      <p:sp>
        <p:nvSpPr>
          <p:cNvPr id="14" name="Rectangle 14"/>
          <p:cNvSpPr>
            <a:spLocks noChangeArrowheads="1"/>
          </p:cNvSpPr>
          <p:nvPr userDrawn="1"/>
        </p:nvSpPr>
        <p:spPr bwMode="auto">
          <a:xfrm>
            <a:off x="6705600" y="1066800"/>
            <a:ext cx="500063" cy="37338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r>
              <a:rPr lang="de-DE" sz="2400" b="0">
                <a:solidFill>
                  <a:srgbClr val="C0CBCD"/>
                </a:solidFill>
              </a:rPr>
              <a:t> </a:t>
            </a:r>
          </a:p>
        </p:txBody>
      </p:sp>
      <p:sp>
        <p:nvSpPr>
          <p:cNvPr id="15" name="Rectangle 15"/>
          <p:cNvSpPr>
            <a:spLocks noChangeArrowheads="1"/>
          </p:cNvSpPr>
          <p:nvPr userDrawn="1"/>
        </p:nvSpPr>
        <p:spPr bwMode="auto">
          <a:xfrm>
            <a:off x="0" y="1066800"/>
            <a:ext cx="6705600" cy="762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endParaRPr lang="de-DE" sz="2400" b="0">
              <a:solidFill>
                <a:schemeClr val="bg2"/>
              </a:solidFill>
            </a:endParaRPr>
          </a:p>
        </p:txBody>
      </p:sp>
      <p:sp>
        <p:nvSpPr>
          <p:cNvPr id="2" name="Titel 1"/>
          <p:cNvSpPr>
            <a:spLocks noGrp="1"/>
          </p:cNvSpPr>
          <p:nvPr>
            <p:ph type="ctrTitle" hasCustomPrompt="1"/>
          </p:nvPr>
        </p:nvSpPr>
        <p:spPr>
          <a:xfrm>
            <a:off x="633412" y="4786322"/>
            <a:ext cx="6081727" cy="928694"/>
          </a:xfrm>
        </p:spPr>
        <p:txBody>
          <a:bodyPr wrap="square" lIns="0" tIns="0" bIns="90000" anchor="b" anchorCtr="0">
            <a:noAutofit/>
          </a:bodyPr>
          <a:lstStyle>
            <a:lvl1pPr algn="l">
              <a:defRPr sz="2600" b="0" i="0" baseline="0">
                <a:solidFill>
                  <a:schemeClr val="bg1"/>
                </a:solidFill>
                <a:latin typeface="Arial" pitchFamily="34" charset="0"/>
                <a:cs typeface="Arial" pitchFamily="34" charset="0"/>
              </a:defRPr>
            </a:lvl1pPr>
          </a:lstStyle>
          <a:p>
            <a:r>
              <a:rPr lang="de-DE" dirty="0" smtClean="0"/>
              <a:t>Titel der Präsentation bitte eingeben</a:t>
            </a:r>
            <a:endParaRPr lang="de-DE" dirty="0"/>
          </a:p>
        </p:txBody>
      </p:sp>
      <p:sp>
        <p:nvSpPr>
          <p:cNvPr id="3" name="Untertitel 2"/>
          <p:cNvSpPr>
            <a:spLocks noGrp="1"/>
          </p:cNvSpPr>
          <p:nvPr>
            <p:ph type="subTitle" idx="1" hasCustomPrompt="1"/>
          </p:nvPr>
        </p:nvSpPr>
        <p:spPr>
          <a:xfrm>
            <a:off x="633413" y="5715016"/>
            <a:ext cx="6081727" cy="646331"/>
          </a:xfrm>
        </p:spPr>
        <p:txBody>
          <a:bodyPr wrap="square" lIns="0" rIns="0">
            <a:noAutofit/>
          </a:bodyPr>
          <a:lstStyle>
            <a:lvl1pPr marL="0" indent="0" algn="l">
              <a:buNone/>
              <a:defRPr sz="1800" b="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Untertitel bitte eingeben</a:t>
            </a:r>
            <a:endParaRPr lang="de-DE" dirty="0"/>
          </a:p>
        </p:txBody>
      </p:sp>
      <p:sp>
        <p:nvSpPr>
          <p:cNvPr id="18" name="Textplatzhalter 17"/>
          <p:cNvSpPr>
            <a:spLocks noGrp="1"/>
          </p:cNvSpPr>
          <p:nvPr>
            <p:ph type="body" sz="quarter" idx="10" hasCustomPrompt="1"/>
          </p:nvPr>
        </p:nvSpPr>
        <p:spPr>
          <a:xfrm>
            <a:off x="633413" y="6345816"/>
            <a:ext cx="3938587" cy="276999"/>
          </a:xfrm>
        </p:spPr>
        <p:txBody>
          <a:bodyPr wrap="square" lIns="0" rIns="0">
            <a:spAutoFit/>
          </a:bodyPr>
          <a:lstStyle>
            <a:lvl1pPr algn="l">
              <a:buNone/>
              <a:defRPr sz="1800" b="0" baseline="0">
                <a:solidFill>
                  <a:schemeClr val="bg1"/>
                </a:solidFill>
              </a:defRPr>
            </a:lvl1pPr>
            <a:lvl2pPr algn="l">
              <a:buNone/>
              <a:defRPr/>
            </a:lvl2pPr>
            <a:lvl3pPr algn="l">
              <a:buNone/>
              <a:defRPr/>
            </a:lvl3pPr>
            <a:lvl4pPr algn="l">
              <a:buNone/>
              <a:defRPr/>
            </a:lvl4pPr>
            <a:lvl5pPr algn="l">
              <a:buNone/>
              <a:defRPr/>
            </a:lvl5pPr>
          </a:lstStyle>
          <a:p>
            <a:pPr lvl="0"/>
            <a:r>
              <a:rPr lang="de-DE" dirty="0" smtClean="0"/>
              <a:t>Name / Position / Abteilung / etc.</a:t>
            </a:r>
            <a:endParaRPr lang="de-DE" dirty="0"/>
          </a:p>
        </p:txBody>
      </p:sp>
      <p:sp>
        <p:nvSpPr>
          <p:cNvPr id="17" name="Textplatzhalter 16"/>
          <p:cNvSpPr>
            <a:spLocks noGrp="1"/>
          </p:cNvSpPr>
          <p:nvPr>
            <p:ph type="body" sz="quarter" idx="11" hasCustomPrompt="1"/>
          </p:nvPr>
        </p:nvSpPr>
        <p:spPr>
          <a:xfrm>
            <a:off x="5072066" y="6345816"/>
            <a:ext cx="1643074" cy="276999"/>
          </a:xfrm>
        </p:spPr>
        <p:txBody>
          <a:bodyPr wrap="square">
            <a:spAutoFit/>
          </a:bodyPr>
          <a:lstStyle>
            <a:lvl1pPr>
              <a:buNone/>
              <a:defRPr sz="1800" b="0">
                <a:solidFill>
                  <a:schemeClr val="bg1"/>
                </a:solidFill>
              </a:defRPr>
            </a:lvl1pPr>
            <a:lvl2pPr>
              <a:buNone/>
              <a:defRPr sz="1800">
                <a:solidFill>
                  <a:schemeClr val="bg1"/>
                </a:solidFill>
              </a:defRPr>
            </a:lvl2pPr>
            <a:lvl3pPr>
              <a:buNone/>
              <a:defRPr sz="1800">
                <a:solidFill>
                  <a:schemeClr val="bg1"/>
                </a:solidFill>
              </a:defRPr>
            </a:lvl3pPr>
            <a:lvl4pPr>
              <a:buNone/>
              <a:defRPr sz="1800">
                <a:solidFill>
                  <a:schemeClr val="bg1"/>
                </a:solidFill>
              </a:defRPr>
            </a:lvl4pPr>
            <a:lvl5pPr>
              <a:buNone/>
              <a:defRPr sz="1800">
                <a:solidFill>
                  <a:schemeClr val="bg1"/>
                </a:solidFill>
              </a:defRPr>
            </a:lvl5pPr>
          </a:lstStyle>
          <a:p>
            <a:pPr lvl="0"/>
            <a:r>
              <a:rPr lang="de-DE" dirty="0" smtClean="0"/>
              <a:t>Datum</a:t>
            </a:r>
            <a:endParaRPr lang="de-DE" dirty="0"/>
          </a:p>
        </p:txBody>
      </p:sp>
      <p:sp>
        <p:nvSpPr>
          <p:cNvPr id="22" name="Rectangle 601"/>
          <p:cNvSpPr>
            <a:spLocks noChangeArrowheads="1"/>
          </p:cNvSpPr>
          <p:nvPr userDrawn="1"/>
        </p:nvSpPr>
        <p:spPr bwMode="auto">
          <a:xfrm>
            <a:off x="0" y="0"/>
            <a:ext cx="9144000" cy="914400"/>
          </a:xfrm>
          <a:prstGeom prst="rect">
            <a:avLst/>
          </a:prstGeom>
          <a:solidFill>
            <a:srgbClr val="FFFFFF"/>
          </a:solidFill>
          <a:ln w="3175">
            <a:noFill/>
            <a:miter lim="800000"/>
            <a:headEnd/>
            <a:tailEnd/>
          </a:ln>
        </p:spPr>
        <p:txBody>
          <a:bodyPr wrap="none" anchor="ctr"/>
          <a:lstStyle/>
          <a:p>
            <a:endParaRPr lang="de-D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chlußfolie">
    <p:spTree>
      <p:nvGrpSpPr>
        <p:cNvPr id="1" name=""/>
        <p:cNvGrpSpPr/>
        <p:nvPr/>
      </p:nvGrpSpPr>
      <p:grpSpPr>
        <a:xfrm>
          <a:off x="0" y="0"/>
          <a:ext cx="0" cy="0"/>
          <a:chOff x="0" y="0"/>
          <a:chExt cx="0" cy="0"/>
        </a:xfrm>
      </p:grpSpPr>
      <p:sp>
        <p:nvSpPr>
          <p:cNvPr id="11" name="Rectangle 11"/>
          <p:cNvSpPr>
            <a:spLocks noChangeArrowheads="1"/>
          </p:cNvSpPr>
          <p:nvPr userDrawn="1"/>
        </p:nvSpPr>
        <p:spPr bwMode="auto">
          <a:xfrm>
            <a:off x="0" y="914400"/>
            <a:ext cx="9144000" cy="152400"/>
          </a:xfrm>
          <a:prstGeom prst="rect">
            <a:avLst/>
          </a:prstGeom>
          <a:solidFill>
            <a:srgbClr val="003764"/>
          </a:solidFill>
          <a:ln w="9525">
            <a:noFill/>
            <a:miter lim="800000"/>
            <a:headEnd/>
            <a:tailEnd/>
          </a:ln>
        </p:spPr>
        <p:txBody>
          <a:bodyPr wrap="none" anchor="ctr"/>
          <a:lstStyle/>
          <a:p>
            <a:pPr algn="ctr" eaLnBrk="0" hangingPunct="0">
              <a:spcBef>
                <a:spcPct val="0"/>
              </a:spcBef>
              <a:buClrTx/>
              <a:buFontTx/>
              <a:buNone/>
            </a:pPr>
            <a:endParaRPr lang="de-DE" sz="2400" b="0"/>
          </a:p>
        </p:txBody>
      </p:sp>
      <p:sp>
        <p:nvSpPr>
          <p:cNvPr id="12" name="Rectangle 12"/>
          <p:cNvSpPr>
            <a:spLocks noChangeArrowheads="1"/>
          </p:cNvSpPr>
          <p:nvPr userDrawn="1"/>
        </p:nvSpPr>
        <p:spPr bwMode="auto">
          <a:xfrm>
            <a:off x="7205663" y="1063625"/>
            <a:ext cx="1938337" cy="3736975"/>
          </a:xfrm>
          <a:prstGeom prst="rect">
            <a:avLst/>
          </a:prstGeom>
          <a:solidFill>
            <a:srgbClr val="003764"/>
          </a:solidFill>
          <a:ln w="9525">
            <a:noFill/>
            <a:miter lim="800000"/>
            <a:headEnd/>
            <a:tailEnd/>
          </a:ln>
        </p:spPr>
        <p:txBody>
          <a:bodyPr wrap="none" anchor="ctr"/>
          <a:lstStyle/>
          <a:p>
            <a:pPr algn="ctr" eaLnBrk="0" hangingPunct="0">
              <a:spcBef>
                <a:spcPct val="0"/>
              </a:spcBef>
              <a:buClrTx/>
              <a:buFontTx/>
              <a:buNone/>
            </a:pPr>
            <a:r>
              <a:rPr lang="de-DE" sz="2400" b="0"/>
              <a:t> </a:t>
            </a:r>
          </a:p>
        </p:txBody>
      </p:sp>
      <p:sp>
        <p:nvSpPr>
          <p:cNvPr id="13" name="Rectangle 13"/>
          <p:cNvSpPr>
            <a:spLocks noChangeArrowheads="1"/>
          </p:cNvSpPr>
          <p:nvPr userDrawn="1"/>
        </p:nvSpPr>
        <p:spPr bwMode="auto">
          <a:xfrm>
            <a:off x="7205663" y="4800600"/>
            <a:ext cx="1938337" cy="20574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r>
              <a:rPr lang="de-DE" sz="2400" b="0"/>
              <a:t> </a:t>
            </a:r>
          </a:p>
        </p:txBody>
      </p:sp>
      <p:sp>
        <p:nvSpPr>
          <p:cNvPr id="14" name="Rectangle 14"/>
          <p:cNvSpPr>
            <a:spLocks noChangeArrowheads="1"/>
          </p:cNvSpPr>
          <p:nvPr userDrawn="1"/>
        </p:nvSpPr>
        <p:spPr bwMode="auto">
          <a:xfrm>
            <a:off x="6705600" y="1066800"/>
            <a:ext cx="500063" cy="37338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r>
              <a:rPr lang="de-DE" sz="2400" b="0">
                <a:solidFill>
                  <a:srgbClr val="C0CBCD"/>
                </a:solidFill>
              </a:rPr>
              <a:t> </a:t>
            </a:r>
          </a:p>
        </p:txBody>
      </p:sp>
      <p:sp>
        <p:nvSpPr>
          <p:cNvPr id="15" name="Rectangle 15"/>
          <p:cNvSpPr>
            <a:spLocks noChangeArrowheads="1"/>
          </p:cNvSpPr>
          <p:nvPr userDrawn="1"/>
        </p:nvSpPr>
        <p:spPr bwMode="auto">
          <a:xfrm>
            <a:off x="0" y="1066800"/>
            <a:ext cx="6705600" cy="76200"/>
          </a:xfrm>
          <a:prstGeom prst="rect">
            <a:avLst/>
          </a:prstGeom>
          <a:solidFill>
            <a:srgbClr val="557C9E"/>
          </a:solidFill>
          <a:ln w="9525">
            <a:noFill/>
            <a:miter lim="800000"/>
            <a:headEnd/>
            <a:tailEnd/>
          </a:ln>
        </p:spPr>
        <p:txBody>
          <a:bodyPr wrap="none" anchor="ctr"/>
          <a:lstStyle/>
          <a:p>
            <a:pPr algn="ctr" eaLnBrk="0" hangingPunct="0">
              <a:spcBef>
                <a:spcPct val="0"/>
              </a:spcBef>
              <a:buClrTx/>
              <a:buFontTx/>
              <a:buNone/>
            </a:pPr>
            <a:endParaRPr lang="de-DE" sz="2400" b="0">
              <a:solidFill>
                <a:schemeClr val="bg2"/>
              </a:solidFill>
            </a:endParaRPr>
          </a:p>
        </p:txBody>
      </p:sp>
      <p:sp>
        <p:nvSpPr>
          <p:cNvPr id="22" name="Rectangle 601"/>
          <p:cNvSpPr>
            <a:spLocks noChangeArrowheads="1"/>
          </p:cNvSpPr>
          <p:nvPr userDrawn="1"/>
        </p:nvSpPr>
        <p:spPr bwMode="auto">
          <a:xfrm>
            <a:off x="0" y="0"/>
            <a:ext cx="9144000" cy="914400"/>
          </a:xfrm>
          <a:prstGeom prst="rect">
            <a:avLst/>
          </a:prstGeom>
          <a:solidFill>
            <a:srgbClr val="FFFFFF"/>
          </a:solidFill>
          <a:ln w="3175">
            <a:noFill/>
            <a:miter lim="800000"/>
            <a:headEnd/>
            <a:tailEnd/>
          </a:ln>
        </p:spPr>
        <p:txBody>
          <a:bodyPr wrap="none" anchor="ctr"/>
          <a:lstStyle/>
          <a:p>
            <a:endParaRPr lang="de-DE"/>
          </a:p>
        </p:txBody>
      </p:sp>
      <p:sp>
        <p:nvSpPr>
          <p:cNvPr id="19" name="Rectangle 14"/>
          <p:cNvSpPr>
            <a:spLocks noChangeArrowheads="1"/>
          </p:cNvSpPr>
          <p:nvPr userDrawn="1"/>
        </p:nvSpPr>
        <p:spPr bwMode="auto">
          <a:xfrm>
            <a:off x="0" y="1142984"/>
            <a:ext cx="6705600" cy="5715016"/>
          </a:xfrm>
          <a:prstGeom prst="rect">
            <a:avLst/>
          </a:prstGeom>
          <a:solidFill>
            <a:schemeClr val="bg1"/>
          </a:solidFill>
          <a:ln w="9525">
            <a:noFill/>
            <a:miter lim="800000"/>
            <a:headEnd/>
            <a:tailEnd/>
          </a:ln>
        </p:spPr>
        <p:txBody>
          <a:bodyPr wrap="none" anchor="ctr"/>
          <a:lstStyle/>
          <a:p>
            <a:pPr algn="ctr" eaLnBrk="0" hangingPunct="0">
              <a:spcBef>
                <a:spcPct val="0"/>
              </a:spcBef>
              <a:buClrTx/>
              <a:buFontTx/>
              <a:buNone/>
            </a:pPr>
            <a:r>
              <a:rPr lang="de-DE" sz="2400" b="0">
                <a:solidFill>
                  <a:srgbClr val="C0CBCD"/>
                </a:solidFill>
              </a:rPr>
              <a:t> </a:t>
            </a:r>
          </a:p>
        </p:txBody>
      </p:sp>
      <p:sp>
        <p:nvSpPr>
          <p:cNvPr id="8" name="Rectangle 3"/>
          <p:cNvSpPr>
            <a:spLocks noChangeArrowheads="1"/>
          </p:cNvSpPr>
          <p:nvPr userDrawn="1"/>
        </p:nvSpPr>
        <p:spPr bwMode="auto">
          <a:xfrm>
            <a:off x="0" y="4800600"/>
            <a:ext cx="6705600" cy="2057400"/>
          </a:xfrm>
          <a:prstGeom prst="rect">
            <a:avLst/>
          </a:prstGeom>
          <a:solidFill>
            <a:srgbClr val="003764">
              <a:alpha val="70000"/>
            </a:srgbClr>
          </a:solidFill>
          <a:ln w="9525">
            <a:noFill/>
            <a:miter lim="800000"/>
            <a:headEnd/>
            <a:tailEnd/>
          </a:ln>
        </p:spPr>
        <p:txBody>
          <a:bodyPr wrap="none" anchor="ctr"/>
          <a:lstStyle/>
          <a:p>
            <a:pPr algn="ctr" eaLnBrk="0" hangingPunct="0">
              <a:spcBef>
                <a:spcPct val="0"/>
              </a:spcBef>
              <a:buClrTx/>
              <a:buFontTx/>
              <a:buNone/>
            </a:pPr>
            <a:endParaRPr lang="de-DE" sz="2400" b="0"/>
          </a:p>
        </p:txBody>
      </p:sp>
      <p:sp>
        <p:nvSpPr>
          <p:cNvPr id="9" name="Rectangle 8"/>
          <p:cNvSpPr>
            <a:spLocks noChangeArrowheads="1"/>
          </p:cNvSpPr>
          <p:nvPr userDrawn="1"/>
        </p:nvSpPr>
        <p:spPr bwMode="auto">
          <a:xfrm>
            <a:off x="6705600" y="4800600"/>
            <a:ext cx="500063" cy="2057400"/>
          </a:xfrm>
          <a:prstGeom prst="rect">
            <a:avLst/>
          </a:prstGeom>
          <a:solidFill>
            <a:srgbClr val="A6BCCC"/>
          </a:solidFill>
          <a:ln w="9525">
            <a:noFill/>
            <a:miter lim="800000"/>
            <a:headEnd/>
            <a:tailEnd/>
          </a:ln>
        </p:spPr>
        <p:txBody>
          <a:bodyPr wrap="none" anchor="ctr"/>
          <a:lstStyle/>
          <a:p>
            <a:pPr algn="ctr" eaLnBrk="0" hangingPunct="0">
              <a:spcBef>
                <a:spcPct val="0"/>
              </a:spcBef>
              <a:buClrTx/>
              <a:buFontTx/>
              <a:buNone/>
            </a:pPr>
            <a:r>
              <a:rPr lang="de-DE" sz="2400" b="0">
                <a:solidFill>
                  <a:srgbClr val="C0CBCD"/>
                </a:solidFill>
              </a:rPr>
              <a:t>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2 + Fließtext">
    <p:spTree>
      <p:nvGrpSpPr>
        <p:cNvPr id="1" name=""/>
        <p:cNvGrpSpPr/>
        <p:nvPr/>
      </p:nvGrpSpPr>
      <p:grpSpPr>
        <a:xfrm>
          <a:off x="0" y="0"/>
          <a:ext cx="0" cy="0"/>
          <a:chOff x="0" y="0"/>
          <a:chExt cx="0" cy="0"/>
        </a:xfrm>
      </p:grpSpPr>
      <p:sp>
        <p:nvSpPr>
          <p:cNvPr id="2" name="Titel 1"/>
          <p:cNvSpPr>
            <a:spLocks noGrp="1"/>
          </p:cNvSpPr>
          <p:nvPr>
            <p:ph type="title"/>
          </p:nvPr>
        </p:nvSpPr>
        <p:spPr>
          <a:xfrm>
            <a:off x="306388" y="203200"/>
            <a:ext cx="8551892" cy="714375"/>
          </a:xfrm>
        </p:spPr>
        <p:txBody>
          <a:bodyPr lIns="0"/>
          <a:lstStyle/>
          <a:p>
            <a:r>
              <a:rPr lang="de-DE" smtClean="0"/>
              <a:t>Titelmasterformat durch Klicken bearbeiten</a:t>
            </a:r>
            <a:endParaRPr lang="de-DE" dirty="0"/>
          </a:p>
        </p:txBody>
      </p:sp>
      <p:sp>
        <p:nvSpPr>
          <p:cNvPr id="3" name="Inhaltsplatzhalter 2"/>
          <p:cNvSpPr>
            <a:spLocks noGrp="1"/>
          </p:cNvSpPr>
          <p:nvPr>
            <p:ph idx="1"/>
          </p:nvPr>
        </p:nvSpPr>
        <p:spPr>
          <a:xfrm>
            <a:off x="323850" y="1557338"/>
            <a:ext cx="8362950" cy="4627561"/>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2 + Fließtext + grauer Fond">
    <p:spTree>
      <p:nvGrpSpPr>
        <p:cNvPr id="1" name=""/>
        <p:cNvGrpSpPr/>
        <p:nvPr/>
      </p:nvGrpSpPr>
      <p:grpSpPr>
        <a:xfrm>
          <a:off x="0" y="0"/>
          <a:ext cx="0" cy="0"/>
          <a:chOff x="0" y="0"/>
          <a:chExt cx="0" cy="0"/>
        </a:xfrm>
      </p:grpSpPr>
      <p:sp>
        <p:nvSpPr>
          <p:cNvPr id="2" name="Titel 1"/>
          <p:cNvSpPr>
            <a:spLocks noGrp="1"/>
          </p:cNvSpPr>
          <p:nvPr>
            <p:ph type="title"/>
          </p:nvPr>
        </p:nvSpPr>
        <p:spPr>
          <a:xfrm>
            <a:off x="306388" y="203200"/>
            <a:ext cx="8551892" cy="714375"/>
          </a:xfrm>
        </p:spPr>
        <p:txBody>
          <a:bodyPr lIns="0"/>
          <a:lstStyle/>
          <a:p>
            <a:r>
              <a:rPr lang="de-DE" smtClean="0"/>
              <a:t>Titelmasterformat durch Klicken bearbeiten</a:t>
            </a:r>
            <a:endParaRPr lang="de-DE" dirty="0"/>
          </a:p>
        </p:txBody>
      </p:sp>
      <p:sp>
        <p:nvSpPr>
          <p:cNvPr id="8" name="Rectangle 605"/>
          <p:cNvSpPr>
            <a:spLocks noChangeArrowheads="1"/>
          </p:cNvSpPr>
          <p:nvPr userDrawn="1"/>
        </p:nvSpPr>
        <p:spPr bwMode="auto">
          <a:xfrm>
            <a:off x="0" y="3465513"/>
            <a:ext cx="9144000" cy="3049587"/>
          </a:xfrm>
          <a:prstGeom prst="rect">
            <a:avLst/>
          </a:prstGeom>
          <a:solidFill>
            <a:srgbClr val="E9EEEF"/>
          </a:solidFill>
          <a:ln w="3175">
            <a:noFill/>
            <a:miter lim="800000"/>
            <a:headEnd/>
            <a:tailEnd/>
          </a:ln>
        </p:spPr>
        <p:txBody>
          <a:bodyPr wrap="none" anchor="ctr"/>
          <a:lstStyle/>
          <a:p>
            <a:endParaRPr lang="de-DE"/>
          </a:p>
        </p:txBody>
      </p:sp>
      <p:sp>
        <p:nvSpPr>
          <p:cNvPr id="3" name="Inhaltsplatzhalter 2"/>
          <p:cNvSpPr>
            <a:spLocks noGrp="1"/>
          </p:cNvSpPr>
          <p:nvPr>
            <p:ph idx="1"/>
          </p:nvPr>
        </p:nvSpPr>
        <p:spPr>
          <a:xfrm>
            <a:off x="323850" y="1557338"/>
            <a:ext cx="8362950" cy="4627561"/>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x Headline2 + Fließtext">
    <p:spTree>
      <p:nvGrpSpPr>
        <p:cNvPr id="1" name=""/>
        <p:cNvGrpSpPr/>
        <p:nvPr/>
      </p:nvGrpSpPr>
      <p:grpSpPr>
        <a:xfrm>
          <a:off x="0" y="0"/>
          <a:ext cx="0" cy="0"/>
          <a:chOff x="0" y="0"/>
          <a:chExt cx="0" cy="0"/>
        </a:xfrm>
      </p:grpSpPr>
      <p:sp>
        <p:nvSpPr>
          <p:cNvPr id="2" name="Titel 1"/>
          <p:cNvSpPr>
            <a:spLocks noGrp="1"/>
          </p:cNvSpPr>
          <p:nvPr>
            <p:ph type="title"/>
          </p:nvPr>
        </p:nvSpPr>
        <p:spPr>
          <a:xfrm>
            <a:off x="306388" y="203200"/>
            <a:ext cx="8551892" cy="714375"/>
          </a:xfrm>
        </p:spPr>
        <p:txBody>
          <a:bodyPr lIns="0"/>
          <a:lstStyle/>
          <a:p>
            <a:r>
              <a:rPr lang="de-DE" smtClean="0"/>
              <a:t>Titelmasterformat durch Klicken bearbeiten</a:t>
            </a:r>
            <a:endParaRPr lang="de-DE" dirty="0"/>
          </a:p>
        </p:txBody>
      </p:sp>
      <p:sp>
        <p:nvSpPr>
          <p:cNvPr id="3" name="Inhaltsplatzhalter 2"/>
          <p:cNvSpPr>
            <a:spLocks noGrp="1"/>
          </p:cNvSpPr>
          <p:nvPr>
            <p:ph idx="1"/>
          </p:nvPr>
        </p:nvSpPr>
        <p:spPr>
          <a:xfrm>
            <a:off x="323850" y="1557338"/>
            <a:ext cx="4105274" cy="4627561"/>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87669470-6520-49A9-AA6B-092CF76484AA}" type="datetime1">
              <a:rPr lang="de-DE" smtClean="0"/>
              <a:pPr/>
              <a:t>08.10.2013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8678008" y="6523892"/>
            <a:ext cx="465992" cy="328634"/>
          </a:xfrm>
          <a:prstGeom prst="rect">
            <a:avLst/>
          </a:prstGeom>
        </p:spPr>
        <p:txBody>
          <a:bodyPr/>
          <a:lstStyle/>
          <a:p>
            <a:fld id="{37BC6359-BE2D-4FE8-A15C-EBD815768BBE}" type="slidenum">
              <a:rPr lang="de-DE" smtClean="0"/>
              <a:pPr/>
              <a:t>‹#›</a:t>
            </a:fld>
            <a:endParaRPr lang="de-DE" dirty="0"/>
          </a:p>
        </p:txBody>
      </p:sp>
      <p:sp>
        <p:nvSpPr>
          <p:cNvPr id="8" name="Inhaltsplatzhalter 2"/>
          <p:cNvSpPr>
            <a:spLocks noGrp="1"/>
          </p:cNvSpPr>
          <p:nvPr>
            <p:ph idx="14"/>
          </p:nvPr>
        </p:nvSpPr>
        <p:spPr>
          <a:xfrm>
            <a:off x="4589231" y="1557338"/>
            <a:ext cx="4105274" cy="4627561"/>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line 1, ohne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BABC8B0C-2C46-4668-98CA-68D9759CF714}" type="datetime1">
              <a:rPr lang="de-DE" smtClean="0"/>
              <a:pPr/>
              <a:t>08.10.2013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8678008" y="6523892"/>
            <a:ext cx="465992" cy="328634"/>
          </a:xfrm>
          <a:prstGeom prst="rect">
            <a:avLst/>
          </a:prstGeom>
        </p:spPr>
        <p:txBody>
          <a:bodyPr/>
          <a:lstStyle/>
          <a:p>
            <a:fld id="{37BC6359-BE2D-4FE8-A15C-EBD815768BBE}"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6"/>
          <p:cNvSpPr>
            <a:spLocks noGrp="1"/>
          </p:cNvSpPr>
          <p:nvPr>
            <p:ph type="sldNum" sz="quarter" idx="10"/>
          </p:nvPr>
        </p:nvSpPr>
        <p:spPr>
          <a:xfrm>
            <a:off x="8678008" y="6523892"/>
            <a:ext cx="465992" cy="328634"/>
          </a:xfrm>
          <a:prstGeom prst="rect">
            <a:avLst/>
          </a:prstGeom>
        </p:spPr>
        <p:txBody>
          <a:bodyPr/>
          <a:lstStyle>
            <a:lvl1pPr>
              <a:defRPr/>
            </a:lvl1pPr>
          </a:lstStyle>
          <a:p>
            <a:pPr>
              <a:defRPr/>
            </a:pP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3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01"/>
          <p:cNvSpPr>
            <a:spLocks noChangeArrowheads="1"/>
          </p:cNvSpPr>
          <p:nvPr/>
        </p:nvSpPr>
        <p:spPr bwMode="auto">
          <a:xfrm>
            <a:off x="0" y="0"/>
            <a:ext cx="9144000" cy="914400"/>
          </a:xfrm>
          <a:prstGeom prst="rect">
            <a:avLst/>
          </a:prstGeom>
          <a:solidFill>
            <a:srgbClr val="E9EEEF"/>
          </a:solidFill>
          <a:ln w="3175">
            <a:noFill/>
            <a:miter lim="800000"/>
            <a:headEnd/>
            <a:tailEnd/>
          </a:ln>
        </p:spPr>
        <p:txBody>
          <a:bodyPr wrap="none" anchor="ctr"/>
          <a:lstStyle/>
          <a:p>
            <a:endParaRPr lang="de-DE"/>
          </a:p>
        </p:txBody>
      </p:sp>
      <p:sp>
        <p:nvSpPr>
          <p:cNvPr id="2" name="Titelplatzhalter 1"/>
          <p:cNvSpPr>
            <a:spLocks noGrp="1"/>
          </p:cNvSpPr>
          <p:nvPr>
            <p:ph type="title"/>
          </p:nvPr>
        </p:nvSpPr>
        <p:spPr>
          <a:xfrm>
            <a:off x="306388" y="203200"/>
            <a:ext cx="8551892" cy="582594"/>
          </a:xfrm>
          <a:prstGeom prst="rect">
            <a:avLst/>
          </a:prstGeom>
        </p:spPr>
        <p:txBody>
          <a:bodyPr vert="horz" wrap="none"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23850" y="1557338"/>
            <a:ext cx="8362950" cy="4525963"/>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4" r:id="rId6"/>
    <p:sldLayoutId id="2147483663" r:id="rId7"/>
    <p:sldLayoutId id="2147483668" r:id="rId8"/>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3764"/>
          </a:solidFill>
          <a:latin typeface="Arial" pitchFamily="34" charset="0"/>
          <a:ea typeface="+mj-ea"/>
          <a:cs typeface="Arial" pitchFamily="34" charset="0"/>
        </a:defRPr>
      </a:lvl1pPr>
    </p:titleStyle>
    <p:bodyStyle>
      <a:lvl1pPr marL="0" indent="0" algn="l" defTabSz="914400" rtl="0" eaLnBrk="1" latinLnBrk="0" hangingPunct="1">
        <a:spcBef>
          <a:spcPts val="1080"/>
        </a:spcBef>
        <a:spcAft>
          <a:spcPts val="0"/>
        </a:spcAft>
        <a:buFont typeface="Arial" pitchFamily="34" charset="0"/>
        <a:buNone/>
        <a:defRPr sz="1800" b="1" kern="1200">
          <a:solidFill>
            <a:srgbClr val="003764"/>
          </a:solidFill>
          <a:latin typeface="Arial" pitchFamily="34" charset="0"/>
          <a:ea typeface="+mn-ea"/>
          <a:cs typeface="Arial" pitchFamily="34" charset="0"/>
        </a:defRPr>
      </a:lvl1pPr>
      <a:lvl2pPr marL="536575" indent="-360363" algn="l" defTabSz="914400" rtl="0" eaLnBrk="1" latinLnBrk="0" hangingPunct="1">
        <a:spcBef>
          <a:spcPts val="1080"/>
        </a:spcBef>
        <a:spcAft>
          <a:spcPts val="0"/>
        </a:spcAft>
        <a:buClr>
          <a:srgbClr val="808080"/>
        </a:buClr>
        <a:buFont typeface="Wingdings" pitchFamily="2" charset="2"/>
        <a:buChar char="§"/>
        <a:defRPr sz="1800" kern="1200">
          <a:solidFill>
            <a:srgbClr val="262626"/>
          </a:solidFill>
          <a:latin typeface="Arial" pitchFamily="34" charset="0"/>
          <a:ea typeface="+mn-ea"/>
          <a:cs typeface="Arial" pitchFamily="34" charset="0"/>
        </a:defRPr>
      </a:lvl2pPr>
      <a:lvl3pPr marL="896938" indent="-360363" algn="l" defTabSz="914400" rtl="0" eaLnBrk="1" latinLnBrk="0" hangingPunct="1">
        <a:spcBef>
          <a:spcPts val="1080"/>
        </a:spcBef>
        <a:spcAft>
          <a:spcPts val="0"/>
        </a:spcAft>
        <a:buClr>
          <a:srgbClr val="808080"/>
        </a:buClr>
        <a:buFont typeface="Symbol" pitchFamily="18" charset="2"/>
        <a:buChar char="-"/>
        <a:defRPr sz="1800" kern="1200">
          <a:solidFill>
            <a:srgbClr val="262626"/>
          </a:solidFill>
          <a:latin typeface="Arial" pitchFamily="34" charset="0"/>
          <a:ea typeface="+mn-ea"/>
          <a:cs typeface="Arial" pitchFamily="34" charset="0"/>
        </a:defRPr>
      </a:lvl3pPr>
      <a:lvl4pPr marL="1257300" indent="-360363" algn="l" defTabSz="914400" rtl="0" eaLnBrk="1" latinLnBrk="0" hangingPunct="1">
        <a:spcBef>
          <a:spcPts val="1080"/>
        </a:spcBef>
        <a:spcAft>
          <a:spcPts val="0"/>
        </a:spcAft>
        <a:buClr>
          <a:srgbClr val="808080"/>
        </a:buClr>
        <a:buFont typeface="Symbol" pitchFamily="18" charset="2"/>
        <a:buChar char="-"/>
        <a:defRPr sz="1800" kern="1200">
          <a:solidFill>
            <a:srgbClr val="262626"/>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bgerundetes Rechteck 23"/>
          <p:cNvSpPr>
            <a:spLocks noChangeArrowheads="1"/>
          </p:cNvSpPr>
          <p:nvPr/>
        </p:nvSpPr>
        <p:spPr bwMode="auto">
          <a:xfrm>
            <a:off x="0" y="2924175"/>
            <a:ext cx="9144000" cy="3590925"/>
          </a:xfrm>
          <a:prstGeom prst="roundRect">
            <a:avLst>
              <a:gd name="adj" fmla="val 0"/>
            </a:avLst>
          </a:prstGeom>
          <a:solidFill>
            <a:srgbClr val="E9EEEF"/>
          </a:solidFill>
          <a:ln w="9525" algn="ctr">
            <a:noFill/>
            <a:round/>
            <a:headEnd/>
            <a:tailEnd/>
          </a:ln>
        </p:spPr>
        <p:txBody>
          <a:bodyPr/>
          <a:lstStyle/>
          <a:p>
            <a:pPr marL="190500" indent="-190500" algn="r">
              <a:spcBef>
                <a:spcPct val="20000"/>
              </a:spcBef>
              <a:buClr>
                <a:srgbClr val="003764"/>
              </a:buClr>
              <a:buFont typeface="Wingdings" pitchFamily="1" charset="2"/>
              <a:buChar char="§"/>
            </a:pPr>
            <a:endParaRPr lang="de-DE"/>
          </a:p>
        </p:txBody>
      </p:sp>
      <p:sp>
        <p:nvSpPr>
          <p:cNvPr id="2" name="Titel 1"/>
          <p:cNvSpPr>
            <a:spLocks noGrp="1"/>
          </p:cNvSpPr>
          <p:nvPr>
            <p:ph type="title"/>
          </p:nvPr>
        </p:nvSpPr>
        <p:spPr/>
        <p:txBody>
          <a:bodyPr/>
          <a:lstStyle/>
          <a:p>
            <a:r>
              <a:rPr lang="en-US" noProof="0" dirty="0" smtClean="0"/>
              <a:t>Knowledgeable Network of Local Partners</a:t>
            </a:r>
            <a:endParaRPr lang="en-US" noProof="0" dirty="0"/>
          </a:p>
        </p:txBody>
      </p:sp>
      <p:grpSp>
        <p:nvGrpSpPr>
          <p:cNvPr id="4" name="Group 3"/>
          <p:cNvGrpSpPr/>
          <p:nvPr/>
        </p:nvGrpSpPr>
        <p:grpSpPr>
          <a:xfrm>
            <a:off x="1752600" y="1580529"/>
            <a:ext cx="5867399" cy="4627562"/>
            <a:chOff x="4572000" y="1557338"/>
            <a:chExt cx="4572000" cy="4627562"/>
          </a:xfrm>
        </p:grpSpPr>
        <p:grpSp>
          <p:nvGrpSpPr>
            <p:cNvPr id="35" name="Gruppieren 34"/>
            <p:cNvGrpSpPr/>
            <p:nvPr/>
          </p:nvGrpSpPr>
          <p:grpSpPr>
            <a:xfrm>
              <a:off x="4572000" y="1557338"/>
              <a:ext cx="4572000" cy="4627562"/>
              <a:chOff x="4572000" y="1557338"/>
              <a:chExt cx="4572000" cy="4627562"/>
            </a:xfrm>
            <a:effectLst>
              <a:outerShdw blurRad="50800" dist="38100" dir="2700000" algn="tl" rotWithShape="0">
                <a:prstClr val="black">
                  <a:alpha val="40000"/>
                </a:prstClr>
              </a:outerShdw>
            </a:effectLst>
          </p:grpSpPr>
          <p:sp>
            <p:nvSpPr>
              <p:cNvPr id="36" name="Rechteck 35"/>
              <p:cNvSpPr/>
              <p:nvPr/>
            </p:nvSpPr>
            <p:spPr>
              <a:xfrm>
                <a:off x="4572000" y="1557338"/>
                <a:ext cx="4572000" cy="4627562"/>
              </a:xfrm>
              <a:prstGeom prst="rect">
                <a:avLst/>
              </a:prstGeom>
              <a:solidFill>
                <a:srgbClr val="A6B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4572000" y="6104165"/>
                <a:ext cx="4572000" cy="80735"/>
              </a:xfrm>
              <a:prstGeom prst="rect">
                <a:avLst/>
              </a:prstGeom>
              <a:solidFill>
                <a:srgbClr val="A6B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7" name="Gruppieren 46"/>
            <p:cNvGrpSpPr/>
            <p:nvPr/>
          </p:nvGrpSpPr>
          <p:grpSpPr>
            <a:xfrm>
              <a:off x="4783274" y="1761730"/>
              <a:ext cx="4146976" cy="857256"/>
              <a:chOff x="4867276" y="700082"/>
              <a:chExt cx="4146976" cy="857256"/>
            </a:xfrm>
            <a:effectLst>
              <a:outerShdw blurRad="50800" dist="38100" dir="2700000" algn="tl" rotWithShape="0">
                <a:prstClr val="black">
                  <a:alpha val="40000"/>
                </a:prstClr>
              </a:outerShdw>
            </a:effectLst>
          </p:grpSpPr>
          <p:grpSp>
            <p:nvGrpSpPr>
              <p:cNvPr id="48" name="Gruppieren 558"/>
              <p:cNvGrpSpPr/>
              <p:nvPr/>
            </p:nvGrpSpPr>
            <p:grpSpPr>
              <a:xfrm>
                <a:off x="4867276" y="700082"/>
                <a:ext cx="3276624" cy="857256"/>
                <a:chOff x="4867276" y="4857760"/>
                <a:chExt cx="3276624" cy="857256"/>
              </a:xfrm>
            </p:grpSpPr>
            <p:sp>
              <p:nvSpPr>
                <p:cNvPr id="52" name="Rechteck 51"/>
                <p:cNvSpPr/>
                <p:nvPr/>
              </p:nvSpPr>
              <p:spPr>
                <a:xfrm>
                  <a:off x="4867276" y="4857760"/>
                  <a:ext cx="3276624"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3" name="Picture 103" descr="microsoft"/>
                <p:cNvPicPr>
                  <a:picLocks noChangeAspect="1" noChangeArrowheads="1"/>
                </p:cNvPicPr>
                <p:nvPr/>
              </p:nvPicPr>
              <p:blipFill>
                <a:blip r:embed="rId3" cstate="print"/>
                <a:srcRect/>
                <a:stretch>
                  <a:fillRect/>
                </a:stretch>
              </p:blipFill>
              <p:spPr bwMode="auto">
                <a:xfrm>
                  <a:off x="4976907" y="4979855"/>
                  <a:ext cx="3123747" cy="611498"/>
                </a:xfrm>
                <a:prstGeom prst="rect">
                  <a:avLst/>
                </a:prstGeom>
                <a:noFill/>
              </p:spPr>
            </p:pic>
          </p:grpSp>
          <p:grpSp>
            <p:nvGrpSpPr>
              <p:cNvPr id="49" name="Gruppieren 557"/>
              <p:cNvGrpSpPr/>
              <p:nvPr/>
            </p:nvGrpSpPr>
            <p:grpSpPr>
              <a:xfrm>
                <a:off x="8286776" y="700082"/>
                <a:ext cx="727476" cy="857256"/>
                <a:chOff x="8286776" y="4857760"/>
                <a:chExt cx="727476" cy="857256"/>
              </a:xfrm>
            </p:grpSpPr>
            <p:sp>
              <p:nvSpPr>
                <p:cNvPr id="50" name="Rechteck 49"/>
                <p:cNvSpPr/>
                <p:nvPr/>
              </p:nvSpPr>
              <p:spPr>
                <a:xfrm>
                  <a:off x="8286776" y="4857760"/>
                  <a:ext cx="727476"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1" name="Picture 104" descr="emc"/>
                <p:cNvPicPr>
                  <a:picLocks noChangeAspect="1" noChangeArrowheads="1"/>
                </p:cNvPicPr>
                <p:nvPr/>
              </p:nvPicPr>
              <p:blipFill>
                <a:blip r:embed="rId4" cstate="print"/>
                <a:srcRect l="-5338" t="1747" r="7584"/>
                <a:stretch>
                  <a:fillRect/>
                </a:stretch>
              </p:blipFill>
              <p:spPr bwMode="auto">
                <a:xfrm>
                  <a:off x="8395964" y="4916267"/>
                  <a:ext cx="509100" cy="740243"/>
                </a:xfrm>
                <a:prstGeom prst="rect">
                  <a:avLst/>
                </a:prstGeom>
                <a:noFill/>
              </p:spPr>
            </p:pic>
          </p:grpSp>
        </p:grpSp>
        <p:grpSp>
          <p:nvGrpSpPr>
            <p:cNvPr id="54" name="Gruppieren 53"/>
            <p:cNvGrpSpPr/>
            <p:nvPr/>
          </p:nvGrpSpPr>
          <p:grpSpPr>
            <a:xfrm>
              <a:off x="5997719" y="2857496"/>
              <a:ext cx="2938183" cy="597354"/>
              <a:chOff x="5997719" y="3679964"/>
              <a:chExt cx="2938183" cy="597354"/>
            </a:xfrm>
            <a:effectLst>
              <a:outerShdw blurRad="50800" dist="38100" dir="2700000" algn="tl" rotWithShape="0">
                <a:prstClr val="black">
                  <a:alpha val="40000"/>
                </a:prstClr>
              </a:outerShdw>
            </a:effectLst>
          </p:grpSpPr>
          <p:sp>
            <p:nvSpPr>
              <p:cNvPr id="55" name="Rechteck 54"/>
              <p:cNvSpPr/>
              <p:nvPr/>
            </p:nvSpPr>
            <p:spPr>
              <a:xfrm>
                <a:off x="5997719" y="3679964"/>
                <a:ext cx="2938183" cy="59735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6" name="Picture 102" descr="SAP"/>
              <p:cNvPicPr>
                <a:picLocks noChangeAspect="1" noChangeArrowheads="1"/>
              </p:cNvPicPr>
              <p:nvPr/>
            </p:nvPicPr>
            <p:blipFill>
              <a:blip r:embed="rId5" cstate="print"/>
              <a:srcRect/>
              <a:stretch>
                <a:fillRect/>
              </a:stretch>
            </p:blipFill>
            <p:spPr bwMode="auto">
              <a:xfrm>
                <a:off x="6268826" y="3786190"/>
                <a:ext cx="2402626" cy="396410"/>
              </a:xfrm>
              <a:prstGeom prst="rect">
                <a:avLst/>
              </a:prstGeom>
              <a:noFill/>
              <a:effectLst/>
            </p:spPr>
          </p:pic>
        </p:grpSp>
        <p:grpSp>
          <p:nvGrpSpPr>
            <p:cNvPr id="57" name="Gruppieren 56"/>
            <p:cNvGrpSpPr/>
            <p:nvPr/>
          </p:nvGrpSpPr>
          <p:grpSpPr>
            <a:xfrm>
              <a:off x="4792799" y="2857496"/>
              <a:ext cx="1071610" cy="597354"/>
              <a:chOff x="4799014" y="3704160"/>
              <a:chExt cx="1071610" cy="597354"/>
            </a:xfrm>
            <a:effectLst>
              <a:outerShdw blurRad="50800" dist="38100" dir="2700000" algn="tl" rotWithShape="0">
                <a:prstClr val="black">
                  <a:alpha val="40000"/>
                </a:prstClr>
              </a:outerShdw>
            </a:effectLst>
          </p:grpSpPr>
          <p:sp>
            <p:nvSpPr>
              <p:cNvPr id="58" name="Rechteck 57"/>
              <p:cNvSpPr/>
              <p:nvPr/>
            </p:nvSpPr>
            <p:spPr>
              <a:xfrm>
                <a:off x="4799014" y="3704160"/>
                <a:ext cx="1071610" cy="59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9" name="Picture 112" descr="netapp_logo"/>
              <p:cNvPicPr>
                <a:picLocks noChangeAspect="1" noChangeArrowheads="1"/>
              </p:cNvPicPr>
              <p:nvPr/>
            </p:nvPicPr>
            <p:blipFill>
              <a:blip r:embed="rId6" cstate="print"/>
              <a:srcRect/>
              <a:stretch>
                <a:fillRect/>
              </a:stretch>
            </p:blipFill>
            <p:spPr bwMode="auto">
              <a:xfrm>
                <a:off x="4882331" y="3713828"/>
                <a:ext cx="904976" cy="578018"/>
              </a:xfrm>
              <a:prstGeom prst="rect">
                <a:avLst/>
              </a:prstGeom>
              <a:noFill/>
            </p:spPr>
          </p:pic>
        </p:grpSp>
        <p:pic>
          <p:nvPicPr>
            <p:cNvPr id="62" name="Picture 108" descr="Logo FDA 2"/>
            <p:cNvPicPr>
              <a:picLocks noChangeAspect="1" noChangeArrowheads="1"/>
            </p:cNvPicPr>
            <p:nvPr/>
          </p:nvPicPr>
          <p:blipFill>
            <a:blip r:embed="rId7" cstate="print"/>
            <a:srcRect r="14493" b="5759"/>
            <a:stretch>
              <a:fillRect/>
            </a:stretch>
          </p:blipFill>
          <p:spPr bwMode="auto">
            <a:xfrm>
              <a:off x="4789480" y="4572008"/>
              <a:ext cx="1997098" cy="615695"/>
            </a:xfrm>
            <a:prstGeom prst="rect">
              <a:avLst/>
            </a:prstGeom>
            <a:noFill/>
            <a:effectLst/>
          </p:spPr>
        </p:pic>
        <p:grpSp>
          <p:nvGrpSpPr>
            <p:cNvPr id="69" name="Gruppieren 68"/>
            <p:cNvGrpSpPr/>
            <p:nvPr/>
          </p:nvGrpSpPr>
          <p:grpSpPr>
            <a:xfrm>
              <a:off x="4783273" y="5373319"/>
              <a:ext cx="4141944" cy="627449"/>
              <a:chOff x="4783273" y="5282492"/>
              <a:chExt cx="4141944" cy="627449"/>
            </a:xfrm>
            <a:effectLst>
              <a:outerShdw blurRad="50800" dist="38100" dir="2700000" algn="tl" rotWithShape="0">
                <a:prstClr val="black">
                  <a:alpha val="40000"/>
                </a:prstClr>
              </a:outerShdw>
            </a:effectLst>
          </p:grpSpPr>
          <p:pic>
            <p:nvPicPr>
              <p:cNvPr id="39" name="Picture 106" descr="Logo"/>
              <p:cNvPicPr>
                <a:picLocks noChangeAspect="1" noChangeArrowheads="1"/>
              </p:cNvPicPr>
              <p:nvPr/>
            </p:nvPicPr>
            <p:blipFill>
              <a:blip r:embed="rId8" cstate="print"/>
              <a:srcRect r="14098" b="4374"/>
              <a:stretch>
                <a:fillRect/>
              </a:stretch>
            </p:blipFill>
            <p:spPr bwMode="auto">
              <a:xfrm>
                <a:off x="4783273" y="5291548"/>
                <a:ext cx="1994125" cy="617522"/>
              </a:xfrm>
              <a:prstGeom prst="rect">
                <a:avLst/>
              </a:prstGeom>
              <a:noFill/>
            </p:spPr>
          </p:pic>
          <p:pic>
            <p:nvPicPr>
              <p:cNvPr id="68" name="Picture 333" descr="Logo_English_Herstellererklärung Kopie"/>
              <p:cNvPicPr>
                <a:picLocks noChangeAspect="1" noChangeArrowheads="1"/>
              </p:cNvPicPr>
              <p:nvPr/>
            </p:nvPicPr>
            <p:blipFill>
              <a:blip r:embed="rId9" cstate="print"/>
              <a:srcRect r="4322" b="4410"/>
              <a:stretch>
                <a:fillRect/>
              </a:stretch>
            </p:blipFill>
            <p:spPr bwMode="auto">
              <a:xfrm>
                <a:off x="6929582" y="5282492"/>
                <a:ext cx="1995635" cy="627449"/>
              </a:xfrm>
              <a:prstGeom prst="rect">
                <a:avLst/>
              </a:prstGeom>
              <a:noFill/>
            </p:spPr>
          </p:pic>
        </p:grpSp>
        <p:sp>
          <p:nvSpPr>
            <p:cNvPr id="72" name="Rechteck 71"/>
            <p:cNvSpPr/>
            <p:nvPr/>
          </p:nvSpPr>
          <p:spPr>
            <a:xfrm>
              <a:off x="4786314" y="3709694"/>
              <a:ext cx="2571768" cy="64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3" name="Picture 113"/>
            <p:cNvPicPr>
              <a:picLocks noChangeAspect="1" noChangeArrowheads="1"/>
            </p:cNvPicPr>
            <p:nvPr/>
          </p:nvPicPr>
          <p:blipFill>
            <a:blip r:embed="rId10" cstate="print"/>
            <a:srcRect/>
            <a:stretch>
              <a:fillRect/>
            </a:stretch>
          </p:blipFill>
          <p:spPr bwMode="gray">
            <a:xfrm>
              <a:off x="5000628" y="3855380"/>
              <a:ext cx="2030582" cy="288000"/>
            </a:xfrm>
            <a:prstGeom prst="rect">
              <a:avLst/>
            </a:prstGeom>
            <a:noFill/>
            <a:ln w="9525" algn="ctr">
              <a:noFill/>
              <a:miter lim="800000"/>
              <a:headEnd/>
              <a:tailEnd/>
            </a:ln>
            <a:effectLst/>
          </p:spPr>
        </p:pic>
        <p:sp>
          <p:nvSpPr>
            <p:cNvPr id="74" name="Rechteck 73"/>
            <p:cNvSpPr/>
            <p:nvPr/>
          </p:nvSpPr>
          <p:spPr>
            <a:xfrm>
              <a:off x="7572396" y="3571876"/>
              <a:ext cx="1357322" cy="85725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5" name="Grafik 74" descr="ISOCERT_LOGO_hohl_schwarz.eps"/>
            <p:cNvPicPr>
              <a:picLocks noChangeAspect="1"/>
            </p:cNvPicPr>
            <p:nvPr/>
          </p:nvPicPr>
          <p:blipFill>
            <a:blip r:embed="rId11" cstate="print"/>
            <a:srcRect l="25879" t="5852" r="22806" b="65708"/>
            <a:stretch>
              <a:fillRect/>
            </a:stretch>
          </p:blipFill>
          <p:spPr>
            <a:xfrm>
              <a:off x="7715272" y="3589263"/>
              <a:ext cx="1071570" cy="839869"/>
            </a:xfrm>
            <a:prstGeom prst="rect">
              <a:avLst/>
            </a:prstGeom>
            <a:effectLst/>
          </p:spPr>
        </p:pic>
        <p:grpSp>
          <p:nvGrpSpPr>
            <p:cNvPr id="38" name="Gruppieren 37"/>
            <p:cNvGrpSpPr/>
            <p:nvPr/>
          </p:nvGrpSpPr>
          <p:grpSpPr>
            <a:xfrm>
              <a:off x="6944507" y="4572008"/>
              <a:ext cx="1985211" cy="597354"/>
              <a:chOff x="4572000" y="4429132"/>
              <a:chExt cx="2120900" cy="638183"/>
            </a:xfrm>
            <a:effectLst>
              <a:outerShdw blurRad="50800" dist="38100" dir="2700000" algn="tl" rotWithShape="0">
                <a:prstClr val="black">
                  <a:alpha val="40000"/>
                </a:prstClr>
              </a:outerShdw>
            </a:effectLst>
          </p:grpSpPr>
          <p:sp>
            <p:nvSpPr>
              <p:cNvPr id="40" name="Rechteck 39"/>
              <p:cNvSpPr/>
              <p:nvPr/>
            </p:nvSpPr>
            <p:spPr>
              <a:xfrm>
                <a:off x="4572000" y="4429132"/>
                <a:ext cx="2120900" cy="638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1" name="Picture 114"/>
              <p:cNvPicPr>
                <a:picLocks noChangeAspect="1" noChangeArrowheads="1"/>
              </p:cNvPicPr>
              <p:nvPr/>
            </p:nvPicPr>
            <p:blipFill>
              <a:blip r:embed="rId12" cstate="print"/>
              <a:srcRect/>
              <a:stretch>
                <a:fillRect/>
              </a:stretch>
            </p:blipFill>
            <p:spPr bwMode="gray">
              <a:xfrm>
                <a:off x="4743229" y="4545307"/>
                <a:ext cx="1778443" cy="405833"/>
              </a:xfrm>
              <a:prstGeom prst="rect">
                <a:avLst/>
              </a:prstGeom>
              <a:noFill/>
              <a:ln w="9525" algn="ctr">
                <a:noFill/>
                <a:miter lim="800000"/>
                <a:headEnd/>
                <a:tailEnd/>
              </a:ln>
              <a:effectLst/>
            </p:spPr>
          </p:pic>
        </p:grpSp>
      </p:grpSp>
    </p:spTree>
    <p:extLst>
      <p:ext uri="{BB962C8B-B14F-4D97-AF65-F5344CB8AC3E}">
        <p14:creationId xmlns:p14="http://schemas.microsoft.com/office/powerpoint/2010/main" val="79736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8708" y="200025"/>
            <a:ext cx="8551892" cy="714375"/>
          </a:xfrm>
        </p:spPr>
        <p:txBody>
          <a:bodyPr/>
          <a:lstStyle/>
          <a:p>
            <a:r>
              <a:rPr lang="de-DE" dirty="0" smtClean="0"/>
              <a:t>System Architecture</a:t>
            </a:r>
            <a:endParaRPr lang="de-DE" dirty="0"/>
          </a:p>
        </p:txBody>
      </p:sp>
      <p:pic>
        <p:nvPicPr>
          <p:cNvPr id="3" name="Picture 2" descr="C:\Users\sieber\Desktop\Training 2011\DW-Architektur\DW-Architektur_51c_Hintergrund.jpg"/>
          <p:cNvPicPr>
            <a:picLocks noChangeAspect="1" noChangeArrowheads="1"/>
          </p:cNvPicPr>
          <p:nvPr/>
        </p:nvPicPr>
        <p:blipFill>
          <a:blip r:embed="rId3" cstate="print"/>
          <a:srcRect/>
          <a:stretch>
            <a:fillRect/>
          </a:stretch>
        </p:blipFill>
        <p:spPr bwMode="auto">
          <a:xfrm>
            <a:off x="107504" y="1268760"/>
            <a:ext cx="8879480" cy="4834383"/>
          </a:xfrm>
          <a:prstGeom prst="rect">
            <a:avLst/>
          </a:prstGeom>
          <a:solidFill>
            <a:srgbClr val="BB3937"/>
          </a:solidFill>
        </p:spPr>
      </p:pic>
      <p:pic>
        <p:nvPicPr>
          <p:cNvPr id="1029" name="Picture 5" descr="C:\Users\sieber\Desktop\Training 2011\DW-Architektur\AS.jpg"/>
          <p:cNvPicPr>
            <a:picLocks noChangeAspect="1" noChangeArrowheads="1"/>
          </p:cNvPicPr>
          <p:nvPr/>
        </p:nvPicPr>
        <p:blipFill>
          <a:blip r:embed="rId4" cstate="print"/>
          <a:srcRect/>
          <a:stretch>
            <a:fillRect/>
          </a:stretch>
        </p:blipFill>
        <p:spPr bwMode="auto">
          <a:xfrm>
            <a:off x="1654076" y="3572940"/>
            <a:ext cx="901700" cy="792163"/>
          </a:xfrm>
          <a:prstGeom prst="rect">
            <a:avLst/>
          </a:prstGeom>
          <a:noFill/>
        </p:spPr>
      </p:pic>
      <p:pic>
        <p:nvPicPr>
          <p:cNvPr id="1030" name="Picture 6" descr="C:\Users\sieber\Desktop\Training 2011\DW-Architektur\CS.jpg"/>
          <p:cNvPicPr>
            <a:picLocks noChangeAspect="1" noChangeArrowheads="1"/>
          </p:cNvPicPr>
          <p:nvPr/>
        </p:nvPicPr>
        <p:blipFill>
          <a:blip r:embed="rId5" cstate="print"/>
          <a:srcRect/>
          <a:stretch>
            <a:fillRect/>
          </a:stretch>
        </p:blipFill>
        <p:spPr bwMode="auto">
          <a:xfrm>
            <a:off x="2590180" y="3573016"/>
            <a:ext cx="901700" cy="792162"/>
          </a:xfrm>
          <a:prstGeom prst="rect">
            <a:avLst/>
          </a:prstGeom>
          <a:noFill/>
        </p:spPr>
      </p:pic>
      <p:pic>
        <p:nvPicPr>
          <p:cNvPr id="1031" name="Picture 7" descr="C:\Users\sieber\Desktop\Training 2011\DW-Architektur\FS.jpg"/>
          <p:cNvPicPr>
            <a:picLocks noChangeAspect="1" noChangeArrowheads="1"/>
          </p:cNvPicPr>
          <p:nvPr/>
        </p:nvPicPr>
        <p:blipFill>
          <a:blip r:embed="rId6" cstate="print"/>
          <a:srcRect/>
          <a:stretch>
            <a:fillRect/>
          </a:stretch>
        </p:blipFill>
        <p:spPr bwMode="auto">
          <a:xfrm>
            <a:off x="4462388" y="3572942"/>
            <a:ext cx="901700" cy="792162"/>
          </a:xfrm>
          <a:prstGeom prst="rect">
            <a:avLst/>
          </a:prstGeom>
          <a:noFill/>
        </p:spPr>
      </p:pic>
      <p:pic>
        <p:nvPicPr>
          <p:cNvPr id="1032" name="Picture 8" descr="C:\Users\sieber\Desktop\Training 2011\DW-Architektur\IS.jpg"/>
          <p:cNvPicPr>
            <a:picLocks noChangeAspect="1" noChangeArrowheads="1"/>
          </p:cNvPicPr>
          <p:nvPr/>
        </p:nvPicPr>
        <p:blipFill>
          <a:blip r:embed="rId7" cstate="print"/>
          <a:srcRect/>
          <a:stretch>
            <a:fillRect/>
          </a:stretch>
        </p:blipFill>
        <p:spPr bwMode="auto">
          <a:xfrm>
            <a:off x="5398492" y="3575050"/>
            <a:ext cx="901700" cy="792163"/>
          </a:xfrm>
          <a:prstGeom prst="rect">
            <a:avLst/>
          </a:prstGeom>
          <a:noFill/>
        </p:spPr>
      </p:pic>
      <p:pic>
        <p:nvPicPr>
          <p:cNvPr id="1033" name="Picture 9" descr="C:\Users\sieber\Desktop\Training 2011\DW-Architektur\NS.jpg"/>
          <p:cNvPicPr>
            <a:picLocks noChangeAspect="1" noChangeArrowheads="1"/>
          </p:cNvPicPr>
          <p:nvPr/>
        </p:nvPicPr>
        <p:blipFill>
          <a:blip r:embed="rId8" cstate="print"/>
          <a:srcRect/>
          <a:stretch>
            <a:fillRect/>
          </a:stretch>
        </p:blipFill>
        <p:spPr bwMode="auto">
          <a:xfrm>
            <a:off x="6334596" y="3572942"/>
            <a:ext cx="901700" cy="792162"/>
          </a:xfrm>
          <a:prstGeom prst="rect">
            <a:avLst/>
          </a:prstGeom>
          <a:noFill/>
        </p:spPr>
      </p:pic>
      <p:pic>
        <p:nvPicPr>
          <p:cNvPr id="1034" name="Picture 10" descr="C:\Users\sieber\Desktop\Training 2011\DW-Architektur\TS.jpg"/>
          <p:cNvPicPr>
            <a:picLocks noChangeAspect="1" noChangeArrowheads="1"/>
          </p:cNvPicPr>
          <p:nvPr/>
        </p:nvPicPr>
        <p:blipFill>
          <a:blip r:embed="rId9" cstate="print"/>
          <a:srcRect/>
          <a:stretch>
            <a:fillRect/>
          </a:stretch>
        </p:blipFill>
        <p:spPr bwMode="auto">
          <a:xfrm>
            <a:off x="7270700" y="3572941"/>
            <a:ext cx="901700" cy="792163"/>
          </a:xfrm>
          <a:prstGeom prst="rect">
            <a:avLst/>
          </a:prstGeom>
          <a:noFill/>
        </p:spPr>
      </p:pic>
      <p:pic>
        <p:nvPicPr>
          <p:cNvPr id="1035" name="Picture 11" descr="C:\Users\sieber\Desktop\Training 2011\DW-Architektur\WS.jpg"/>
          <p:cNvPicPr>
            <a:picLocks noChangeAspect="1" noChangeArrowheads="1"/>
          </p:cNvPicPr>
          <p:nvPr/>
        </p:nvPicPr>
        <p:blipFill>
          <a:blip r:embed="rId10" cstate="print"/>
          <a:srcRect/>
          <a:stretch>
            <a:fillRect/>
          </a:stretch>
        </p:blipFill>
        <p:spPr bwMode="auto">
          <a:xfrm>
            <a:off x="3526284" y="3573016"/>
            <a:ext cx="901700" cy="792162"/>
          </a:xfrm>
          <a:prstGeom prst="rect">
            <a:avLst/>
          </a:prstGeom>
          <a:noFill/>
        </p:spPr>
      </p:pic>
    </p:spTree>
    <p:extLst>
      <p:ext uri="{BB962C8B-B14F-4D97-AF65-F5344CB8AC3E}">
        <p14:creationId xmlns:p14="http://schemas.microsoft.com/office/powerpoint/2010/main" val="33443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r Verbinder 2"/>
          <p:cNvCxnSpPr/>
          <p:nvPr/>
        </p:nvCxnSpPr>
        <p:spPr>
          <a:xfrm>
            <a:off x="251520" y="4487238"/>
            <a:ext cx="8640960" cy="0"/>
          </a:xfrm>
          <a:prstGeom prst="line">
            <a:avLst/>
          </a:prstGeom>
          <a:ln w="5715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3568" y="1374047"/>
            <a:ext cx="1584176" cy="1242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Import</a:t>
            </a:r>
            <a:endParaRPr lang="de-DE" dirty="0"/>
          </a:p>
          <a:p>
            <a:pPr algn="ctr"/>
            <a:r>
              <a:rPr lang="de-DE" dirty="0" smtClean="0"/>
              <a:t>Folder</a:t>
            </a:r>
            <a:endParaRPr lang="de-DE" dirty="0"/>
          </a:p>
        </p:txBody>
      </p:sp>
      <p:sp>
        <p:nvSpPr>
          <p:cNvPr id="4" name="Rectangle 3"/>
          <p:cNvSpPr/>
          <p:nvPr/>
        </p:nvSpPr>
        <p:spPr>
          <a:xfrm>
            <a:off x="3107505" y="1392259"/>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DocuWare Printer</a:t>
            </a:r>
            <a:endParaRPr lang="de-DE" dirty="0"/>
          </a:p>
        </p:txBody>
      </p:sp>
      <p:sp>
        <p:nvSpPr>
          <p:cNvPr id="5" name="Rectangle 4"/>
          <p:cNvSpPr/>
          <p:nvPr/>
        </p:nvSpPr>
        <p:spPr>
          <a:xfrm>
            <a:off x="710091" y="96115"/>
            <a:ext cx="3842716" cy="803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Software (e.g. ERP)</a:t>
            </a:r>
            <a:endParaRPr lang="de-DE" dirty="0"/>
          </a:p>
        </p:txBody>
      </p:sp>
      <p:sp>
        <p:nvSpPr>
          <p:cNvPr id="6" name="Down Arrow 5"/>
          <p:cNvSpPr/>
          <p:nvPr/>
        </p:nvSpPr>
        <p:spPr>
          <a:xfrm>
            <a:off x="3307671" y="780817"/>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rgbClr val="FF0000"/>
              </a:solidFill>
            </a:endParaRPr>
          </a:p>
        </p:txBody>
      </p:sp>
      <p:sp>
        <p:nvSpPr>
          <p:cNvPr id="7" name="TextBox 6"/>
          <p:cNvSpPr txBox="1"/>
          <p:nvPr/>
        </p:nvSpPr>
        <p:spPr>
          <a:xfrm>
            <a:off x="3669203" y="1023071"/>
            <a:ext cx="659155" cy="369332"/>
          </a:xfrm>
          <a:prstGeom prst="rect">
            <a:avLst/>
          </a:prstGeom>
          <a:noFill/>
        </p:spPr>
        <p:txBody>
          <a:bodyPr wrap="none" rtlCol="0">
            <a:spAutoFit/>
          </a:bodyPr>
          <a:lstStyle/>
          <a:p>
            <a:r>
              <a:rPr lang="de-DE" dirty="0" smtClean="0"/>
              <a:t>Print</a:t>
            </a:r>
            <a:endParaRPr lang="de-DE" dirty="0"/>
          </a:p>
        </p:txBody>
      </p:sp>
      <p:sp>
        <p:nvSpPr>
          <p:cNvPr id="8" name="Down Arrow 7"/>
          <p:cNvSpPr/>
          <p:nvPr/>
        </p:nvSpPr>
        <p:spPr>
          <a:xfrm>
            <a:off x="748708" y="744187"/>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9" name="TextBox 8"/>
          <p:cNvSpPr txBox="1"/>
          <p:nvPr/>
        </p:nvSpPr>
        <p:spPr>
          <a:xfrm>
            <a:off x="1090318" y="1022927"/>
            <a:ext cx="710451" cy="369332"/>
          </a:xfrm>
          <a:prstGeom prst="rect">
            <a:avLst/>
          </a:prstGeom>
          <a:noFill/>
        </p:spPr>
        <p:txBody>
          <a:bodyPr wrap="none" rtlCol="0">
            <a:spAutoFit/>
          </a:bodyPr>
          <a:lstStyle/>
          <a:p>
            <a:r>
              <a:rPr lang="de-DE" dirty="0" smtClean="0"/>
              <a:t>Save</a:t>
            </a:r>
            <a:endParaRPr lang="de-DE" dirty="0"/>
          </a:p>
        </p:txBody>
      </p:sp>
      <p:sp>
        <p:nvSpPr>
          <p:cNvPr id="11" name="Rectangle 10"/>
          <p:cNvSpPr/>
          <p:nvPr/>
        </p:nvSpPr>
        <p:spPr>
          <a:xfrm>
            <a:off x="5381729" y="1392259"/>
            <a:ext cx="3177234" cy="978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DocuWare Web Scan</a:t>
            </a:r>
            <a:endParaRPr lang="de-DE" dirty="0"/>
          </a:p>
        </p:txBody>
      </p:sp>
      <p:sp>
        <p:nvSpPr>
          <p:cNvPr id="12" name="Rectangle 11"/>
          <p:cNvSpPr/>
          <p:nvPr/>
        </p:nvSpPr>
        <p:spPr>
          <a:xfrm>
            <a:off x="683568" y="2886215"/>
            <a:ext cx="7875395"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DocuWare Desktop Drop Folder</a:t>
            </a:r>
            <a:endParaRPr lang="de-DE" dirty="0"/>
          </a:p>
        </p:txBody>
      </p:sp>
      <p:sp>
        <p:nvSpPr>
          <p:cNvPr id="13" name="Down Arrow 12"/>
          <p:cNvSpPr/>
          <p:nvPr/>
        </p:nvSpPr>
        <p:spPr>
          <a:xfrm>
            <a:off x="6326715" y="2216523"/>
            <a:ext cx="484632" cy="8319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rgbClr val="FF0000"/>
              </a:solidFill>
            </a:endParaRPr>
          </a:p>
        </p:txBody>
      </p:sp>
      <p:sp>
        <p:nvSpPr>
          <p:cNvPr id="14" name="TextBox 13"/>
          <p:cNvSpPr txBox="1"/>
          <p:nvPr/>
        </p:nvSpPr>
        <p:spPr>
          <a:xfrm>
            <a:off x="6660232" y="2348880"/>
            <a:ext cx="915635" cy="369332"/>
          </a:xfrm>
          <a:prstGeom prst="rect">
            <a:avLst/>
          </a:prstGeom>
          <a:noFill/>
        </p:spPr>
        <p:txBody>
          <a:bodyPr wrap="none" rtlCol="0">
            <a:spAutoFit/>
          </a:bodyPr>
          <a:lstStyle/>
          <a:p>
            <a:r>
              <a:rPr lang="de-DE" dirty="0" smtClean="0"/>
              <a:t>Upload</a:t>
            </a:r>
            <a:endParaRPr lang="de-DE" dirty="0"/>
          </a:p>
        </p:txBody>
      </p:sp>
      <p:sp>
        <p:nvSpPr>
          <p:cNvPr id="16" name="Rectangle 15"/>
          <p:cNvSpPr/>
          <p:nvPr/>
        </p:nvSpPr>
        <p:spPr>
          <a:xfrm>
            <a:off x="683568" y="3462279"/>
            <a:ext cx="7875395" cy="81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 	</a:t>
            </a:r>
            <a:r>
              <a:rPr lang="de-DE" dirty="0"/>
              <a:t>	</a:t>
            </a:r>
            <a:r>
              <a:rPr lang="de-DE" dirty="0" smtClean="0"/>
              <a:t>				   DocuWare </a:t>
            </a:r>
            <a:r>
              <a:rPr lang="de-DE" dirty="0"/>
              <a:t>Desktop  </a:t>
            </a:r>
          </a:p>
          <a:p>
            <a:pPr algn="ctr" defTabSz="868363"/>
            <a:r>
              <a:rPr lang="de-DE" dirty="0" smtClean="0"/>
              <a:t>				</a:t>
            </a:r>
            <a:r>
              <a:rPr lang="de-DE" dirty="0"/>
              <a:t>	</a:t>
            </a:r>
            <a:r>
              <a:rPr lang="de-DE" dirty="0" smtClean="0"/>
              <a:t>   Service</a:t>
            </a:r>
            <a:endParaRPr lang="de-DE" dirty="0"/>
          </a:p>
        </p:txBody>
      </p:sp>
      <p:sp>
        <p:nvSpPr>
          <p:cNvPr id="17" name="Down Arrow 16"/>
          <p:cNvSpPr/>
          <p:nvPr/>
        </p:nvSpPr>
        <p:spPr>
          <a:xfrm>
            <a:off x="3707904" y="2472379"/>
            <a:ext cx="484632"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rgbClr val="FF0000"/>
              </a:solidFill>
            </a:endParaRPr>
          </a:p>
        </p:txBody>
      </p:sp>
      <p:sp>
        <p:nvSpPr>
          <p:cNvPr id="18" name="Rectangle 17"/>
          <p:cNvSpPr/>
          <p:nvPr/>
        </p:nvSpPr>
        <p:spPr>
          <a:xfrm>
            <a:off x="710091" y="4704627"/>
            <a:ext cx="7875395" cy="810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smtClean="0"/>
              <a:t>DocuWare Job Server</a:t>
            </a:r>
            <a:endParaRPr lang="de-DE" dirty="0"/>
          </a:p>
        </p:txBody>
      </p:sp>
      <p:sp>
        <p:nvSpPr>
          <p:cNvPr id="19" name="Up-Down Arrow 18"/>
          <p:cNvSpPr/>
          <p:nvPr/>
        </p:nvSpPr>
        <p:spPr>
          <a:xfrm>
            <a:off x="7473340" y="3936670"/>
            <a:ext cx="484632" cy="1101137"/>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0" name="Rectangle 19"/>
          <p:cNvSpPr/>
          <p:nvPr/>
        </p:nvSpPr>
        <p:spPr>
          <a:xfrm>
            <a:off x="710090" y="5667327"/>
            <a:ext cx="3632195" cy="810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DE" dirty="0" smtClean="0"/>
              <a:t>Job </a:t>
            </a:r>
            <a:r>
              <a:rPr lang="de-DE" dirty="0" err="1" smtClean="0"/>
              <a:t>Processor</a:t>
            </a:r>
            <a:endParaRPr lang="de-DE" dirty="0"/>
          </a:p>
        </p:txBody>
      </p:sp>
      <p:sp>
        <p:nvSpPr>
          <p:cNvPr id="21" name="Rectangle 20"/>
          <p:cNvSpPr/>
          <p:nvPr/>
        </p:nvSpPr>
        <p:spPr>
          <a:xfrm>
            <a:off x="5246594" y="5667327"/>
            <a:ext cx="3338891" cy="8103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DocuWare Core Servers</a:t>
            </a:r>
            <a:endParaRPr lang="de-DE" dirty="0"/>
          </a:p>
        </p:txBody>
      </p:sp>
      <p:sp>
        <p:nvSpPr>
          <p:cNvPr id="23" name="Up-Down Arrow 22"/>
          <p:cNvSpPr/>
          <p:nvPr/>
        </p:nvSpPr>
        <p:spPr>
          <a:xfrm>
            <a:off x="858499" y="5218130"/>
            <a:ext cx="484632" cy="75352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Rectangle 23"/>
          <p:cNvSpPr/>
          <p:nvPr/>
        </p:nvSpPr>
        <p:spPr>
          <a:xfrm>
            <a:off x="4742769" y="96115"/>
            <a:ext cx="3842716" cy="803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Hardware (Scanner)</a:t>
            </a:r>
            <a:endParaRPr lang="de-DE" dirty="0"/>
          </a:p>
        </p:txBody>
      </p:sp>
      <p:sp>
        <p:nvSpPr>
          <p:cNvPr id="25" name="Down Arrow 24"/>
          <p:cNvSpPr/>
          <p:nvPr/>
        </p:nvSpPr>
        <p:spPr>
          <a:xfrm>
            <a:off x="5590918" y="744187"/>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6" name="TextBox 25"/>
          <p:cNvSpPr txBox="1"/>
          <p:nvPr/>
        </p:nvSpPr>
        <p:spPr>
          <a:xfrm>
            <a:off x="6017335" y="1018328"/>
            <a:ext cx="710451" cy="369332"/>
          </a:xfrm>
          <a:prstGeom prst="rect">
            <a:avLst/>
          </a:prstGeom>
          <a:noFill/>
        </p:spPr>
        <p:txBody>
          <a:bodyPr wrap="none" rtlCol="0">
            <a:spAutoFit/>
          </a:bodyPr>
          <a:lstStyle/>
          <a:p>
            <a:r>
              <a:rPr lang="de-DE" dirty="0" smtClean="0"/>
              <a:t>Scan</a:t>
            </a:r>
            <a:endParaRPr lang="de-DE" dirty="0"/>
          </a:p>
        </p:txBody>
      </p:sp>
      <p:sp>
        <p:nvSpPr>
          <p:cNvPr id="28" name="Right Arrow 27"/>
          <p:cNvSpPr/>
          <p:nvPr/>
        </p:nvSpPr>
        <p:spPr>
          <a:xfrm>
            <a:off x="4270383" y="5877272"/>
            <a:ext cx="1296660"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9" name="Chevron 28"/>
          <p:cNvSpPr/>
          <p:nvPr/>
        </p:nvSpPr>
        <p:spPr>
          <a:xfrm>
            <a:off x="730146" y="3647359"/>
            <a:ext cx="1249565" cy="484632"/>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b="1" dirty="0" err="1" smtClean="0">
                <a:solidFill>
                  <a:schemeClr val="bg1"/>
                </a:solidFill>
              </a:rPr>
              <a:t>Identify</a:t>
            </a:r>
            <a:endParaRPr lang="de-DE" sz="1200" b="1" dirty="0">
              <a:solidFill>
                <a:schemeClr val="bg1"/>
              </a:solidFill>
            </a:endParaRPr>
          </a:p>
        </p:txBody>
      </p:sp>
      <p:sp>
        <p:nvSpPr>
          <p:cNvPr id="30" name="Chevron 29"/>
          <p:cNvSpPr/>
          <p:nvPr/>
        </p:nvSpPr>
        <p:spPr>
          <a:xfrm>
            <a:off x="1677637" y="3647359"/>
            <a:ext cx="1069236" cy="484632"/>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b="1" dirty="0" smtClean="0">
                <a:solidFill>
                  <a:schemeClr val="bg1"/>
                </a:solidFill>
              </a:rPr>
              <a:t>Split</a:t>
            </a:r>
            <a:endParaRPr lang="de-DE" sz="1200" b="1" dirty="0">
              <a:solidFill>
                <a:schemeClr val="bg1"/>
              </a:solidFill>
            </a:endParaRPr>
          </a:p>
        </p:txBody>
      </p:sp>
      <p:sp>
        <p:nvSpPr>
          <p:cNvPr id="35" name="TextBox 6"/>
          <p:cNvSpPr txBox="1"/>
          <p:nvPr/>
        </p:nvSpPr>
        <p:spPr>
          <a:xfrm rot="16200000">
            <a:off x="-41212" y="3752003"/>
            <a:ext cx="774571" cy="369332"/>
          </a:xfrm>
          <a:prstGeom prst="rect">
            <a:avLst/>
          </a:prstGeom>
          <a:noFill/>
        </p:spPr>
        <p:txBody>
          <a:bodyPr wrap="none" rtlCol="0">
            <a:spAutoFit/>
          </a:bodyPr>
          <a:lstStyle/>
          <a:p>
            <a:r>
              <a:rPr lang="de-DE" dirty="0" smtClean="0">
                <a:solidFill>
                  <a:schemeClr val="tx2">
                    <a:lumMod val="75000"/>
                  </a:schemeClr>
                </a:solidFill>
              </a:rPr>
              <a:t>Client</a:t>
            </a:r>
            <a:endParaRPr lang="de-DE" dirty="0">
              <a:solidFill>
                <a:schemeClr val="tx2">
                  <a:lumMod val="75000"/>
                </a:schemeClr>
              </a:solidFill>
            </a:endParaRPr>
          </a:p>
        </p:txBody>
      </p:sp>
      <p:sp>
        <p:nvSpPr>
          <p:cNvPr id="36" name="TextBox 6"/>
          <p:cNvSpPr txBox="1"/>
          <p:nvPr/>
        </p:nvSpPr>
        <p:spPr>
          <a:xfrm rot="16200000">
            <a:off x="-86095" y="4990258"/>
            <a:ext cx="864339" cy="369332"/>
          </a:xfrm>
          <a:prstGeom prst="rect">
            <a:avLst/>
          </a:prstGeom>
          <a:noFill/>
        </p:spPr>
        <p:txBody>
          <a:bodyPr wrap="none" rtlCol="0">
            <a:spAutoFit/>
          </a:bodyPr>
          <a:lstStyle/>
          <a:p>
            <a:r>
              <a:rPr lang="de-DE" dirty="0" smtClean="0">
                <a:solidFill>
                  <a:schemeClr val="tx2">
                    <a:lumMod val="75000"/>
                  </a:schemeClr>
                </a:solidFill>
              </a:rPr>
              <a:t>Server</a:t>
            </a:r>
            <a:endParaRPr lang="de-DE" dirty="0">
              <a:solidFill>
                <a:schemeClr val="tx2">
                  <a:lumMod val="75000"/>
                </a:schemeClr>
              </a:solidFill>
            </a:endParaRPr>
          </a:p>
        </p:txBody>
      </p:sp>
      <p:sp>
        <p:nvSpPr>
          <p:cNvPr id="37" name="Down Arrow 16"/>
          <p:cNvSpPr/>
          <p:nvPr/>
        </p:nvSpPr>
        <p:spPr>
          <a:xfrm>
            <a:off x="1230155" y="2473438"/>
            <a:ext cx="484632"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rgbClr val="FF0000"/>
              </a:solidFill>
            </a:endParaRPr>
          </a:p>
        </p:txBody>
      </p:sp>
      <p:sp>
        <p:nvSpPr>
          <p:cNvPr id="38" name="Chevron 30"/>
          <p:cNvSpPr/>
          <p:nvPr/>
        </p:nvSpPr>
        <p:spPr>
          <a:xfrm>
            <a:off x="5143611" y="3645024"/>
            <a:ext cx="1158828" cy="484632"/>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b="1" dirty="0" err="1" smtClean="0">
                <a:solidFill>
                  <a:schemeClr val="bg1"/>
                </a:solidFill>
              </a:rPr>
              <a:t>Sign</a:t>
            </a:r>
            <a:endParaRPr lang="de-DE" sz="1200" b="1" dirty="0">
              <a:solidFill>
                <a:schemeClr val="bg1"/>
              </a:solidFill>
            </a:endParaRPr>
          </a:p>
        </p:txBody>
      </p:sp>
      <p:sp>
        <p:nvSpPr>
          <p:cNvPr id="39" name="Chevron 31"/>
          <p:cNvSpPr/>
          <p:nvPr/>
        </p:nvSpPr>
        <p:spPr>
          <a:xfrm>
            <a:off x="2209800" y="3647359"/>
            <a:ext cx="1613593" cy="484632"/>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b="1" dirty="0" err="1" smtClean="0">
                <a:solidFill>
                  <a:schemeClr val="bg1"/>
                </a:solidFill>
              </a:rPr>
              <a:t>Recognize</a:t>
            </a:r>
            <a:endParaRPr lang="de-DE" sz="1200" b="1" dirty="0">
              <a:solidFill>
                <a:schemeClr val="bg1"/>
              </a:solidFill>
            </a:endParaRPr>
          </a:p>
        </p:txBody>
      </p:sp>
      <p:sp>
        <p:nvSpPr>
          <p:cNvPr id="40" name="Chevron 32"/>
          <p:cNvSpPr/>
          <p:nvPr/>
        </p:nvSpPr>
        <p:spPr>
          <a:xfrm>
            <a:off x="3331680" y="3647359"/>
            <a:ext cx="1224136" cy="484632"/>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b="1" dirty="0" smtClean="0">
                <a:solidFill>
                  <a:schemeClr val="bg1"/>
                </a:solidFill>
              </a:rPr>
              <a:t>Add</a:t>
            </a:r>
            <a:br>
              <a:rPr lang="de-DE" sz="1200" b="1" dirty="0" smtClean="0">
                <a:solidFill>
                  <a:schemeClr val="bg1"/>
                </a:solidFill>
              </a:rPr>
            </a:br>
            <a:r>
              <a:rPr lang="de-DE" sz="1200" b="1" dirty="0" err="1" smtClean="0">
                <a:solidFill>
                  <a:schemeClr val="bg1"/>
                </a:solidFill>
              </a:rPr>
              <a:t>overlay</a:t>
            </a:r>
            <a:endParaRPr lang="de-DE" sz="1200" b="1" dirty="0">
              <a:solidFill>
                <a:schemeClr val="bg1"/>
              </a:solidFill>
            </a:endParaRPr>
          </a:p>
        </p:txBody>
      </p:sp>
      <p:sp>
        <p:nvSpPr>
          <p:cNvPr id="41" name="Chevron 33"/>
          <p:cNvSpPr/>
          <p:nvPr/>
        </p:nvSpPr>
        <p:spPr>
          <a:xfrm>
            <a:off x="4307783" y="3647500"/>
            <a:ext cx="1108547" cy="484632"/>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200" b="1" dirty="0" smtClean="0">
                <a:solidFill>
                  <a:schemeClr val="bg1"/>
                </a:solidFill>
              </a:rPr>
              <a:t>Print</a:t>
            </a:r>
            <a:endParaRPr lang="de-DE" sz="1200" b="1" dirty="0">
              <a:solidFill>
                <a:schemeClr val="bg1"/>
              </a:solidFill>
            </a:endParaRPr>
          </a:p>
        </p:txBody>
      </p:sp>
      <p:graphicFrame>
        <p:nvGraphicFramePr>
          <p:cNvPr id="44" name="Diagramm 5"/>
          <p:cNvGraphicFramePr/>
          <p:nvPr>
            <p:extLst>
              <p:ext uri="{D42A27DB-BD31-4B8C-83A1-F6EECF244321}">
                <p14:modId xmlns:p14="http://schemas.microsoft.com/office/powerpoint/2010/main" val="1733366132"/>
              </p:ext>
            </p:extLst>
          </p:nvPr>
        </p:nvGraphicFramePr>
        <p:xfrm>
          <a:off x="971600" y="6597352"/>
          <a:ext cx="7632848" cy="234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52191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up)">
                                      <p:cBhvr>
                                        <p:cTn id="46" dur="500"/>
                                        <p:tgtEl>
                                          <p:spTgt spid="1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500"/>
                                        <p:tgtEl>
                                          <p:spTgt spid="1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up)">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500"/>
                                        <p:tgtEl>
                                          <p:spTgt spid="3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left)">
                                      <p:cBhvr>
                                        <p:cTn id="75" dur="500"/>
                                        <p:tgtEl>
                                          <p:spTgt spid="40"/>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up)">
                                      <p:cBhvr>
                                        <p:cTn id="86" dur="500"/>
                                        <p:tgtEl>
                                          <p:spTgt spid="19"/>
                                        </p:tgtEl>
                                      </p:cBhvr>
                                    </p:animEffect>
                                  </p:childTnLst>
                                </p:cTn>
                              </p:par>
                              <p:par>
                                <p:cTn id="87" presetID="2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wipe(up)">
                                      <p:cBhvr>
                                        <p:cTn id="89" dur="500"/>
                                        <p:tgtEl>
                                          <p:spTgt spid="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up)">
                                      <p:cBhvr>
                                        <p:cTn id="92" dur="500"/>
                                        <p:tgtEl>
                                          <p:spTgt spid="35"/>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up)">
                                      <p:cBhvr>
                                        <p:cTn id="95" dur="500"/>
                                        <p:tgtEl>
                                          <p:spTgt spid="36"/>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wipe(up)">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wipe(up)">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wipe(left)">
                                      <p:cBhvr>
                                        <p:cTn id="1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6" grpId="0" animBg="1"/>
      <p:bldP spid="7" grpId="0"/>
      <p:bldP spid="8" grpId="0" animBg="1"/>
      <p:bldP spid="9" grpId="0"/>
      <p:bldP spid="11" grpId="0" animBg="1"/>
      <p:bldP spid="12" grpId="0" animBg="1"/>
      <p:bldP spid="13" grpId="0" animBg="1"/>
      <p:bldP spid="14" grpId="0"/>
      <p:bldP spid="16" grpId="0" animBg="1"/>
      <p:bldP spid="17" grpId="0" animBg="1"/>
      <p:bldP spid="18" grpId="0" animBg="1"/>
      <p:bldP spid="19" grpId="0" animBg="1"/>
      <p:bldP spid="20" grpId="0" animBg="1"/>
      <p:bldP spid="21" grpId="0" animBg="1"/>
      <p:bldP spid="23" grpId="0" animBg="1"/>
      <p:bldP spid="24" grpId="0" animBg="1"/>
      <p:bldP spid="25" grpId="0" animBg="1"/>
      <p:bldP spid="26" grpId="0"/>
      <p:bldP spid="28" grpId="0" animBg="1"/>
      <p:bldP spid="29" grpId="0" animBg="1"/>
      <p:bldP spid="30" grpId="0" animBg="1"/>
      <p:bldP spid="35" grpId="0"/>
      <p:bldP spid="36" grpId="0"/>
      <p:bldP spid="37"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Demostration on...</a:t>
            </a:r>
            <a:endParaRPr lang="de-DE" dirty="0"/>
          </a:p>
        </p:txBody>
      </p:sp>
      <p:graphicFrame>
        <p:nvGraphicFramePr>
          <p:cNvPr id="7" name="Table 6"/>
          <p:cNvGraphicFramePr>
            <a:graphicFrameLocks noGrp="1"/>
          </p:cNvGraphicFramePr>
          <p:nvPr>
            <p:extLst>
              <p:ext uri="{D42A27DB-BD31-4B8C-83A1-F6EECF244321}">
                <p14:modId xmlns:p14="http://schemas.microsoft.com/office/powerpoint/2010/main" val="3409387866"/>
              </p:ext>
            </p:extLst>
          </p:nvPr>
        </p:nvGraphicFramePr>
        <p:xfrm>
          <a:off x="381000" y="1061720"/>
          <a:ext cx="8305801" cy="5034280"/>
        </p:xfrm>
        <a:graphic>
          <a:graphicData uri="http://schemas.openxmlformats.org/drawingml/2006/table">
            <a:tbl>
              <a:tblPr firstRow="1" bandRow="1">
                <a:tableStyleId>{5C22544A-7EE6-4342-B048-85BDC9FD1C3A}</a:tableStyleId>
              </a:tblPr>
              <a:tblGrid>
                <a:gridCol w="622935"/>
                <a:gridCol w="3218498"/>
                <a:gridCol w="4464368"/>
              </a:tblGrid>
              <a:tr h="370840">
                <a:tc>
                  <a:txBody>
                    <a:bodyPr/>
                    <a:lstStyle/>
                    <a:p>
                      <a:pPr algn="ctr"/>
                      <a:r>
                        <a:rPr lang="en-US" sz="1600" dirty="0" smtClean="0"/>
                        <a:t>No</a:t>
                      </a:r>
                      <a:endParaRPr lang="en-MY"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Features</a:t>
                      </a:r>
                      <a:endParaRPr lang="en-MY" sz="1600" dirty="0"/>
                    </a:p>
                  </a:txBody>
                  <a:tcPr/>
                </a:tc>
                <a:tc>
                  <a:txBody>
                    <a:bodyPr/>
                    <a:lstStyle/>
                    <a:p>
                      <a:r>
                        <a:rPr lang="en-US" sz="1600" dirty="0" smtClean="0"/>
                        <a:t>Function</a:t>
                      </a:r>
                      <a:endParaRPr lang="en-MY" sz="1600" dirty="0"/>
                    </a:p>
                  </a:txBody>
                  <a:tcPr/>
                </a:tc>
              </a:tr>
              <a:tr h="370840">
                <a:tc>
                  <a:txBody>
                    <a:bodyPr/>
                    <a:lstStyle/>
                    <a:p>
                      <a:pPr algn="ctr"/>
                      <a:r>
                        <a:rPr lang="en-US" sz="1600" b="1" dirty="0" smtClean="0"/>
                        <a:t>1</a:t>
                      </a:r>
                      <a:endParaRPr lang="en-MY"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1" kern="1200" dirty="0" smtClean="0">
                          <a:solidFill>
                            <a:schemeClr val="dk1"/>
                          </a:solidFill>
                          <a:latin typeface="+mn-lt"/>
                          <a:ea typeface="+mn-ea"/>
                          <a:cs typeface="+mn-cs"/>
                        </a:rPr>
                        <a:t>Basket Administration</a:t>
                      </a:r>
                    </a:p>
                    <a:p>
                      <a:endParaRPr lang="en-MY" sz="1600" b="1" dirty="0"/>
                    </a:p>
                  </a:txBody>
                  <a:tcPr/>
                </a:tc>
                <a:tc>
                  <a:txBody>
                    <a:bodyPr/>
                    <a:lstStyle/>
                    <a:p>
                      <a:pPr marL="627063" lvl="1" indent="-271463">
                        <a:buFont typeface="Arial" pitchFamily="34" charset="0"/>
                        <a:buChar char="•"/>
                      </a:pPr>
                      <a:r>
                        <a:rPr lang="de-DE" sz="1400" kern="1200" dirty="0" smtClean="0">
                          <a:solidFill>
                            <a:schemeClr val="dk1"/>
                          </a:solidFill>
                          <a:latin typeface="+mn-lt"/>
                          <a:ea typeface="+mn-ea"/>
                          <a:cs typeface="+mn-cs"/>
                        </a:rPr>
                        <a:t>Drag &amp; Drop </a:t>
                      </a:r>
                    </a:p>
                    <a:p>
                      <a:pPr marL="627063" lvl="1" indent="-271463">
                        <a:buFont typeface="Arial" pitchFamily="34" charset="0"/>
                        <a:buChar char="•"/>
                      </a:pPr>
                      <a:r>
                        <a:rPr lang="de-DE" sz="1400" kern="1200" dirty="0" smtClean="0">
                          <a:solidFill>
                            <a:schemeClr val="dk1"/>
                          </a:solidFill>
                          <a:latin typeface="+mn-lt"/>
                          <a:ea typeface="+mn-ea"/>
                          <a:cs typeface="+mn-cs"/>
                        </a:rPr>
                        <a:t>Stapled and unstapled</a:t>
                      </a:r>
                    </a:p>
                    <a:p>
                      <a:pPr marL="627063" lvl="1" indent="-271463">
                        <a:buFont typeface="Arial" pitchFamily="34" charset="0"/>
                        <a:buChar char="•"/>
                      </a:pPr>
                      <a:r>
                        <a:rPr lang="de-DE" sz="1400" kern="1200" dirty="0" smtClean="0">
                          <a:solidFill>
                            <a:schemeClr val="dk1"/>
                          </a:solidFill>
                          <a:latin typeface="+mn-lt"/>
                          <a:ea typeface="+mn-ea"/>
                          <a:cs typeface="+mn-cs"/>
                        </a:rPr>
                        <a:t>Compound documents</a:t>
                      </a:r>
                    </a:p>
                  </a:txBody>
                  <a:tcPr/>
                </a:tc>
              </a:tr>
              <a:tr h="370840">
                <a:tc>
                  <a:txBody>
                    <a:bodyPr/>
                    <a:lstStyle/>
                    <a:p>
                      <a:pPr algn="ctr"/>
                      <a:r>
                        <a:rPr lang="en-US" sz="1600" b="1" dirty="0" smtClean="0"/>
                        <a:t>2</a:t>
                      </a:r>
                      <a:endParaRPr lang="en-MY"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1" kern="1200" dirty="0" smtClean="0">
                          <a:solidFill>
                            <a:schemeClr val="dk1"/>
                          </a:solidFill>
                          <a:latin typeface="+mn-lt"/>
                          <a:ea typeface="+mn-ea"/>
                          <a:cs typeface="+mn-cs"/>
                        </a:rPr>
                        <a:t>Remote Capturing </a:t>
                      </a:r>
                    </a:p>
                    <a:p>
                      <a:endParaRPr lang="en-MY" sz="1600" b="1" dirty="0"/>
                    </a:p>
                  </a:txBody>
                  <a:tcPr/>
                </a:tc>
                <a:tc>
                  <a:txBody>
                    <a:bodyPr/>
                    <a:lstStyle/>
                    <a:p>
                      <a:pPr marL="627063" lvl="1" indent="-271463">
                        <a:buFont typeface="Arial" pitchFamily="34" charset="0"/>
                        <a:buChar char="•"/>
                      </a:pPr>
                      <a:r>
                        <a:rPr lang="de-DE" sz="1400" kern="1200" dirty="0" smtClean="0">
                          <a:solidFill>
                            <a:schemeClr val="dk1"/>
                          </a:solidFill>
                          <a:latin typeface="+mn-lt"/>
                          <a:ea typeface="+mn-ea"/>
                          <a:cs typeface="+mn-cs"/>
                        </a:rPr>
                        <a:t>Scanning and importing</a:t>
                      </a:r>
                    </a:p>
                    <a:p>
                      <a:pPr marL="627063" lvl="1" indent="-271463">
                        <a:buFont typeface="Arial" pitchFamily="34" charset="0"/>
                        <a:buChar char="•"/>
                      </a:pPr>
                      <a:r>
                        <a:rPr lang="de-DE" sz="1400" kern="1200" dirty="0" smtClean="0">
                          <a:solidFill>
                            <a:schemeClr val="dk1"/>
                          </a:solidFill>
                          <a:latin typeface="+mn-lt"/>
                          <a:ea typeface="+mn-ea"/>
                          <a:cs typeface="+mn-cs"/>
                        </a:rPr>
                        <a:t>Personalize configuration</a:t>
                      </a:r>
                    </a:p>
                    <a:p>
                      <a:pPr marL="627063" lvl="1" indent="-271463">
                        <a:buFont typeface="Arial" pitchFamily="34" charset="0"/>
                        <a:buChar char="•"/>
                      </a:pPr>
                      <a:r>
                        <a:rPr lang="de-DE" sz="1400" kern="1200" dirty="0" smtClean="0">
                          <a:solidFill>
                            <a:schemeClr val="dk1"/>
                          </a:solidFill>
                          <a:latin typeface="+mn-lt"/>
                          <a:ea typeface="+mn-ea"/>
                          <a:cs typeface="+mn-cs"/>
                        </a:rPr>
                        <a:t>Barcode/OCR – page separation, zonal OCR and  Dynamic Form Processing</a:t>
                      </a:r>
                    </a:p>
                    <a:p>
                      <a:pPr marL="627063" lvl="1" indent="-271463">
                        <a:buFont typeface="Arial" pitchFamily="34" charset="0"/>
                        <a:buChar char="•"/>
                      </a:pPr>
                      <a:r>
                        <a:rPr lang="de-DE" sz="1400" kern="1200" dirty="0" smtClean="0">
                          <a:solidFill>
                            <a:schemeClr val="dk1"/>
                          </a:solidFill>
                          <a:latin typeface="+mn-lt"/>
                          <a:ea typeface="+mn-ea"/>
                          <a:cs typeface="+mn-cs"/>
                        </a:rPr>
                        <a:t>'Upload</a:t>
                      </a:r>
                      <a:r>
                        <a:rPr lang="de-DE" sz="1400" dirty="0" smtClean="0"/>
                        <a:t>'</a:t>
                      </a:r>
                      <a:r>
                        <a:rPr lang="de-DE" sz="1400" kern="1200" dirty="0" smtClean="0">
                          <a:solidFill>
                            <a:schemeClr val="dk1"/>
                          </a:solidFill>
                          <a:latin typeface="+mn-lt"/>
                          <a:ea typeface="+mn-ea"/>
                          <a:cs typeface="+mn-cs"/>
                        </a:rPr>
                        <a:t> for direct indexing</a:t>
                      </a:r>
                    </a:p>
                    <a:p>
                      <a:pPr marL="627063" lvl="1" indent="-271463">
                        <a:buFont typeface="Arial" pitchFamily="34" charset="0"/>
                        <a:buChar char="•"/>
                      </a:pPr>
                      <a:r>
                        <a:rPr lang="de-DE" sz="1400" kern="1200" dirty="0" smtClean="0">
                          <a:solidFill>
                            <a:schemeClr val="dk1"/>
                          </a:solidFill>
                          <a:latin typeface="+mn-lt"/>
                          <a:ea typeface="+mn-ea"/>
                          <a:cs typeface="+mn-cs"/>
                        </a:rPr>
                        <a:t>fulltext into the DW cabinets</a:t>
                      </a:r>
                    </a:p>
                  </a:txBody>
                  <a:tcPr/>
                </a:tc>
              </a:tr>
              <a:tr h="370840">
                <a:tc>
                  <a:txBody>
                    <a:bodyPr/>
                    <a:lstStyle/>
                    <a:p>
                      <a:pPr algn="ctr"/>
                      <a:r>
                        <a:rPr lang="en-US" sz="1600" b="1" dirty="0" smtClean="0"/>
                        <a:t>3</a:t>
                      </a:r>
                      <a:endParaRPr lang="en-MY"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latin typeface="+mn-lt"/>
                          <a:ea typeface="+mn-ea"/>
                          <a:cs typeface="+mn-cs"/>
                        </a:rPr>
                        <a:t>Indexing</a:t>
                      </a:r>
                    </a:p>
                    <a:p>
                      <a:endParaRPr lang="en-MY" sz="1600" b="1" dirty="0"/>
                    </a:p>
                  </a:txBody>
                  <a:tcPr/>
                </a:tc>
                <a:tc>
                  <a:txBody>
                    <a:bodyPr/>
                    <a:lstStyle/>
                    <a:p>
                      <a:pPr marL="627063" lvl="1" indent="-271463">
                        <a:buFont typeface="Arial" pitchFamily="34" charset="0"/>
                        <a:buChar char="•"/>
                      </a:pPr>
                      <a:r>
                        <a:rPr lang="en-US" sz="1400" kern="1200" dirty="0" smtClean="0">
                          <a:solidFill>
                            <a:schemeClr val="dk1"/>
                          </a:solidFill>
                          <a:latin typeface="+mn-lt"/>
                          <a:ea typeface="+mn-ea"/>
                          <a:cs typeface="+mn-cs"/>
                        </a:rPr>
                        <a:t>Mouse over indexing</a:t>
                      </a:r>
                    </a:p>
                    <a:p>
                      <a:pPr marL="627063" lvl="1" indent="-271463">
                        <a:buFont typeface="Arial" pitchFamily="34" charset="0"/>
                        <a:buChar char="•"/>
                      </a:pPr>
                      <a:r>
                        <a:rPr lang="en-US" sz="1400" kern="1200" dirty="0" smtClean="0">
                          <a:solidFill>
                            <a:schemeClr val="dk1"/>
                          </a:solidFill>
                          <a:latin typeface="+mn-lt"/>
                          <a:ea typeface="+mn-ea"/>
                          <a:cs typeface="+mn-cs"/>
                        </a:rPr>
                        <a:t>Manual auto indexing</a:t>
                      </a:r>
                      <a:endParaRPr lang="en-MY" sz="1400" dirty="0"/>
                    </a:p>
                  </a:txBody>
                  <a:tcPr/>
                </a:tc>
              </a:tr>
              <a:tr h="370840">
                <a:tc>
                  <a:txBody>
                    <a:bodyPr/>
                    <a:lstStyle/>
                    <a:p>
                      <a:pPr algn="ctr"/>
                      <a:r>
                        <a:rPr lang="en-US" sz="1600" b="1" dirty="0" smtClean="0"/>
                        <a:t>4</a:t>
                      </a:r>
                      <a:endParaRPr lang="en-MY"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Retrieval &amp; Viewing </a:t>
                      </a:r>
                    </a:p>
                    <a:p>
                      <a:endParaRPr lang="en-MY" sz="1600" b="1" dirty="0"/>
                    </a:p>
                  </a:txBody>
                  <a:tcPr/>
                </a:tc>
                <a:tc>
                  <a:txBody>
                    <a:bodyPr/>
                    <a:lstStyle/>
                    <a:p>
                      <a:pPr marL="627063" lvl="1" indent="-271463">
                        <a:buFont typeface="Arial" pitchFamily="34" charset="0"/>
                        <a:buChar char="•"/>
                      </a:pPr>
                      <a:r>
                        <a:rPr lang="en-US" sz="1400" dirty="0" smtClean="0"/>
                        <a:t>Boolean search</a:t>
                      </a:r>
                    </a:p>
                    <a:p>
                      <a:pPr marL="627063" lvl="1" indent="-271463">
                        <a:buFont typeface="Arial" pitchFamily="34" charset="0"/>
                        <a:buChar char="•"/>
                      </a:pPr>
                      <a:r>
                        <a:rPr lang="en-US" sz="1400" dirty="0" smtClean="0"/>
                        <a:t>Drop list search</a:t>
                      </a:r>
                    </a:p>
                    <a:p>
                      <a:pPr marL="627063" lvl="1" indent="-271463">
                        <a:buFont typeface="Arial" pitchFamily="34" charset="0"/>
                        <a:buChar char="•"/>
                      </a:pPr>
                      <a:r>
                        <a:rPr lang="en-US" sz="1400" kern="1200" dirty="0" err="1" smtClean="0">
                          <a:solidFill>
                            <a:schemeClr val="dk1"/>
                          </a:solidFill>
                          <a:latin typeface="+mn-lt"/>
                          <a:ea typeface="+mn-ea"/>
                          <a:cs typeface="+mn-cs"/>
                        </a:rPr>
                        <a:t>Fulltext</a:t>
                      </a:r>
                      <a:r>
                        <a:rPr lang="en-US" sz="1400" kern="1200" dirty="0" smtClean="0">
                          <a:solidFill>
                            <a:schemeClr val="dk1"/>
                          </a:solidFill>
                          <a:latin typeface="+mn-lt"/>
                          <a:ea typeface="+mn-ea"/>
                          <a:cs typeface="+mn-cs"/>
                        </a:rPr>
                        <a:t> search – highlight over the text</a:t>
                      </a:r>
                    </a:p>
                    <a:p>
                      <a:pPr marL="627063" lvl="1" indent="-271463">
                        <a:buFont typeface="Arial" pitchFamily="34" charset="0"/>
                        <a:buChar char="•"/>
                      </a:pPr>
                      <a:r>
                        <a:rPr lang="en-US" sz="1400" kern="1200" dirty="0" smtClean="0">
                          <a:solidFill>
                            <a:schemeClr val="dk1"/>
                          </a:solidFill>
                          <a:latin typeface="+mn-lt"/>
                          <a:ea typeface="+mn-ea"/>
                          <a:cs typeface="+mn-cs"/>
                        </a:rPr>
                        <a:t>Built-in</a:t>
                      </a:r>
                      <a:r>
                        <a:rPr lang="en-US" sz="1400" kern="1200" baseline="0" dirty="0" smtClean="0">
                          <a:solidFill>
                            <a:schemeClr val="dk1"/>
                          </a:solidFill>
                          <a:latin typeface="+mn-lt"/>
                          <a:ea typeface="+mn-ea"/>
                          <a:cs typeface="+mn-cs"/>
                        </a:rPr>
                        <a:t> </a:t>
                      </a:r>
                      <a:r>
                        <a:rPr lang="en-US" sz="1400" kern="1200" dirty="0" smtClean="0">
                          <a:solidFill>
                            <a:schemeClr val="dk1"/>
                          </a:solidFill>
                          <a:latin typeface="+mn-lt"/>
                          <a:ea typeface="+mn-ea"/>
                          <a:cs typeface="+mn-cs"/>
                        </a:rPr>
                        <a:t>AutoCAD Viewer</a:t>
                      </a:r>
                      <a:endParaRPr lang="en-MY" sz="1400" dirty="0"/>
                    </a:p>
                  </a:txBody>
                  <a:tcPr/>
                </a:tc>
              </a:tr>
              <a:tr h="370840">
                <a:tc>
                  <a:txBody>
                    <a:bodyPr/>
                    <a:lstStyle/>
                    <a:p>
                      <a:pPr algn="ctr"/>
                      <a:r>
                        <a:rPr lang="en-US" sz="1600" b="1" dirty="0" smtClean="0"/>
                        <a:t>5</a:t>
                      </a:r>
                      <a:endParaRPr lang="en-MY" sz="1600" b="1" dirty="0"/>
                    </a:p>
                  </a:txBody>
                  <a:tcPr/>
                </a:tc>
                <a:tc>
                  <a:txBody>
                    <a:bodyPr/>
                    <a:lstStyle/>
                    <a:p>
                      <a:r>
                        <a:rPr lang="en-US" sz="1600" b="1" dirty="0" smtClean="0"/>
                        <a:t>Versioning Control</a:t>
                      </a:r>
                      <a:endParaRPr lang="en-MY" sz="1600" b="1" dirty="0"/>
                    </a:p>
                  </a:txBody>
                  <a:tcPr/>
                </a:tc>
                <a:tc>
                  <a:txBody>
                    <a:bodyPr/>
                    <a:lstStyle/>
                    <a:p>
                      <a:pPr marL="628650" indent="-273050">
                        <a:buFont typeface="Arial" pitchFamily="34" charset="0"/>
                        <a:buChar char="•"/>
                      </a:pPr>
                      <a:r>
                        <a:rPr lang="en-US" sz="1400" dirty="0" err="1" smtClean="0"/>
                        <a:t>CheckOut</a:t>
                      </a:r>
                      <a:r>
                        <a:rPr lang="en-US" sz="1400" baseline="0" dirty="0" smtClean="0"/>
                        <a:t> for editing</a:t>
                      </a:r>
                    </a:p>
                    <a:p>
                      <a:pPr marL="628650" indent="-273050">
                        <a:buFont typeface="Arial" pitchFamily="34" charset="0"/>
                        <a:buChar char="•"/>
                      </a:pPr>
                      <a:r>
                        <a:rPr lang="en-US" sz="1400" baseline="0" dirty="0" err="1" smtClean="0"/>
                        <a:t>CheckIn</a:t>
                      </a:r>
                      <a:r>
                        <a:rPr lang="en-US" sz="1400" baseline="0" dirty="0" smtClean="0"/>
                        <a:t> with auto version update</a:t>
                      </a:r>
                      <a:endParaRPr lang="en-MY" sz="1400" dirty="0"/>
                    </a:p>
                  </a:txBody>
                  <a:tcPr/>
                </a:tc>
              </a:tr>
              <a:tr h="370840">
                <a:tc>
                  <a:txBody>
                    <a:bodyPr/>
                    <a:lstStyle/>
                    <a:p>
                      <a:pPr algn="ctr"/>
                      <a:r>
                        <a:rPr lang="en-US" sz="1600" b="1" dirty="0" smtClean="0"/>
                        <a:t>6</a:t>
                      </a:r>
                      <a:endParaRPr lang="en-MY" sz="1600" b="1" dirty="0"/>
                    </a:p>
                  </a:txBody>
                  <a:tcPr/>
                </a:tc>
                <a:tc>
                  <a:txBody>
                    <a:bodyPr/>
                    <a:lstStyle/>
                    <a:p>
                      <a:r>
                        <a:rPr lang="en-US" sz="1600" b="1" dirty="0" smtClean="0"/>
                        <a:t>BYOD</a:t>
                      </a:r>
                      <a:endParaRPr lang="en-MY" sz="1600" b="1" dirty="0"/>
                    </a:p>
                  </a:txBody>
                  <a:tcPr/>
                </a:tc>
                <a:tc>
                  <a:txBody>
                    <a:bodyPr/>
                    <a:lstStyle/>
                    <a:p>
                      <a:pPr marL="627063" indent="-271463">
                        <a:buFont typeface="Arial" pitchFamily="34" charset="0"/>
                        <a:buChar char="•"/>
                      </a:pPr>
                      <a:r>
                        <a:rPr lang="en-US" sz="1400" dirty="0" err="1" smtClean="0"/>
                        <a:t>iPad</a:t>
                      </a:r>
                      <a:r>
                        <a:rPr lang="en-US" sz="1400" baseline="0" dirty="0" smtClean="0"/>
                        <a:t> </a:t>
                      </a:r>
                    </a:p>
                    <a:p>
                      <a:pPr marL="627063" indent="-271463">
                        <a:buFont typeface="Arial" pitchFamily="34" charset="0"/>
                        <a:buChar char="•"/>
                      </a:pPr>
                      <a:r>
                        <a:rPr lang="en-US" sz="1400" baseline="0" dirty="0" smtClean="0"/>
                        <a:t>Android smartphone </a:t>
                      </a:r>
                      <a:endParaRPr lang="en-MY" sz="1400" dirty="0"/>
                    </a:p>
                  </a:txBody>
                  <a:tcPr/>
                </a:tc>
              </a:tr>
            </a:tbl>
          </a:graphicData>
        </a:graphic>
      </p:graphicFrame>
    </p:spTree>
    <p:extLst>
      <p:ext uri="{BB962C8B-B14F-4D97-AF65-F5344CB8AC3E}">
        <p14:creationId xmlns:p14="http://schemas.microsoft.com/office/powerpoint/2010/main" val="2564529332"/>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blank">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999</TotalTime>
  <Words>289</Words>
  <Application>Microsoft Office PowerPoint</Application>
  <PresentationFormat>On-screen Show (4:3)</PresentationFormat>
  <Paragraphs>86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blank</vt:lpstr>
      <vt:lpstr>Knowledgeable Network of Local Partners</vt:lpstr>
      <vt:lpstr>System Architecture</vt:lpstr>
      <vt:lpstr>PowerPoint Presentation</vt:lpstr>
      <vt:lpstr>Demostration on...</vt:lpstr>
    </vt:vector>
  </TitlesOfParts>
  <Company>DocuWare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BASIS Training</dc:title>
  <dc:creator>Sieber Markus</dc:creator>
  <cp:lastModifiedBy>one</cp:lastModifiedBy>
  <cp:revision>524</cp:revision>
  <cp:lastPrinted>2011-03-23T07:23:32Z</cp:lastPrinted>
  <dcterms:created xsi:type="dcterms:W3CDTF">2010-02-26T10:04:50Z</dcterms:created>
  <dcterms:modified xsi:type="dcterms:W3CDTF">2013-10-08T04:58:38Z</dcterms:modified>
</cp:coreProperties>
</file>