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7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24CA2-6AB0-46DD-AC7F-A6401A410CF5}" type="doc">
      <dgm:prSet loTypeId="urn:microsoft.com/office/officeart/2005/8/layout/pyramid1" loCatId="pyramid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MY"/>
        </a:p>
      </dgm:t>
    </dgm:pt>
    <dgm:pt modelId="{07DA3E78-5B48-46C9-B0C5-5DD7B0356141}">
      <dgm:prSet phldrT="[Text]" custT="1"/>
      <dgm:spPr>
        <a:solidFill>
          <a:srgbClr val="006600"/>
        </a:solidFill>
      </dgm:spPr>
      <dgm:t>
        <a:bodyPr/>
        <a:lstStyle/>
        <a:p>
          <a:endParaRPr lang="en-MY" sz="4600" b="1" dirty="0"/>
        </a:p>
      </dgm:t>
    </dgm:pt>
    <dgm:pt modelId="{2417FC77-2B93-4BC4-A532-9DA8926B6FED}" type="parTrans" cxnId="{D312CED2-8DE1-4876-A59F-71079FC5D1CC}">
      <dgm:prSet/>
      <dgm:spPr/>
      <dgm:t>
        <a:bodyPr/>
        <a:lstStyle/>
        <a:p>
          <a:endParaRPr lang="en-MY"/>
        </a:p>
      </dgm:t>
    </dgm:pt>
    <dgm:pt modelId="{7DABAD06-0334-4D0B-AC84-E335531D515E}" type="sibTrans" cxnId="{D312CED2-8DE1-4876-A59F-71079FC5D1CC}">
      <dgm:prSet/>
      <dgm:spPr/>
      <dgm:t>
        <a:bodyPr/>
        <a:lstStyle/>
        <a:p>
          <a:endParaRPr lang="en-MY"/>
        </a:p>
      </dgm:t>
    </dgm:pt>
    <dgm:pt modelId="{3960E901-272D-43C0-8471-88785DCDB671}">
      <dgm:prSet phldrT="[Text]" custT="1"/>
      <dgm:spPr>
        <a:solidFill>
          <a:srgbClr val="00B050"/>
        </a:solidFill>
      </dgm:spPr>
      <dgm:t>
        <a:bodyPr/>
        <a:lstStyle/>
        <a:p>
          <a:endParaRPr lang="en-MY" sz="1800" dirty="0"/>
        </a:p>
      </dgm:t>
    </dgm:pt>
    <dgm:pt modelId="{57F8BA3C-760E-4D55-9B91-5DFD0E02B541}" type="parTrans" cxnId="{784B5A94-2590-4E07-AAD0-2DA76EF2DBBF}">
      <dgm:prSet/>
      <dgm:spPr/>
      <dgm:t>
        <a:bodyPr/>
        <a:lstStyle/>
        <a:p>
          <a:endParaRPr lang="en-MY"/>
        </a:p>
      </dgm:t>
    </dgm:pt>
    <dgm:pt modelId="{F1BEDF9A-0D72-4016-A8FD-17632E7A8595}" type="sibTrans" cxnId="{784B5A94-2590-4E07-AAD0-2DA76EF2DBBF}">
      <dgm:prSet/>
      <dgm:spPr/>
      <dgm:t>
        <a:bodyPr/>
        <a:lstStyle/>
        <a:p>
          <a:endParaRPr lang="en-MY"/>
        </a:p>
      </dgm:t>
    </dgm:pt>
    <dgm:pt modelId="{11DF2735-CFA7-448E-ACC9-E9ED2B03E749}">
      <dgm:prSet phldrT="[Text]"/>
      <dgm:spPr/>
      <dgm:t>
        <a:bodyPr/>
        <a:lstStyle/>
        <a:p>
          <a:endParaRPr lang="en-MY"/>
        </a:p>
      </dgm:t>
    </dgm:pt>
    <dgm:pt modelId="{D64AF456-BB85-44C1-8D82-3521990BA261}" type="parTrans" cxnId="{B5A95AF1-FC20-4AF5-9B02-4C6B8BF89DCF}">
      <dgm:prSet/>
      <dgm:spPr/>
      <dgm:t>
        <a:bodyPr/>
        <a:lstStyle/>
        <a:p>
          <a:endParaRPr lang="en-MY"/>
        </a:p>
      </dgm:t>
    </dgm:pt>
    <dgm:pt modelId="{F1FF2C7A-84A1-4116-9A47-4FEC296F981C}" type="sibTrans" cxnId="{B5A95AF1-FC20-4AF5-9B02-4C6B8BF89DCF}">
      <dgm:prSet/>
      <dgm:spPr/>
      <dgm:t>
        <a:bodyPr/>
        <a:lstStyle/>
        <a:p>
          <a:endParaRPr lang="en-MY"/>
        </a:p>
      </dgm:t>
    </dgm:pt>
    <dgm:pt modelId="{015D4C89-B203-4065-8666-CBEB6680E67C}">
      <dgm:prSet phldrT="[Text]"/>
      <dgm:spPr/>
      <dgm:t>
        <a:bodyPr/>
        <a:lstStyle/>
        <a:p>
          <a:endParaRPr lang="en-MY"/>
        </a:p>
      </dgm:t>
    </dgm:pt>
    <dgm:pt modelId="{1E32E85D-F0E3-41B0-B75D-8E23AC94A609}" type="parTrans" cxnId="{AF58324D-B570-4102-ADED-0A2212DCD43B}">
      <dgm:prSet/>
      <dgm:spPr/>
      <dgm:t>
        <a:bodyPr/>
        <a:lstStyle/>
        <a:p>
          <a:endParaRPr lang="en-MY"/>
        </a:p>
      </dgm:t>
    </dgm:pt>
    <dgm:pt modelId="{7CDB4F50-2E2A-4233-8035-2BD670897732}" type="sibTrans" cxnId="{AF58324D-B570-4102-ADED-0A2212DCD43B}">
      <dgm:prSet/>
      <dgm:spPr/>
      <dgm:t>
        <a:bodyPr/>
        <a:lstStyle/>
        <a:p>
          <a:endParaRPr lang="en-MY"/>
        </a:p>
      </dgm:t>
    </dgm:pt>
    <dgm:pt modelId="{C3758245-A0C1-48EE-9BF2-D96D05A85302}">
      <dgm:prSet phldrT="[Text]"/>
      <dgm:spPr/>
      <dgm:t>
        <a:bodyPr/>
        <a:lstStyle/>
        <a:p>
          <a:endParaRPr lang="en-MY" dirty="0"/>
        </a:p>
      </dgm:t>
    </dgm:pt>
    <dgm:pt modelId="{89ABE109-AB06-474A-821D-75C382A360C4}" type="sibTrans" cxnId="{E533CA66-05EC-44F2-BF73-A3C16CAAF12D}">
      <dgm:prSet/>
      <dgm:spPr/>
      <dgm:t>
        <a:bodyPr/>
        <a:lstStyle/>
        <a:p>
          <a:endParaRPr lang="en-MY"/>
        </a:p>
      </dgm:t>
    </dgm:pt>
    <dgm:pt modelId="{7D3D8F7E-C15B-4E56-AFC9-0C9DF595C66D}" type="parTrans" cxnId="{E533CA66-05EC-44F2-BF73-A3C16CAAF12D}">
      <dgm:prSet/>
      <dgm:spPr/>
      <dgm:t>
        <a:bodyPr/>
        <a:lstStyle/>
        <a:p>
          <a:endParaRPr lang="en-MY"/>
        </a:p>
      </dgm:t>
    </dgm:pt>
    <dgm:pt modelId="{16F656BE-ED7E-4864-9457-E96F6B27A643}" type="pres">
      <dgm:prSet presAssocID="{30624CA2-6AB0-46DD-AC7F-A6401A410CF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MY"/>
        </a:p>
      </dgm:t>
    </dgm:pt>
    <dgm:pt modelId="{69A34BEF-AD25-4958-8A73-1FCA1239CB7D}" type="pres">
      <dgm:prSet presAssocID="{07DA3E78-5B48-46C9-B0C5-5DD7B0356141}" presName="Name8" presStyleCnt="0"/>
      <dgm:spPr/>
    </dgm:pt>
    <dgm:pt modelId="{FCD8E545-1865-4A2F-A032-498DFF447B72}" type="pres">
      <dgm:prSet presAssocID="{07DA3E78-5B48-46C9-B0C5-5DD7B0356141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86E5DCDB-6116-47F3-A284-1AE8647A189B}" type="pres">
      <dgm:prSet presAssocID="{07DA3E78-5B48-46C9-B0C5-5DD7B035614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01BD194A-5794-4ADE-9BF9-6DF12365B478}" type="pres">
      <dgm:prSet presAssocID="{3960E901-272D-43C0-8471-88785DCDB671}" presName="Name8" presStyleCnt="0"/>
      <dgm:spPr/>
    </dgm:pt>
    <dgm:pt modelId="{8EA6000F-581A-4B3C-B714-FC792E308FD1}" type="pres">
      <dgm:prSet presAssocID="{3960E901-272D-43C0-8471-88785DCDB671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FA08CF2F-9E72-4A99-B463-136FB91E620D}" type="pres">
      <dgm:prSet presAssocID="{3960E901-272D-43C0-8471-88785DCDB67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CFDCBF0D-4B19-4764-B179-DBBAE84E693A}" type="pres">
      <dgm:prSet presAssocID="{11DF2735-CFA7-448E-ACC9-E9ED2B03E749}" presName="Name8" presStyleCnt="0"/>
      <dgm:spPr/>
    </dgm:pt>
    <dgm:pt modelId="{0E2D322E-536F-4C99-AD27-84C15DEC383D}" type="pres">
      <dgm:prSet presAssocID="{11DF2735-CFA7-448E-ACC9-E9ED2B03E749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2422608E-8635-4268-AC72-0A7CAA2BB424}" type="pres">
      <dgm:prSet presAssocID="{11DF2735-CFA7-448E-ACC9-E9ED2B03E74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182F0C4C-D4AA-4DF4-A196-9C64545F09B4}" type="pres">
      <dgm:prSet presAssocID="{015D4C89-B203-4065-8666-CBEB6680E67C}" presName="Name8" presStyleCnt="0"/>
      <dgm:spPr/>
    </dgm:pt>
    <dgm:pt modelId="{6E99C968-30A9-4BB9-B3D7-E12B6D1BE9A9}" type="pres">
      <dgm:prSet presAssocID="{015D4C89-B203-4065-8666-CBEB6680E67C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25822C5F-676D-44BC-9795-E5927745EE61}" type="pres">
      <dgm:prSet presAssocID="{015D4C89-B203-4065-8666-CBEB6680E67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DBBC3842-FF0B-4C24-94EA-4FA933DBD949}" type="pres">
      <dgm:prSet presAssocID="{C3758245-A0C1-48EE-9BF2-D96D05A85302}" presName="Name8" presStyleCnt="0"/>
      <dgm:spPr/>
    </dgm:pt>
    <dgm:pt modelId="{5E10A98E-B7D4-477F-BB27-27F74E3036B6}" type="pres">
      <dgm:prSet presAssocID="{C3758245-A0C1-48EE-9BF2-D96D05A85302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C935769B-E1A6-4942-ADE9-C2131E1A24D8}" type="pres">
      <dgm:prSet presAssocID="{C3758245-A0C1-48EE-9BF2-D96D05A853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79302BDA-CB4A-437C-8FD6-82770B962A7F}" type="presOf" srcId="{C3758245-A0C1-48EE-9BF2-D96D05A85302}" destId="{5E10A98E-B7D4-477F-BB27-27F74E3036B6}" srcOrd="0" destOrd="0" presId="urn:microsoft.com/office/officeart/2005/8/layout/pyramid1"/>
    <dgm:cxn modelId="{AF58324D-B570-4102-ADED-0A2212DCD43B}" srcId="{30624CA2-6AB0-46DD-AC7F-A6401A410CF5}" destId="{015D4C89-B203-4065-8666-CBEB6680E67C}" srcOrd="3" destOrd="0" parTransId="{1E32E85D-F0E3-41B0-B75D-8E23AC94A609}" sibTransId="{7CDB4F50-2E2A-4233-8035-2BD670897732}"/>
    <dgm:cxn modelId="{E533CA66-05EC-44F2-BF73-A3C16CAAF12D}" srcId="{30624CA2-6AB0-46DD-AC7F-A6401A410CF5}" destId="{C3758245-A0C1-48EE-9BF2-D96D05A85302}" srcOrd="4" destOrd="0" parTransId="{7D3D8F7E-C15B-4E56-AFC9-0C9DF595C66D}" sibTransId="{89ABE109-AB06-474A-821D-75C382A360C4}"/>
    <dgm:cxn modelId="{F89EFB8E-8333-4572-96AB-B848C0DBA17D}" type="presOf" srcId="{11DF2735-CFA7-448E-ACC9-E9ED2B03E749}" destId="{0E2D322E-536F-4C99-AD27-84C15DEC383D}" srcOrd="0" destOrd="0" presId="urn:microsoft.com/office/officeart/2005/8/layout/pyramid1"/>
    <dgm:cxn modelId="{8B11E6B4-0278-415D-8F0A-75658886BF4E}" type="presOf" srcId="{11DF2735-CFA7-448E-ACC9-E9ED2B03E749}" destId="{2422608E-8635-4268-AC72-0A7CAA2BB424}" srcOrd="1" destOrd="0" presId="urn:microsoft.com/office/officeart/2005/8/layout/pyramid1"/>
    <dgm:cxn modelId="{2A514420-582A-4CA9-BA0E-3B6A014BB395}" type="presOf" srcId="{07DA3E78-5B48-46C9-B0C5-5DD7B0356141}" destId="{86E5DCDB-6116-47F3-A284-1AE8647A189B}" srcOrd="1" destOrd="0" presId="urn:microsoft.com/office/officeart/2005/8/layout/pyramid1"/>
    <dgm:cxn modelId="{B5A95AF1-FC20-4AF5-9B02-4C6B8BF89DCF}" srcId="{30624CA2-6AB0-46DD-AC7F-A6401A410CF5}" destId="{11DF2735-CFA7-448E-ACC9-E9ED2B03E749}" srcOrd="2" destOrd="0" parTransId="{D64AF456-BB85-44C1-8D82-3521990BA261}" sibTransId="{F1FF2C7A-84A1-4116-9A47-4FEC296F981C}"/>
    <dgm:cxn modelId="{CD19881C-A567-428C-84B3-42F82A0E6444}" type="presOf" srcId="{015D4C89-B203-4065-8666-CBEB6680E67C}" destId="{6E99C968-30A9-4BB9-B3D7-E12B6D1BE9A9}" srcOrd="0" destOrd="0" presId="urn:microsoft.com/office/officeart/2005/8/layout/pyramid1"/>
    <dgm:cxn modelId="{665C9FBF-D4EB-47D2-8A16-7019236BF3DB}" type="presOf" srcId="{07DA3E78-5B48-46C9-B0C5-5DD7B0356141}" destId="{FCD8E545-1865-4A2F-A032-498DFF447B72}" srcOrd="0" destOrd="0" presId="urn:microsoft.com/office/officeart/2005/8/layout/pyramid1"/>
    <dgm:cxn modelId="{A0B463B7-0728-4AB8-858D-797E59CB2D04}" type="presOf" srcId="{015D4C89-B203-4065-8666-CBEB6680E67C}" destId="{25822C5F-676D-44BC-9795-E5927745EE61}" srcOrd="1" destOrd="0" presId="urn:microsoft.com/office/officeart/2005/8/layout/pyramid1"/>
    <dgm:cxn modelId="{562AA86E-9CAC-421E-85A7-D112EE027FD3}" type="presOf" srcId="{C3758245-A0C1-48EE-9BF2-D96D05A85302}" destId="{C935769B-E1A6-4942-ADE9-C2131E1A24D8}" srcOrd="1" destOrd="0" presId="urn:microsoft.com/office/officeart/2005/8/layout/pyramid1"/>
    <dgm:cxn modelId="{D312CED2-8DE1-4876-A59F-71079FC5D1CC}" srcId="{30624CA2-6AB0-46DD-AC7F-A6401A410CF5}" destId="{07DA3E78-5B48-46C9-B0C5-5DD7B0356141}" srcOrd="0" destOrd="0" parTransId="{2417FC77-2B93-4BC4-A532-9DA8926B6FED}" sibTransId="{7DABAD06-0334-4D0B-AC84-E335531D515E}"/>
    <dgm:cxn modelId="{CEFCB37F-0D6C-483C-8CF4-0DA6ACC712A9}" type="presOf" srcId="{3960E901-272D-43C0-8471-88785DCDB671}" destId="{8EA6000F-581A-4B3C-B714-FC792E308FD1}" srcOrd="0" destOrd="0" presId="urn:microsoft.com/office/officeart/2005/8/layout/pyramid1"/>
    <dgm:cxn modelId="{784B5A94-2590-4E07-AAD0-2DA76EF2DBBF}" srcId="{30624CA2-6AB0-46DD-AC7F-A6401A410CF5}" destId="{3960E901-272D-43C0-8471-88785DCDB671}" srcOrd="1" destOrd="0" parTransId="{57F8BA3C-760E-4D55-9B91-5DFD0E02B541}" sibTransId="{F1BEDF9A-0D72-4016-A8FD-17632E7A8595}"/>
    <dgm:cxn modelId="{5D2D50F8-1CE3-443A-B8DC-DADE93B9C71E}" type="presOf" srcId="{3960E901-272D-43C0-8471-88785DCDB671}" destId="{FA08CF2F-9E72-4A99-B463-136FB91E620D}" srcOrd="1" destOrd="0" presId="urn:microsoft.com/office/officeart/2005/8/layout/pyramid1"/>
    <dgm:cxn modelId="{F9CAB7AD-BB2F-4227-9E5A-2729AE56306B}" type="presOf" srcId="{30624CA2-6AB0-46DD-AC7F-A6401A410CF5}" destId="{16F656BE-ED7E-4864-9457-E96F6B27A643}" srcOrd="0" destOrd="0" presId="urn:microsoft.com/office/officeart/2005/8/layout/pyramid1"/>
    <dgm:cxn modelId="{A53771D1-254C-4688-B793-8357588FC7DD}" type="presParOf" srcId="{16F656BE-ED7E-4864-9457-E96F6B27A643}" destId="{69A34BEF-AD25-4958-8A73-1FCA1239CB7D}" srcOrd="0" destOrd="0" presId="urn:microsoft.com/office/officeart/2005/8/layout/pyramid1"/>
    <dgm:cxn modelId="{A871463C-9B1F-4540-8D44-0DE773828EC0}" type="presParOf" srcId="{69A34BEF-AD25-4958-8A73-1FCA1239CB7D}" destId="{FCD8E545-1865-4A2F-A032-498DFF447B72}" srcOrd="0" destOrd="0" presId="urn:microsoft.com/office/officeart/2005/8/layout/pyramid1"/>
    <dgm:cxn modelId="{85123A99-1C27-4825-BDAF-7A3E89992729}" type="presParOf" srcId="{69A34BEF-AD25-4958-8A73-1FCA1239CB7D}" destId="{86E5DCDB-6116-47F3-A284-1AE8647A189B}" srcOrd="1" destOrd="0" presId="urn:microsoft.com/office/officeart/2005/8/layout/pyramid1"/>
    <dgm:cxn modelId="{FA33E72A-0B89-4F89-A6F6-A46D71A99165}" type="presParOf" srcId="{16F656BE-ED7E-4864-9457-E96F6B27A643}" destId="{01BD194A-5794-4ADE-9BF9-6DF12365B478}" srcOrd="1" destOrd="0" presId="urn:microsoft.com/office/officeart/2005/8/layout/pyramid1"/>
    <dgm:cxn modelId="{E5D277D9-D6DB-4A6E-89C0-9AC75E31A6DE}" type="presParOf" srcId="{01BD194A-5794-4ADE-9BF9-6DF12365B478}" destId="{8EA6000F-581A-4B3C-B714-FC792E308FD1}" srcOrd="0" destOrd="0" presId="urn:microsoft.com/office/officeart/2005/8/layout/pyramid1"/>
    <dgm:cxn modelId="{4D491169-5850-4FA6-9FD5-3061B270BE7D}" type="presParOf" srcId="{01BD194A-5794-4ADE-9BF9-6DF12365B478}" destId="{FA08CF2F-9E72-4A99-B463-136FB91E620D}" srcOrd="1" destOrd="0" presId="urn:microsoft.com/office/officeart/2005/8/layout/pyramid1"/>
    <dgm:cxn modelId="{9AC31D51-5B07-4B20-A798-00EF45C06BBC}" type="presParOf" srcId="{16F656BE-ED7E-4864-9457-E96F6B27A643}" destId="{CFDCBF0D-4B19-4764-B179-DBBAE84E693A}" srcOrd="2" destOrd="0" presId="urn:microsoft.com/office/officeart/2005/8/layout/pyramid1"/>
    <dgm:cxn modelId="{1E2C83EE-863A-4680-9AD3-A493CC2F64E5}" type="presParOf" srcId="{CFDCBF0D-4B19-4764-B179-DBBAE84E693A}" destId="{0E2D322E-536F-4C99-AD27-84C15DEC383D}" srcOrd="0" destOrd="0" presId="urn:microsoft.com/office/officeart/2005/8/layout/pyramid1"/>
    <dgm:cxn modelId="{F40D2A1B-1FE4-4B6F-902A-862771A232D5}" type="presParOf" srcId="{CFDCBF0D-4B19-4764-B179-DBBAE84E693A}" destId="{2422608E-8635-4268-AC72-0A7CAA2BB424}" srcOrd="1" destOrd="0" presId="urn:microsoft.com/office/officeart/2005/8/layout/pyramid1"/>
    <dgm:cxn modelId="{CF7EDC03-C4B0-4886-A01F-E9C88B999FB1}" type="presParOf" srcId="{16F656BE-ED7E-4864-9457-E96F6B27A643}" destId="{182F0C4C-D4AA-4DF4-A196-9C64545F09B4}" srcOrd="3" destOrd="0" presId="urn:microsoft.com/office/officeart/2005/8/layout/pyramid1"/>
    <dgm:cxn modelId="{39C5B59D-120F-4541-9DE4-A1F6655CF103}" type="presParOf" srcId="{182F0C4C-D4AA-4DF4-A196-9C64545F09B4}" destId="{6E99C968-30A9-4BB9-B3D7-E12B6D1BE9A9}" srcOrd="0" destOrd="0" presId="urn:microsoft.com/office/officeart/2005/8/layout/pyramid1"/>
    <dgm:cxn modelId="{ABEF1E90-A03E-453B-AE76-1C4E18082A9D}" type="presParOf" srcId="{182F0C4C-D4AA-4DF4-A196-9C64545F09B4}" destId="{25822C5F-676D-44BC-9795-E5927745EE61}" srcOrd="1" destOrd="0" presId="urn:microsoft.com/office/officeart/2005/8/layout/pyramid1"/>
    <dgm:cxn modelId="{A0B6F565-5AE9-4337-98B4-76567F5DC60D}" type="presParOf" srcId="{16F656BE-ED7E-4864-9457-E96F6B27A643}" destId="{DBBC3842-FF0B-4C24-94EA-4FA933DBD949}" srcOrd="4" destOrd="0" presId="urn:microsoft.com/office/officeart/2005/8/layout/pyramid1"/>
    <dgm:cxn modelId="{673E0E97-C0B6-4937-8148-0C01BADA14B6}" type="presParOf" srcId="{DBBC3842-FF0B-4C24-94EA-4FA933DBD949}" destId="{5E10A98E-B7D4-477F-BB27-27F74E3036B6}" srcOrd="0" destOrd="0" presId="urn:microsoft.com/office/officeart/2005/8/layout/pyramid1"/>
    <dgm:cxn modelId="{23617A9E-DE03-400A-97E3-B47CADC803AD}" type="presParOf" srcId="{DBBC3842-FF0B-4C24-94EA-4FA933DBD949}" destId="{C935769B-E1A6-4942-ADE9-C2131E1A24D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8E545-1865-4A2F-A032-498DFF447B72}">
      <dsp:nvSpPr>
        <dsp:cNvPr id="0" name=""/>
        <dsp:cNvSpPr/>
      </dsp:nvSpPr>
      <dsp:spPr>
        <a:xfrm>
          <a:off x="3134491" y="0"/>
          <a:ext cx="1567245" cy="1300648"/>
        </a:xfrm>
        <a:prstGeom prst="trapezoid">
          <a:avLst>
            <a:gd name="adj" fmla="val 60249"/>
          </a:avLst>
        </a:prstGeom>
        <a:solidFill>
          <a:srgbClr val="00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4600" b="1" kern="1200" dirty="0"/>
        </a:p>
      </dsp:txBody>
      <dsp:txXfrm>
        <a:off x="3134491" y="0"/>
        <a:ext cx="1567245" cy="1300648"/>
      </dsp:txXfrm>
    </dsp:sp>
    <dsp:sp modelId="{8EA6000F-581A-4B3C-B714-FC792E308FD1}">
      <dsp:nvSpPr>
        <dsp:cNvPr id="0" name=""/>
        <dsp:cNvSpPr/>
      </dsp:nvSpPr>
      <dsp:spPr>
        <a:xfrm>
          <a:off x="2350868" y="1300648"/>
          <a:ext cx="3134491" cy="1300648"/>
        </a:xfrm>
        <a:prstGeom prst="trapezoid">
          <a:avLst>
            <a:gd name="adj" fmla="val 60249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800" kern="1200" dirty="0"/>
        </a:p>
      </dsp:txBody>
      <dsp:txXfrm>
        <a:off x="2899404" y="1300648"/>
        <a:ext cx="2037419" cy="1300648"/>
      </dsp:txXfrm>
    </dsp:sp>
    <dsp:sp modelId="{0E2D322E-536F-4C99-AD27-84C15DEC383D}">
      <dsp:nvSpPr>
        <dsp:cNvPr id="0" name=""/>
        <dsp:cNvSpPr/>
      </dsp:nvSpPr>
      <dsp:spPr>
        <a:xfrm>
          <a:off x="1567245" y="2601297"/>
          <a:ext cx="4701736" cy="1300648"/>
        </a:xfrm>
        <a:prstGeom prst="trapezoid">
          <a:avLst>
            <a:gd name="adj" fmla="val 60249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6500" kern="1200"/>
        </a:p>
      </dsp:txBody>
      <dsp:txXfrm>
        <a:off x="2390049" y="2601297"/>
        <a:ext cx="3056128" cy="1300648"/>
      </dsp:txXfrm>
    </dsp:sp>
    <dsp:sp modelId="{6E99C968-30A9-4BB9-B3D7-E12B6D1BE9A9}">
      <dsp:nvSpPr>
        <dsp:cNvPr id="0" name=""/>
        <dsp:cNvSpPr/>
      </dsp:nvSpPr>
      <dsp:spPr>
        <a:xfrm>
          <a:off x="783622" y="3901945"/>
          <a:ext cx="6268982" cy="1300648"/>
        </a:xfrm>
        <a:prstGeom prst="trapezoid">
          <a:avLst>
            <a:gd name="adj" fmla="val 60249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6500" kern="1200"/>
        </a:p>
      </dsp:txBody>
      <dsp:txXfrm>
        <a:off x="1880694" y="3901945"/>
        <a:ext cx="4074838" cy="1300648"/>
      </dsp:txXfrm>
    </dsp:sp>
    <dsp:sp modelId="{5E10A98E-B7D4-477F-BB27-27F74E3036B6}">
      <dsp:nvSpPr>
        <dsp:cNvPr id="0" name=""/>
        <dsp:cNvSpPr/>
      </dsp:nvSpPr>
      <dsp:spPr>
        <a:xfrm>
          <a:off x="0" y="5202594"/>
          <a:ext cx="7836227" cy="1300648"/>
        </a:xfrm>
        <a:prstGeom prst="trapezoid">
          <a:avLst>
            <a:gd name="adj" fmla="val 60249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6500" kern="1200" dirty="0"/>
        </a:p>
      </dsp:txBody>
      <dsp:txXfrm>
        <a:off x="1371339" y="5202594"/>
        <a:ext cx="5093548" cy="1300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B0EC4-0B25-4AF0-AE7B-E8ABFF05EF72}" type="datetime1">
              <a:rPr lang="nb-NO"/>
              <a:pPr>
                <a:defRPr/>
              </a:pPr>
              <a:t>09.01.2013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AAB69-DB73-4DBA-92A2-36E07A1D3416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695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27EC9-B189-4F5B-ADF0-B32169BB3E5A}" type="datetime1">
              <a:rPr lang="nb-NO"/>
              <a:pPr>
                <a:defRPr/>
              </a:pPr>
              <a:t>09.01.2013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7275-2A69-4D66-99A9-CA9256F7B225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202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92C36-AA90-42DB-B1E3-BB5E23D6EE78}" type="datetime1">
              <a:rPr lang="nb-NO"/>
              <a:pPr>
                <a:defRPr/>
              </a:pPr>
              <a:t>09.01.2013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11D00-F0F2-44E5-9E1D-6021997C360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233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D2928-D813-4DC7-9304-C9214769AF0D}" type="datetime1">
              <a:rPr lang="nb-NO"/>
              <a:pPr>
                <a:defRPr/>
              </a:pPr>
              <a:t>09.01.2013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28CD0-B695-43E7-9CED-2D503952A182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308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2A38F-71A3-49BE-9103-8D92EC31F1B0}" type="datetime1">
              <a:rPr lang="nb-NO"/>
              <a:pPr>
                <a:defRPr/>
              </a:pPr>
              <a:t>09.01.2013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661EE-2019-49CA-AEFD-F0A8D2BC605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414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51674-741E-4C88-9B59-4A1AA0128E7F}" type="datetime1">
              <a:rPr lang="nb-NO"/>
              <a:pPr>
                <a:defRPr/>
              </a:pPr>
              <a:t>09.01.2013</a:t>
            </a:fld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44C2-523E-41B7-AB0A-0C9BA8AF9F74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588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0E851-0CE2-4328-B7CD-2336A064466A}" type="datetime1">
              <a:rPr lang="nb-NO"/>
              <a:pPr>
                <a:defRPr/>
              </a:pPr>
              <a:t>09.01.2013</a:t>
            </a:fld>
            <a:endParaRPr lang="nb-N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40517-D5DE-45AD-9CB5-311DA734519C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187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A4529-9A6D-46AD-8F8D-1F1D0534F61C}" type="datetime1">
              <a:rPr lang="nb-NO"/>
              <a:pPr>
                <a:defRPr/>
              </a:pPr>
              <a:t>09.01.2013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56868-2DBA-481E-A531-11D34FE0E2C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479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D0E2C-A09B-4819-B1A4-842A496F7F6A}" type="datetime1">
              <a:rPr lang="nb-NO"/>
              <a:pPr>
                <a:defRPr/>
              </a:pPr>
              <a:t>09.01.2013</a:t>
            </a:fld>
            <a:endParaRPr lang="nb-N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42827-CD54-4702-B805-8369A28942D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16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76175-530C-4A2F-8C37-C8057A483734}" type="datetime1">
              <a:rPr lang="nb-NO"/>
              <a:pPr>
                <a:defRPr/>
              </a:pPr>
              <a:t>09.01.2013</a:t>
            </a:fld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B7BBF-6945-4CF8-B156-12842E192D4A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718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F6103-C363-43AC-81FB-827E9936E338}" type="datetime1">
              <a:rPr lang="nb-NO"/>
              <a:pPr>
                <a:defRPr/>
              </a:pPr>
              <a:t>09.01.2013</a:t>
            </a:fld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18ED0-56F9-4EB6-B6AB-6DCEEBB07C3F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E1A19283-9922-4B46-AFF5-66B5DF20768C}" type="datetime1">
              <a:rPr lang="nb-NO">
                <a:ea typeface="MS PGothic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09.01.2013</a:t>
            </a:fld>
            <a:endParaRPr lang="nb-NO"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88F3EEF-713C-425A-ABB1-9CC535AACF0A}" type="slidenum">
              <a:rPr lang="nb-NO">
                <a:ea typeface="MS PGothic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b-NO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474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1180381" y="4652930"/>
            <a:ext cx="546945" cy="23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61887054"/>
              </p:ext>
            </p:extLst>
          </p:nvPr>
        </p:nvGraphicFramePr>
        <p:xfrm>
          <a:off x="556673" y="238125"/>
          <a:ext cx="7836228" cy="650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323997" y="298070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SPP2</a:t>
            </a:r>
            <a:endParaRPr lang="en-MY" b="1" dirty="0">
              <a:solidFill>
                <a:prstClr val="black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39041" y="3013850"/>
            <a:ext cx="105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mySPATA</a:t>
            </a:r>
            <a:endParaRPr lang="en-MY" b="1" dirty="0">
              <a:solidFill>
                <a:prstClr val="black"/>
              </a:solidFill>
              <a:ea typeface="MS PGothic" pitchFamily="34" charset="-128"/>
              <a:cs typeface="Arial" pitchFamily="34" charset="0"/>
            </a:endParaRPr>
          </a:p>
        </p:txBody>
      </p:sp>
      <p:cxnSp>
        <p:nvCxnSpPr>
          <p:cNvPr id="42" name="Straight Arrow Connector 41"/>
          <p:cNvCxnSpPr>
            <a:stCxn id="17" idx="3"/>
            <a:endCxn id="29" idx="0"/>
          </p:cNvCxnSpPr>
          <p:nvPr/>
        </p:nvCxnSpPr>
        <p:spPr>
          <a:xfrm flipH="1">
            <a:off x="2241429" y="3598301"/>
            <a:ext cx="588593" cy="10357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3" idx="0"/>
            <a:endCxn id="20" idx="4"/>
          </p:cNvCxnSpPr>
          <p:nvPr/>
        </p:nvCxnSpPr>
        <p:spPr>
          <a:xfrm flipV="1">
            <a:off x="3632079" y="3645024"/>
            <a:ext cx="331164" cy="989062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4" idx="3"/>
            <a:endCxn id="22" idx="2"/>
          </p:cNvCxnSpPr>
          <p:nvPr/>
        </p:nvCxnSpPr>
        <p:spPr>
          <a:xfrm flipV="1">
            <a:off x="2485258" y="3509196"/>
            <a:ext cx="3512211" cy="98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6" idx="3"/>
          </p:cNvCxnSpPr>
          <p:nvPr/>
        </p:nvCxnSpPr>
        <p:spPr>
          <a:xfrm flipV="1">
            <a:off x="4197269" y="3598301"/>
            <a:ext cx="396949" cy="10546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3" idx="3"/>
            <a:endCxn id="130" idx="2"/>
          </p:cNvCxnSpPr>
          <p:nvPr/>
        </p:nvCxnSpPr>
        <p:spPr>
          <a:xfrm>
            <a:off x="1727326" y="4778944"/>
            <a:ext cx="2298332" cy="103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793113" y="3383182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</a:rPr>
              <a:t>1</a:t>
            </a:r>
            <a:endParaRPr lang="en-MY" sz="1400" b="1" dirty="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35965" y="3392996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</a:rPr>
              <a:t>2</a:t>
            </a:r>
            <a:endParaRPr lang="en-MY" sz="1400" b="1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77189" y="3383182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</a:rPr>
              <a:t>3</a:t>
            </a:r>
            <a:endParaRPr lang="en-MY" sz="1400" b="1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37229" y="3392996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</a:rPr>
              <a:t>4</a:t>
            </a:r>
            <a:endParaRPr lang="en-MY" sz="1400" b="1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97269" y="3383182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</a:rPr>
              <a:t>5</a:t>
            </a:r>
            <a:endParaRPr lang="en-MY" sz="1400" b="1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97469" y="3383182"/>
            <a:ext cx="252028" cy="2520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</a:rPr>
              <a:t>0</a:t>
            </a:r>
            <a:endParaRPr lang="en-MY" sz="1400" b="1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01425" y="3383182"/>
            <a:ext cx="252028" cy="2520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</a:rPr>
              <a:t>9</a:t>
            </a:r>
            <a:endParaRPr lang="en-MY" sz="1400" b="1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41385" y="3383182"/>
            <a:ext cx="252028" cy="2520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</a:rPr>
              <a:t>8</a:t>
            </a:r>
            <a:endParaRPr lang="en-MY" sz="1400" b="1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917349" y="3383182"/>
            <a:ext cx="252028" cy="2520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</a:rPr>
              <a:t>7</a:t>
            </a:r>
            <a:endParaRPr lang="en-MY" sz="1400" b="1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57309" y="3383182"/>
            <a:ext cx="252028" cy="2520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</a:rPr>
              <a:t>6</a:t>
            </a:r>
            <a:endParaRPr lang="en-MY" sz="1400" b="1" dirty="0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06184" y="4941168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J10</a:t>
            </a:r>
            <a:endParaRPr lang="en-MY" sz="2000" b="1" dirty="0">
              <a:solidFill>
                <a:prstClr val="black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37129" y="500872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PM</a:t>
            </a:r>
            <a:endParaRPr lang="en-MY" b="1" dirty="0">
              <a:solidFill>
                <a:prstClr val="black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29062" y="500872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FM</a:t>
            </a:r>
            <a:endParaRPr lang="en-MY" b="1" dirty="0">
              <a:solidFill>
                <a:prstClr val="black"/>
              </a:solidFill>
              <a:ea typeface="MS PGothic" pitchFamily="34" charset="-128"/>
              <a:cs typeface="Arial" pitchFamily="34" charset="0"/>
            </a:endParaRPr>
          </a:p>
        </p:txBody>
      </p:sp>
      <p:cxnSp>
        <p:nvCxnSpPr>
          <p:cNvPr id="72" name="Straight Arrow Connector 71"/>
          <p:cNvCxnSpPr>
            <a:stCxn id="26" idx="4"/>
            <a:endCxn id="131" idx="0"/>
          </p:cNvCxnSpPr>
          <p:nvPr/>
        </p:nvCxnSpPr>
        <p:spPr>
          <a:xfrm flipH="1">
            <a:off x="4660779" y="3635210"/>
            <a:ext cx="22544" cy="100840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39" idx="2"/>
          </p:cNvCxnSpPr>
          <p:nvPr/>
        </p:nvCxnSpPr>
        <p:spPr>
          <a:xfrm>
            <a:off x="4922584" y="4788964"/>
            <a:ext cx="1731974" cy="988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6" idx="4"/>
            <a:endCxn id="135" idx="0"/>
          </p:cNvCxnSpPr>
          <p:nvPr/>
        </p:nvCxnSpPr>
        <p:spPr>
          <a:xfrm>
            <a:off x="4683323" y="3635210"/>
            <a:ext cx="425131" cy="10084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36" idx="0"/>
            <a:endCxn id="25" idx="4"/>
          </p:cNvCxnSpPr>
          <p:nvPr/>
        </p:nvCxnSpPr>
        <p:spPr>
          <a:xfrm flipH="1" flipV="1">
            <a:off x="5043363" y="3635210"/>
            <a:ext cx="503241" cy="1008401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37" idx="0"/>
            <a:endCxn id="24" idx="4"/>
          </p:cNvCxnSpPr>
          <p:nvPr/>
        </p:nvCxnSpPr>
        <p:spPr>
          <a:xfrm flipH="1" flipV="1">
            <a:off x="5367399" y="3635210"/>
            <a:ext cx="588780" cy="1008401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38" idx="0"/>
            <a:endCxn id="23" idx="4"/>
          </p:cNvCxnSpPr>
          <p:nvPr/>
        </p:nvCxnSpPr>
        <p:spPr>
          <a:xfrm flipH="1" flipV="1">
            <a:off x="5727439" y="3635210"/>
            <a:ext cx="619265" cy="1017926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39" idx="0"/>
          </p:cNvCxnSpPr>
          <p:nvPr/>
        </p:nvCxnSpPr>
        <p:spPr>
          <a:xfrm flipH="1" flipV="1">
            <a:off x="6036712" y="3645026"/>
            <a:ext cx="786242" cy="998585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21" idx="4"/>
          </p:cNvCxnSpPr>
          <p:nvPr/>
        </p:nvCxnSpPr>
        <p:spPr>
          <a:xfrm flipV="1">
            <a:off x="4197269" y="3635210"/>
            <a:ext cx="126014" cy="10177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Up-Down Arrow 106"/>
          <p:cNvSpPr/>
          <p:nvPr/>
        </p:nvSpPr>
        <p:spPr>
          <a:xfrm>
            <a:off x="4645542" y="5195878"/>
            <a:ext cx="204322" cy="467856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08" name="Up-Down Arrow 107"/>
          <p:cNvSpPr/>
          <p:nvPr/>
        </p:nvSpPr>
        <p:spPr>
          <a:xfrm>
            <a:off x="4771013" y="3928596"/>
            <a:ext cx="204322" cy="467856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09" name="Up-Down Arrow 108"/>
          <p:cNvSpPr/>
          <p:nvPr/>
        </p:nvSpPr>
        <p:spPr>
          <a:xfrm>
            <a:off x="5449106" y="5198661"/>
            <a:ext cx="204322" cy="467856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10" name="Up-Down Arrow 109"/>
          <p:cNvSpPr/>
          <p:nvPr/>
        </p:nvSpPr>
        <p:spPr>
          <a:xfrm>
            <a:off x="6308213" y="5162655"/>
            <a:ext cx="204322" cy="467856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11" name="Up-Down Arrow 110"/>
          <p:cNvSpPr/>
          <p:nvPr/>
        </p:nvSpPr>
        <p:spPr>
          <a:xfrm>
            <a:off x="7053645" y="5168905"/>
            <a:ext cx="204322" cy="467856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5497" y="5396680"/>
            <a:ext cx="583628" cy="13087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ASSET </a:t>
            </a:r>
            <a:br>
              <a:rPr lang="en-US" sz="1200" b="1" dirty="0">
                <a:solidFill>
                  <a:prstClr val="white"/>
                </a:solidFill>
              </a:rPr>
            </a:br>
            <a:r>
              <a:rPr lang="en-US" sz="1200" b="1" dirty="0">
                <a:solidFill>
                  <a:prstClr val="white"/>
                </a:solidFill>
              </a:rPr>
              <a:t>OPERATOR / JKR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5497" y="4100204"/>
            <a:ext cx="583628" cy="130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ASSET MANAGER (JKR)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497" y="2780928"/>
            <a:ext cx="583628" cy="13087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ASSET OWNER / MANAGER</a:t>
            </a:r>
            <a:endParaRPr lang="en-MY" sz="1200" b="1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043" y="1678497"/>
            <a:ext cx="1675407" cy="107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Bent-Up Arrow 115"/>
          <p:cNvSpPr/>
          <p:nvPr/>
        </p:nvSpPr>
        <p:spPr>
          <a:xfrm>
            <a:off x="7027731" y="2881511"/>
            <a:ext cx="420819" cy="2018642"/>
          </a:xfrm>
          <a:prstGeom prst="bentUpArrow">
            <a:avLst>
              <a:gd name="adj1" fmla="val 43701"/>
              <a:gd name="adj2" fmla="val 33657"/>
              <a:gd name="adj3" fmla="val 25000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358949" y="1256928"/>
            <a:ext cx="1265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JKR DASHBOARD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&amp; WAR ROOM</a:t>
            </a:r>
            <a:endParaRPr lang="en-MY" sz="3600" b="1" dirty="0">
              <a:solidFill>
                <a:prstClr val="black"/>
              </a:solidFill>
              <a:ea typeface="MS PGothic" pitchFamily="34" charset="-128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566" y="1818031"/>
            <a:ext cx="1206134" cy="79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810249"/>
            <a:ext cx="1531515" cy="87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Flowchart: Magnetic Disk 98"/>
          <p:cNvSpPr/>
          <p:nvPr/>
        </p:nvSpPr>
        <p:spPr>
          <a:xfrm>
            <a:off x="4412338" y="5733256"/>
            <a:ext cx="638684" cy="432048"/>
          </a:xfrm>
          <a:prstGeom prst="flowChartMagneticDisk">
            <a:avLst/>
          </a:prstGeom>
          <a:gradFill>
            <a:gsLst>
              <a:gs pos="46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00" name="Flowchart: Magnetic Disk 99"/>
          <p:cNvSpPr/>
          <p:nvPr/>
        </p:nvSpPr>
        <p:spPr>
          <a:xfrm>
            <a:off x="5266772" y="5733256"/>
            <a:ext cx="638684" cy="43204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01" name="Flowchart: Magnetic Disk 100"/>
          <p:cNvSpPr/>
          <p:nvPr/>
        </p:nvSpPr>
        <p:spPr>
          <a:xfrm>
            <a:off x="6130868" y="5733256"/>
            <a:ext cx="638684" cy="43204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02" name="Flowchart: Magnetic Disk 101"/>
          <p:cNvSpPr/>
          <p:nvPr/>
        </p:nvSpPr>
        <p:spPr>
          <a:xfrm>
            <a:off x="6922956" y="5734689"/>
            <a:ext cx="638684" cy="43204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338629" y="6166737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BCMMS</a:t>
            </a:r>
            <a:endParaRPr lang="en-MY" b="1" dirty="0">
              <a:solidFill>
                <a:prstClr val="black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38868" y="616673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ISIS</a:t>
            </a:r>
            <a:endParaRPr lang="en-MY" b="1" dirty="0">
              <a:solidFill>
                <a:prstClr val="black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93488" y="614049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BMS</a:t>
            </a:r>
            <a:endParaRPr lang="en-MY" b="1" dirty="0">
              <a:solidFill>
                <a:prstClr val="black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27733" y="6163760"/>
            <a:ext cx="75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ROAMS</a:t>
            </a:r>
            <a:endParaRPr lang="en-MY" b="1" dirty="0">
              <a:solidFill>
                <a:prstClr val="black"/>
              </a:solidFill>
              <a:ea typeface="MS PGothic" pitchFamily="34" charset="-128"/>
              <a:cs typeface="Arial" pitchFamily="34" charset="0"/>
            </a:endParaRPr>
          </a:p>
        </p:txBody>
      </p:sp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518" y="771792"/>
            <a:ext cx="1206134" cy="72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Up Arrow 121"/>
          <p:cNvSpPr/>
          <p:nvPr/>
        </p:nvSpPr>
        <p:spPr>
          <a:xfrm>
            <a:off x="5172527" y="2636912"/>
            <a:ext cx="212874" cy="37693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28" name="Up Arrow 127"/>
          <p:cNvSpPr/>
          <p:nvPr/>
        </p:nvSpPr>
        <p:spPr>
          <a:xfrm>
            <a:off x="3555584" y="2636912"/>
            <a:ext cx="212874" cy="3769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29" name="Up Arrow 128"/>
          <p:cNvSpPr/>
          <p:nvPr/>
        </p:nvSpPr>
        <p:spPr>
          <a:xfrm>
            <a:off x="4413296" y="1382307"/>
            <a:ext cx="212874" cy="3769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80381" y="4594278"/>
            <a:ext cx="54694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</a:rPr>
              <a:t>SPB</a:t>
            </a:r>
            <a:endParaRPr lang="en-MY" b="1" dirty="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73033" y="4634086"/>
            <a:ext cx="336792" cy="3104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1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727326" y="3383182"/>
            <a:ext cx="787207" cy="2978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>
              <a:solidFill>
                <a:prstClr val="white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722420" y="3334344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white"/>
                </a:solidFill>
                <a:ea typeface="MS PGothic" pitchFamily="34" charset="-128"/>
                <a:cs typeface="Arial" pitchFamily="34" charset="0"/>
              </a:rPr>
              <a:t>TPATA</a:t>
            </a:r>
            <a:endParaRPr lang="en-MY" b="1" dirty="0">
              <a:solidFill>
                <a:prstClr val="white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16696" y="5412842"/>
            <a:ext cx="583628" cy="13087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OPERATIONAL TOOLS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516695" y="2881512"/>
            <a:ext cx="583628" cy="2543634"/>
          </a:xfrm>
          <a:prstGeom prst="rect">
            <a:avLst/>
          </a:prstGeom>
          <a:gradFill>
            <a:gsLst>
              <a:gs pos="0">
                <a:schemeClr val="accent5"/>
              </a:gs>
              <a:gs pos="52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MANAGERIAL  &amp; TACTICAL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497" y="1466478"/>
            <a:ext cx="583628" cy="1308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ASSET OWNER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516695" y="1473115"/>
            <a:ext cx="583628" cy="13798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</a:rPr>
              <a:t>TACTICAL / STRATEGIC (DASHBORD/REPORTS)</a:t>
            </a:r>
            <a:endParaRPr lang="en-MY" sz="1000" b="1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516695" y="95250"/>
            <a:ext cx="583628" cy="136267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</a:rPr>
              <a:t>STRATEGIC – NATIONAL</a:t>
            </a:r>
            <a:br>
              <a:rPr lang="en-US" sz="1000" b="1" dirty="0">
                <a:solidFill>
                  <a:prstClr val="white"/>
                </a:solidFill>
              </a:rPr>
            </a:br>
            <a:r>
              <a:rPr lang="en-US" sz="1000" b="1" dirty="0">
                <a:solidFill>
                  <a:prstClr val="white"/>
                </a:solidFill>
              </a:rPr>
              <a:t>(</a:t>
            </a:r>
            <a:r>
              <a:rPr lang="en-US" sz="1000" b="1" dirty="0">
                <a:solidFill>
                  <a:prstClr val="white"/>
                </a:solidFill>
              </a:rPr>
              <a:t>DASHBORD/REPORTS)</a:t>
            </a:r>
            <a:endParaRPr lang="en-MY" sz="1000" b="1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497" y="95250"/>
            <a:ext cx="583628" cy="1356032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JPAK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520708" y="4624561"/>
            <a:ext cx="336792" cy="3104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2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006483" y="4634086"/>
            <a:ext cx="336792" cy="3104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3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463683" y="4634086"/>
            <a:ext cx="336792" cy="3104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4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24" name="Bent-Up Arrow 123"/>
          <p:cNvSpPr/>
          <p:nvPr/>
        </p:nvSpPr>
        <p:spPr>
          <a:xfrm>
            <a:off x="6435575" y="2852936"/>
            <a:ext cx="585536" cy="774540"/>
          </a:xfrm>
          <a:prstGeom prst="bentUpArrow">
            <a:avLst>
              <a:gd name="adj1" fmla="val 25000"/>
              <a:gd name="adj2" fmla="val 33657"/>
              <a:gd name="adj3" fmla="val 25000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MY" sz="1400">
              <a:solidFill>
                <a:prstClr val="white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4025658" y="4634086"/>
            <a:ext cx="336792" cy="3104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5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4492383" y="4643611"/>
            <a:ext cx="336792" cy="3104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6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940058" y="4643611"/>
            <a:ext cx="336792" cy="3104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61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5378208" y="4643611"/>
            <a:ext cx="336792" cy="3104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7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787783" y="4643611"/>
            <a:ext cx="336792" cy="3104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8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178308" y="4653136"/>
            <a:ext cx="336792" cy="3104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9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654558" y="4643611"/>
            <a:ext cx="336792" cy="3104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0</a:t>
            </a:r>
            <a:endParaRPr lang="en-MY" sz="1200" b="1" dirty="0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410887" y="5407109"/>
            <a:ext cx="1095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OPERATIONAL</a:t>
            </a:r>
            <a:br>
              <a:rPr lang="en-US" sz="1200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</a:br>
            <a:r>
              <a:rPr lang="en-US" sz="1200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DASHBOARD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170737" y="1583247"/>
            <a:ext cx="400110" cy="28268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DASHBORD &amp; REPORTING</a:t>
            </a:r>
            <a:endParaRPr lang="en-MY" b="1" dirty="0">
              <a:solidFill>
                <a:prstClr val="black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0721" y="1659447"/>
            <a:ext cx="400110" cy="282682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ea typeface="MS PGothic" pitchFamily="34" charset="-128"/>
                <a:cs typeface="Arial" pitchFamily="34" charset="0"/>
              </a:rPr>
              <a:t>STAKEHOLDERS</a:t>
            </a:r>
            <a:endParaRPr lang="en-MY" b="1" dirty="0">
              <a:solidFill>
                <a:prstClr val="black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44" name="Rectangle 2"/>
          <p:cNvSpPr txBox="1">
            <a:spLocks noChangeArrowheads="1"/>
          </p:cNvSpPr>
          <p:nvPr/>
        </p:nvSpPr>
        <p:spPr bwMode="auto">
          <a:xfrm>
            <a:off x="2017694" y="0"/>
            <a:ext cx="4932139" cy="238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ctr" defTabSz="914400">
              <a:defRPr sz="2800" b="1" kern="0">
                <a:solidFill>
                  <a:srgbClr val="FFFF00"/>
                </a:solidFill>
                <a:ea typeface="+mj-ea"/>
                <a:cs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MY" sz="1600" dirty="0" smtClean="0"/>
              <a:t>Holistic </a:t>
            </a:r>
            <a:r>
              <a:rPr lang="en-MY" sz="1600" dirty="0"/>
              <a:t>View of Asset </a:t>
            </a:r>
            <a:r>
              <a:rPr lang="en-MY" sz="1600" dirty="0" err="1"/>
              <a:t>Mgmt</a:t>
            </a:r>
            <a:r>
              <a:rPr lang="en-MY" sz="1600" dirty="0"/>
              <a:t> Application </a:t>
            </a:r>
            <a:r>
              <a:rPr lang="en-MY" sz="1600" dirty="0" smtClean="0"/>
              <a:t>Systems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4017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2013-01-09T02:00:15Z</dcterms:created>
  <dcterms:modified xsi:type="dcterms:W3CDTF">2013-01-09T02:01:50Z</dcterms:modified>
</cp:coreProperties>
</file>