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4BDF-0C55-31E4-512D-C9241D9EC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208BE-214A-273E-DE4F-69CF6E05E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687AE-712D-13E8-A825-A26788F1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E8E2-7B6C-6252-E9F9-C7112792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E465-0590-4F66-5BAE-8ECE6E07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2793-72DA-AE5D-8A31-9FE07E16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05303-343D-081F-6B77-79FF5ED01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9A63-BC0F-16DA-284F-6A09F0E1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C0A3-9CB7-B826-FDDD-2CA2A6F0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85A9-61FF-634E-40CF-74541128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D9207-1E38-6C2C-357E-832304CA2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0C8B1-6AC6-1F15-F420-9833DA25F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1107-596E-3A2B-D962-B324DE7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C88B2-6819-A0B3-A5BE-ADD64B74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7DCDB-FC93-2FF1-6EA2-F890B505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B896-C340-01B4-EB5F-53C8E973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774B-26CC-DDA6-B693-85BEA05D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C7D1-EAB2-8742-AAFF-6011B95D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F1B0-D080-AF46-6B12-5BE146B9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6449-717F-A2BC-84E5-51B5A3D8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7A1C-87E7-A9E4-A246-09EFBA2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46109-5F5F-3CCE-4897-76624A4D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BE20-F243-D101-DDC6-CD61F150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5C11-23C1-C004-BAB1-32F4F980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17C9-0FDD-66E7-E247-1241FE9D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0457-BF2D-4575-728C-1EBEA0D0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789-F731-7077-D948-CCE74C873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BB4A2-54C1-F127-6ED8-F783AE51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56BA6-CA1E-521A-5FDE-B9F50A3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78FDA-F3FB-5465-E921-62E3482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2388F-1DDB-50A8-F1A0-1510DC67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8D6B-FA7B-745D-F655-528E16E6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08C-CA72-DEFC-6746-8AD4892E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FAFFA-1C99-4A2B-72F4-B4D1E7A5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C45D-6B84-5FC0-BA80-B3C003ACE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0E2D8-FF7E-9D19-95B6-0D06FE9EE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6584A-9ADF-BA2A-BFD6-B41AB13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DF2A9-2591-2389-00E9-CCB68E7D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5079C-D0D0-8260-DA99-98EE6449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5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719C-EDCB-085F-1A16-4958FD19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5264D-6524-3481-5961-0C1FFA1A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5228B-A67F-5355-0D35-17D127C3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26FC4-3CFC-858E-2642-4EB65DA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7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1B9DB-0678-DBD8-E369-38BD3E03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AB728-6B83-0B5D-8052-40EA82DA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BE4E5-2AC1-226C-9EA7-B766593F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497-9037-3A34-BF48-878E86BF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A866-9EBD-FE26-C58B-F5674AB2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7F147-D8CD-2393-6DDA-D396A54D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8F2FC-FBDF-5BAC-01B7-510E58F7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726BF-A477-AA4B-4DC1-3AE4785E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A0DA3-78E1-74D3-1946-0ED31FF5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EFB6-4750-48D0-641B-14154EEA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4CAB9-5087-A16D-F6AD-590C27917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0BD0E-D171-DC45-FE2E-A1DD39328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8052E-F677-6C8D-28A7-3A5EDAC2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77D20-DA72-88ED-0029-C65E3A99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6F2C8-FD82-8296-2B30-5F4851D4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B6773-6E13-7162-8C3E-E499D2A2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9D7A-8799-2D97-6005-6F418836E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1AEB-29B6-BBB0-BFA8-36AA602F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8CAC-0AF9-3A8B-A383-85F17A09C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793F-D1F6-D8FA-EE09-F30A9C5E1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634EF-85FD-0E2E-6287-61BC60E5D155}"/>
              </a:ext>
            </a:extLst>
          </p:cNvPr>
          <p:cNvSpPr txBox="1"/>
          <p:nvPr/>
        </p:nvSpPr>
        <p:spPr>
          <a:xfrm>
            <a:off x="492305" y="312692"/>
            <a:ext cx="11003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EXPAND YOUR HORIZONS AND TAKE HOME A PIECE OF THE GALAXY</a:t>
            </a:r>
            <a:r>
              <a:rPr lang="en-US" sz="6000" dirty="0">
                <a:solidFill>
                  <a:schemeClr val="bg1"/>
                </a:solidFill>
                <a:latin typeface="Orbitron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7AA03-78E3-AF4F-58BB-299FE1BB6B56}"/>
              </a:ext>
            </a:extLst>
          </p:cNvPr>
          <p:cNvSpPr txBox="1"/>
          <p:nvPr/>
        </p:nvSpPr>
        <p:spPr>
          <a:xfrm>
            <a:off x="440053" y="5875419"/>
            <a:ext cx="1100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CLICK TO LEARN MORE</a:t>
            </a:r>
          </a:p>
        </p:txBody>
      </p:sp>
    </p:spTree>
    <p:extLst>
      <p:ext uri="{BB962C8B-B14F-4D97-AF65-F5344CB8AC3E}">
        <p14:creationId xmlns:p14="http://schemas.microsoft.com/office/powerpoint/2010/main" val="387667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ASA Administrator Statement on Russian ASAT Test | NASA">
            <a:extLst>
              <a:ext uri="{FF2B5EF4-FFF2-40B4-BE49-F238E27FC236}">
                <a16:creationId xmlns:a16="http://schemas.microsoft.com/office/drawing/2014/main" id="{0D1EAF61-B6D2-CA97-5E7E-7A2F7416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B0FF8D-5D59-DC62-CC92-1C694D5F4774}"/>
              </a:ext>
            </a:extLst>
          </p:cNvPr>
          <p:cNvSpPr txBox="1"/>
          <p:nvPr/>
        </p:nvSpPr>
        <p:spPr>
          <a:xfrm>
            <a:off x="244111" y="151584"/>
            <a:ext cx="11003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LIVE ONBOARD THE INTERNATIONAL SPACE STATION</a:t>
            </a:r>
          </a:p>
        </p:txBody>
      </p:sp>
    </p:spTree>
    <p:extLst>
      <p:ext uri="{BB962C8B-B14F-4D97-AF65-F5344CB8AC3E}">
        <p14:creationId xmlns:p14="http://schemas.microsoft.com/office/powerpoint/2010/main" val="267226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634EF-85FD-0E2E-6287-61BC60E5D155}"/>
              </a:ext>
            </a:extLst>
          </p:cNvPr>
          <p:cNvSpPr txBox="1"/>
          <p:nvPr/>
        </p:nvSpPr>
        <p:spPr>
          <a:xfrm>
            <a:off x="492305" y="312692"/>
            <a:ext cx="11003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EXPAND YOUR HORIZONS AND TAKE HOME A PIECE OF THE GALAXY</a:t>
            </a:r>
            <a:r>
              <a:rPr lang="en-US" sz="6000" dirty="0">
                <a:solidFill>
                  <a:schemeClr val="bg1"/>
                </a:solidFill>
                <a:latin typeface="Orbitron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0FF8D-5D59-DC62-CC92-1C694D5F4774}"/>
              </a:ext>
            </a:extLst>
          </p:cNvPr>
          <p:cNvSpPr txBox="1"/>
          <p:nvPr/>
        </p:nvSpPr>
        <p:spPr>
          <a:xfrm>
            <a:off x="644705" y="465092"/>
            <a:ext cx="1100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WE SHIP ANYWHERE IN THE GALAXY.</a:t>
            </a:r>
          </a:p>
        </p:txBody>
      </p:sp>
      <p:pic>
        <p:nvPicPr>
          <p:cNvPr id="3076" name="Picture 4" descr="Groundbreaking Science Emerges from Ultra-Close Orbits of Saturn – NASA  Solar System Exploration">
            <a:extLst>
              <a:ext uri="{FF2B5EF4-FFF2-40B4-BE49-F238E27FC236}">
                <a16:creationId xmlns:a16="http://schemas.microsoft.com/office/drawing/2014/main" id="{1EA3419A-0B8A-493C-961A-21BB063A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273"/>
            <a:ext cx="12192000" cy="698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A78A54-E07E-A65D-B75E-7F7FD72F6E90}"/>
              </a:ext>
            </a:extLst>
          </p:cNvPr>
          <p:cNvSpPr txBox="1"/>
          <p:nvPr/>
        </p:nvSpPr>
        <p:spPr>
          <a:xfrm>
            <a:off x="0" y="3429000"/>
            <a:ext cx="8081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Unique, never seen products. Unveil the wonders of the universe here</a:t>
            </a:r>
          </a:p>
        </p:txBody>
      </p:sp>
    </p:spTree>
    <p:extLst>
      <p:ext uri="{BB962C8B-B14F-4D97-AF65-F5344CB8AC3E}">
        <p14:creationId xmlns:p14="http://schemas.microsoft.com/office/powerpoint/2010/main" val="194281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2" descr="NASA - Antlia Dwarf Galaxy Peppers the Sky with Stars">
            <a:extLst>
              <a:ext uri="{FF2B5EF4-FFF2-40B4-BE49-F238E27FC236}">
                <a16:creationId xmlns:a16="http://schemas.microsoft.com/office/drawing/2014/main" id="{6F9879D3-0C5D-43F7-BB4D-EEB3C9D3D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38"/>
            <a:ext cx="12192000" cy="571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C52AB2-295F-984D-A903-BD09D95055A6}"/>
              </a:ext>
            </a:extLst>
          </p:cNvPr>
          <p:cNvGrpSpPr/>
          <p:nvPr/>
        </p:nvGrpSpPr>
        <p:grpSpPr>
          <a:xfrm>
            <a:off x="0" y="434755"/>
            <a:ext cx="6798892" cy="5709606"/>
            <a:chOff x="819150" y="519113"/>
            <a:chExt cx="6877050" cy="5546866"/>
          </a:xfrm>
        </p:grpSpPr>
        <p:pic>
          <p:nvPicPr>
            <p:cNvPr id="11" name="Picture 2" descr="Cartoon Universe Images - Free Download on Freepik">
              <a:extLst>
                <a:ext uri="{FF2B5EF4-FFF2-40B4-BE49-F238E27FC236}">
                  <a16:creationId xmlns:a16="http://schemas.microsoft.com/office/drawing/2014/main" id="{413016D2-796D-2A15-A2BA-D0E29D787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" y="519113"/>
              <a:ext cx="6877050" cy="5546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t-shirt with a dinosaur and planets&#10;&#10;Description automatically generated with medium confidence">
              <a:extLst>
                <a:ext uri="{FF2B5EF4-FFF2-40B4-BE49-F238E27FC236}">
                  <a16:creationId xmlns:a16="http://schemas.microsoft.com/office/drawing/2014/main" id="{14D439CB-72CE-0229-BD5A-D9F45D6D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13357">
              <a:off x="933311" y="2020216"/>
              <a:ext cx="3186985" cy="3244931"/>
            </a:xfrm>
            <a:prstGeom prst="rect">
              <a:avLst/>
            </a:prstGeom>
          </p:spPr>
        </p:pic>
        <p:pic>
          <p:nvPicPr>
            <p:cNvPr id="10" name="Picture 9" descr="A picture containing active shirt, clothing, t-shirt, sleeve&#10;&#10;Description automatically generated">
              <a:extLst>
                <a:ext uri="{FF2B5EF4-FFF2-40B4-BE49-F238E27FC236}">
                  <a16:creationId xmlns:a16="http://schemas.microsoft.com/office/drawing/2014/main" id="{02BCD640-39EB-1FFD-57E5-2E381ADFE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8011">
              <a:off x="4397441" y="1963439"/>
              <a:ext cx="3257550" cy="3316778"/>
            </a:xfrm>
            <a:prstGeom prst="rect">
              <a:avLst/>
            </a:prstGeom>
          </p:spPr>
        </p:pic>
        <p:pic>
          <p:nvPicPr>
            <p:cNvPr id="8" name="Picture 7" descr="A t-shirt with an astronaut in space&#10;&#10;Description automatically generated with medium confidence">
              <a:extLst>
                <a:ext uri="{FF2B5EF4-FFF2-40B4-BE49-F238E27FC236}">
                  <a16:creationId xmlns:a16="http://schemas.microsoft.com/office/drawing/2014/main" id="{8EBAC727-69A1-2A42-D51D-83106B8E7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9856" y="1384261"/>
              <a:ext cx="3195638" cy="325374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158A12-4B5D-0986-36B4-CAEBEE86D680}"/>
                </a:ext>
              </a:extLst>
            </p:cNvPr>
            <p:cNvSpPr txBox="1"/>
            <p:nvPr/>
          </p:nvSpPr>
          <p:spPr>
            <a:xfrm>
              <a:off x="2567292" y="584975"/>
              <a:ext cx="3380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T-SHIRTS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5FF25-356C-7C1E-10C3-2BD2B856CB3A}"/>
              </a:ext>
            </a:extLst>
          </p:cNvPr>
          <p:cNvGrpSpPr/>
          <p:nvPr/>
        </p:nvGrpSpPr>
        <p:grpSpPr>
          <a:xfrm>
            <a:off x="7027899" y="404480"/>
            <a:ext cx="5181012" cy="2878652"/>
            <a:chOff x="6213275" y="494900"/>
            <a:chExt cx="5985513" cy="4013555"/>
          </a:xfrm>
        </p:grpSpPr>
        <p:pic>
          <p:nvPicPr>
            <p:cNvPr id="12" name="Picture 11" descr="Page 2 | Cartoon Galaxy Background Images - Free Download on Freepik">
              <a:extLst>
                <a:ext uri="{FF2B5EF4-FFF2-40B4-BE49-F238E27FC236}">
                  <a16:creationId xmlns:a16="http://schemas.microsoft.com/office/drawing/2014/main" id="{37451D24-3B7F-19B5-FA0F-23FD6172E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138" y="536530"/>
              <a:ext cx="5962650" cy="397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black bucket hat with planets and stars&#10;&#10;Description automatically generated">
              <a:extLst>
                <a:ext uri="{FF2B5EF4-FFF2-40B4-BE49-F238E27FC236}">
                  <a16:creationId xmlns:a16="http://schemas.microsoft.com/office/drawing/2014/main" id="{339C75EE-CE6C-C1F5-6805-4A516E464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3457">
              <a:off x="9716555" y="2552169"/>
              <a:ext cx="2321256" cy="1769349"/>
            </a:xfrm>
            <a:prstGeom prst="rect">
              <a:avLst/>
            </a:prstGeom>
          </p:spPr>
        </p:pic>
        <p:pic>
          <p:nvPicPr>
            <p:cNvPr id="15" name="Picture 14" descr="A picture containing cartoon&#10;&#10;Description automatically generated">
              <a:extLst>
                <a:ext uri="{FF2B5EF4-FFF2-40B4-BE49-F238E27FC236}">
                  <a16:creationId xmlns:a16="http://schemas.microsoft.com/office/drawing/2014/main" id="{EA499BE9-2F0C-9FF2-A10E-127983BAB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83612">
              <a:off x="6213275" y="2709427"/>
              <a:ext cx="2321256" cy="1612091"/>
            </a:xfrm>
            <a:prstGeom prst="rect">
              <a:avLst/>
            </a:prstGeom>
          </p:spPr>
        </p:pic>
        <p:pic>
          <p:nvPicPr>
            <p:cNvPr id="16" name="Picture 15" descr="A black hat with a cartoon on it&#10;&#10;Description automatically generated with low confidence">
              <a:extLst>
                <a:ext uri="{FF2B5EF4-FFF2-40B4-BE49-F238E27FC236}">
                  <a16:creationId xmlns:a16="http://schemas.microsoft.com/office/drawing/2014/main" id="{06322630-9E46-1DA0-99A4-C9B1127F2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1558" y="1603887"/>
              <a:ext cx="2584380" cy="221108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AE4477-269A-C267-4943-73A8135DDEF3}"/>
                </a:ext>
              </a:extLst>
            </p:cNvPr>
            <p:cNvSpPr txBox="1"/>
            <p:nvPr/>
          </p:nvSpPr>
          <p:spPr>
            <a:xfrm>
              <a:off x="7383365" y="494900"/>
              <a:ext cx="3380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HATS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675D47-224F-7D7A-99E5-CEEDA13DD81C}"/>
              </a:ext>
            </a:extLst>
          </p:cNvPr>
          <p:cNvGrpSpPr/>
          <p:nvPr/>
        </p:nvGrpSpPr>
        <p:grpSpPr>
          <a:xfrm>
            <a:off x="7033810" y="3482515"/>
            <a:ext cx="5161221" cy="2661846"/>
            <a:chOff x="2937316" y="708863"/>
            <a:chExt cx="5959493" cy="40918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BE1C08-A80B-37D8-6C83-CB183485F36C}"/>
                </a:ext>
              </a:extLst>
            </p:cNvPr>
            <p:cNvSpPr txBox="1"/>
            <p:nvPr/>
          </p:nvSpPr>
          <p:spPr>
            <a:xfrm>
              <a:off x="3805658" y="736018"/>
              <a:ext cx="3380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HATS</a:t>
              </a:r>
            </a:p>
          </p:txBody>
        </p:sp>
        <p:pic>
          <p:nvPicPr>
            <p:cNvPr id="21" name="Picture 20" descr="Cartoon Universe Images – Browse 201,203 Stock Photos, Vectors, and Video |  Adobe Stock">
              <a:extLst>
                <a:ext uri="{FF2B5EF4-FFF2-40B4-BE49-F238E27FC236}">
                  <a16:creationId xmlns:a16="http://schemas.microsoft.com/office/drawing/2014/main" id="{35678E30-19A0-6E6A-4202-ECAD16659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316" y="708863"/>
              <a:ext cx="5959493" cy="409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0AC448-CD8F-FF99-3EED-3839AB102F3C}"/>
                </a:ext>
              </a:extLst>
            </p:cNvPr>
            <p:cNvSpPr txBox="1"/>
            <p:nvPr/>
          </p:nvSpPr>
          <p:spPr>
            <a:xfrm>
              <a:off x="3919216" y="736018"/>
              <a:ext cx="4045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Books</a:t>
              </a:r>
            </a:p>
          </p:txBody>
        </p:sp>
        <p:pic>
          <p:nvPicPr>
            <p:cNvPr id="23" name="Picture 22" descr="A book cover of a book&#10;&#10;Description automatically generated with low confidence">
              <a:extLst>
                <a:ext uri="{FF2B5EF4-FFF2-40B4-BE49-F238E27FC236}">
                  <a16:creationId xmlns:a16="http://schemas.microsoft.com/office/drawing/2014/main" id="{9A7EECBA-C295-CE98-7B24-B8A38864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589" y="2088750"/>
              <a:ext cx="1466922" cy="2563653"/>
            </a:xfrm>
            <a:prstGeom prst="rect">
              <a:avLst/>
            </a:prstGeom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82BDE052-9D51-49F8-EDE6-0C1CD8127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406" y="2088751"/>
              <a:ext cx="1466923" cy="2563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83A49AC9-8F9B-5609-8FB1-29F2A15D6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694" y="2096359"/>
              <a:ext cx="1466923" cy="2563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56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57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7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Orbitron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Pimenta</dc:creator>
  <cp:lastModifiedBy>João Pimenta</cp:lastModifiedBy>
  <cp:revision>5</cp:revision>
  <dcterms:created xsi:type="dcterms:W3CDTF">2023-05-23T22:30:58Z</dcterms:created>
  <dcterms:modified xsi:type="dcterms:W3CDTF">2023-05-24T21:22:44Z</dcterms:modified>
</cp:coreProperties>
</file>