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 id="2147483648" r:id="rId2"/>
  </p:sldMasterIdLst>
  <p:notesMasterIdLst>
    <p:notesMasterId r:id="rId23"/>
  </p:notesMasterIdLst>
  <p:sldIdLst>
    <p:sldId id="257" r:id="rId3"/>
    <p:sldId id="260" r:id="rId4"/>
    <p:sldId id="263" r:id="rId5"/>
    <p:sldId id="264" r:id="rId6"/>
    <p:sldId id="265" r:id="rId7"/>
    <p:sldId id="266" r:id="rId8"/>
    <p:sldId id="275" r:id="rId9"/>
    <p:sldId id="276" r:id="rId10"/>
    <p:sldId id="277" r:id="rId11"/>
    <p:sldId id="271" r:id="rId12"/>
    <p:sldId id="272" r:id="rId13"/>
    <p:sldId id="273" r:id="rId14"/>
    <p:sldId id="274" r:id="rId15"/>
    <p:sldId id="261" r:id="rId16"/>
    <p:sldId id="269" r:id="rId17"/>
    <p:sldId id="270" r:id="rId18"/>
    <p:sldId id="267" r:id="rId19"/>
    <p:sldId id="268"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54158B-AC01-3F44-9988-D379BC7130C5}" v="7" dt="2022-11-22T04:33:41.7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623"/>
  </p:normalViewPr>
  <p:slideViewPr>
    <p:cSldViewPr snapToGrid="0">
      <p:cViewPr varScale="1">
        <p:scale>
          <a:sx n="101" d="100"/>
          <a:sy n="101" d="100"/>
        </p:scale>
        <p:origin x="10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kravarthy Battiprolu" userId="178890c36d23165d" providerId="LiveId" clId="{2154158B-AC01-3F44-9988-D379BC7130C5}"/>
    <pc:docChg chg="undo custSel addSld delSld modSld sldOrd">
      <pc:chgData name="Chakravarthy Battiprolu" userId="178890c36d23165d" providerId="LiveId" clId="{2154158B-AC01-3F44-9988-D379BC7130C5}" dt="2022-11-22T16:13:21.731" v="1382" actId="1076"/>
      <pc:docMkLst>
        <pc:docMk/>
      </pc:docMkLst>
      <pc:sldChg chg="addSp delSp modSp mod">
        <pc:chgData name="Chakravarthy Battiprolu" userId="178890c36d23165d" providerId="LiveId" clId="{2154158B-AC01-3F44-9988-D379BC7130C5}" dt="2022-11-22T04:33:41.741" v="678"/>
        <pc:sldMkLst>
          <pc:docMk/>
          <pc:sldMk cId="2475255453" sldId="257"/>
        </pc:sldMkLst>
        <pc:spChg chg="mod">
          <ac:chgData name="Chakravarthy Battiprolu" userId="178890c36d23165d" providerId="LiveId" clId="{2154158B-AC01-3F44-9988-D379BC7130C5}" dt="2022-11-16T03:19:29.573" v="9" actId="20577"/>
          <ac:spMkLst>
            <pc:docMk/>
            <pc:sldMk cId="2475255453" sldId="257"/>
            <ac:spMk id="5" creationId="{00000000-0000-0000-0000-000000000000}"/>
          </ac:spMkLst>
        </pc:spChg>
        <pc:inkChg chg="add del">
          <ac:chgData name="Chakravarthy Battiprolu" userId="178890c36d23165d" providerId="LiveId" clId="{2154158B-AC01-3F44-9988-D379BC7130C5}" dt="2022-11-22T04:33:41.741" v="678"/>
          <ac:inkMkLst>
            <pc:docMk/>
            <pc:sldMk cId="2475255453" sldId="257"/>
            <ac:inkMk id="2" creationId="{5B0395AF-D3CE-4A10-A8A4-931C8DEE5A7D}"/>
          </ac:inkMkLst>
        </pc:inkChg>
      </pc:sldChg>
      <pc:sldChg chg="addSp delSp modSp del mod">
        <pc:chgData name="Chakravarthy Battiprolu" userId="178890c36d23165d" providerId="LiveId" clId="{2154158B-AC01-3F44-9988-D379BC7130C5}" dt="2022-11-16T03:20:27.712" v="19" actId="2696"/>
        <pc:sldMkLst>
          <pc:docMk/>
          <pc:sldMk cId="1831868193" sldId="258"/>
        </pc:sldMkLst>
        <pc:spChg chg="add del mod">
          <ac:chgData name="Chakravarthy Battiprolu" userId="178890c36d23165d" providerId="LiveId" clId="{2154158B-AC01-3F44-9988-D379BC7130C5}" dt="2022-11-16T03:19:38.761" v="13"/>
          <ac:spMkLst>
            <pc:docMk/>
            <pc:sldMk cId="1831868193" sldId="258"/>
            <ac:spMk id="4" creationId="{96E6445F-4D41-07AF-EC85-562ED1477EA9}"/>
          </ac:spMkLst>
        </pc:spChg>
        <pc:picChg chg="del">
          <ac:chgData name="Chakravarthy Battiprolu" userId="178890c36d23165d" providerId="LiveId" clId="{2154158B-AC01-3F44-9988-D379BC7130C5}" dt="2022-11-16T03:19:33.318" v="10" actId="478"/>
          <ac:picMkLst>
            <pc:docMk/>
            <pc:sldMk cId="1831868193" sldId="258"/>
            <ac:picMk id="8" creationId="{94D438ED-D3A9-4BF4-6183-966D8EECFF4B}"/>
          </ac:picMkLst>
        </pc:picChg>
      </pc:sldChg>
      <pc:sldChg chg="del">
        <pc:chgData name="Chakravarthy Battiprolu" userId="178890c36d23165d" providerId="LiveId" clId="{2154158B-AC01-3F44-9988-D379BC7130C5}" dt="2022-11-16T03:20:27.712" v="19" actId="2696"/>
        <pc:sldMkLst>
          <pc:docMk/>
          <pc:sldMk cId="3380927384" sldId="259"/>
        </pc:sldMkLst>
      </pc:sldChg>
      <pc:sldChg chg="addSp delSp modSp mod">
        <pc:chgData name="Chakravarthy Battiprolu" userId="178890c36d23165d" providerId="LiveId" clId="{2154158B-AC01-3F44-9988-D379BC7130C5}" dt="2022-11-16T03:25:00.046" v="251" actId="20577"/>
        <pc:sldMkLst>
          <pc:docMk/>
          <pc:sldMk cId="825114558" sldId="260"/>
        </pc:sldMkLst>
        <pc:spChg chg="mod">
          <ac:chgData name="Chakravarthy Battiprolu" userId="178890c36d23165d" providerId="LiveId" clId="{2154158B-AC01-3F44-9988-D379BC7130C5}" dt="2022-11-16T03:21:48.385" v="32" actId="20577"/>
          <ac:spMkLst>
            <pc:docMk/>
            <pc:sldMk cId="825114558" sldId="260"/>
            <ac:spMk id="2" creationId="{B8968339-6E6E-D548-E7F3-DF637501F0FE}"/>
          </ac:spMkLst>
        </pc:spChg>
        <pc:spChg chg="mod">
          <ac:chgData name="Chakravarthy Battiprolu" userId="178890c36d23165d" providerId="LiveId" clId="{2154158B-AC01-3F44-9988-D379BC7130C5}" dt="2022-11-16T03:25:00.046" v="251" actId="20577"/>
          <ac:spMkLst>
            <pc:docMk/>
            <pc:sldMk cId="825114558" sldId="260"/>
            <ac:spMk id="4" creationId="{05189510-3154-5DA5-F8AD-FC96328D07CE}"/>
          </ac:spMkLst>
        </pc:spChg>
        <pc:graphicFrameChg chg="add del mod modGraphic">
          <ac:chgData name="Chakravarthy Battiprolu" userId="178890c36d23165d" providerId="LiveId" clId="{2154158B-AC01-3F44-9988-D379BC7130C5}" dt="2022-11-16T03:23:05.851" v="41" actId="1032"/>
          <ac:graphicFrameMkLst>
            <pc:docMk/>
            <pc:sldMk cId="825114558" sldId="260"/>
            <ac:graphicFrameMk id="6" creationId="{206F5A32-71DF-9034-4052-D5CD48F972EA}"/>
          </ac:graphicFrameMkLst>
        </pc:graphicFrameChg>
        <pc:picChg chg="del">
          <ac:chgData name="Chakravarthy Battiprolu" userId="178890c36d23165d" providerId="LiveId" clId="{2154158B-AC01-3F44-9988-D379BC7130C5}" dt="2022-11-16T03:21:50.686" v="33" actId="478"/>
          <ac:picMkLst>
            <pc:docMk/>
            <pc:sldMk cId="825114558" sldId="260"/>
            <ac:picMk id="5" creationId="{21E99390-09EF-55CB-E080-22C38F572D83}"/>
          </ac:picMkLst>
        </pc:picChg>
      </pc:sldChg>
      <pc:sldChg chg="delSp modSp mod modShow">
        <pc:chgData name="Chakravarthy Battiprolu" userId="178890c36d23165d" providerId="LiveId" clId="{2154158B-AC01-3F44-9988-D379BC7130C5}" dt="2022-11-22T10:53:18.640" v="684" actId="729"/>
        <pc:sldMkLst>
          <pc:docMk/>
          <pc:sldMk cId="704009802" sldId="261"/>
        </pc:sldMkLst>
        <pc:spChg chg="mod">
          <ac:chgData name="Chakravarthy Battiprolu" userId="178890c36d23165d" providerId="LiveId" clId="{2154158B-AC01-3F44-9988-D379BC7130C5}" dt="2022-11-16T03:46:52.947" v="574" actId="20577"/>
          <ac:spMkLst>
            <pc:docMk/>
            <pc:sldMk cId="704009802" sldId="261"/>
            <ac:spMk id="2" creationId="{11A1400D-2307-D986-62B2-09A9FC24C5B7}"/>
          </ac:spMkLst>
        </pc:spChg>
        <pc:spChg chg="mod">
          <ac:chgData name="Chakravarthy Battiprolu" userId="178890c36d23165d" providerId="LiveId" clId="{2154158B-AC01-3F44-9988-D379BC7130C5}" dt="2022-11-22T10:18:33.066" v="681" actId="113"/>
          <ac:spMkLst>
            <pc:docMk/>
            <pc:sldMk cId="704009802" sldId="261"/>
            <ac:spMk id="4" creationId="{C4C85F9A-3423-7515-089E-AF53AA6EA22A}"/>
          </ac:spMkLst>
        </pc:spChg>
        <pc:picChg chg="del">
          <ac:chgData name="Chakravarthy Battiprolu" userId="178890c36d23165d" providerId="LiveId" clId="{2154158B-AC01-3F44-9988-D379BC7130C5}" dt="2022-11-16T03:45:53.479" v="551" actId="478"/>
          <ac:picMkLst>
            <pc:docMk/>
            <pc:sldMk cId="704009802" sldId="261"/>
            <ac:picMk id="5" creationId="{9AD2EC9C-ECAA-B6EA-B68E-4B17098C34BE}"/>
          </ac:picMkLst>
        </pc:picChg>
      </pc:sldChg>
      <pc:sldChg chg="del">
        <pc:chgData name="Chakravarthy Battiprolu" userId="178890c36d23165d" providerId="LiveId" clId="{2154158B-AC01-3F44-9988-D379BC7130C5}" dt="2022-11-16T04:13:56.380" v="625" actId="2696"/>
        <pc:sldMkLst>
          <pc:docMk/>
          <pc:sldMk cId="1951267522" sldId="262"/>
        </pc:sldMkLst>
      </pc:sldChg>
      <pc:sldChg chg="modSp add mod">
        <pc:chgData name="Chakravarthy Battiprolu" userId="178890c36d23165d" providerId="LiveId" clId="{2154158B-AC01-3F44-9988-D379BC7130C5}" dt="2022-11-16T03:32:24.198" v="296" actId="5793"/>
        <pc:sldMkLst>
          <pc:docMk/>
          <pc:sldMk cId="80896986" sldId="263"/>
        </pc:sldMkLst>
        <pc:spChg chg="mod">
          <ac:chgData name="Chakravarthy Battiprolu" userId="178890c36d23165d" providerId="LiveId" clId="{2154158B-AC01-3F44-9988-D379BC7130C5}" dt="2022-11-16T03:28:42.664" v="281" actId="20577"/>
          <ac:spMkLst>
            <pc:docMk/>
            <pc:sldMk cId="80896986" sldId="263"/>
            <ac:spMk id="2" creationId="{B8968339-6E6E-D548-E7F3-DF637501F0FE}"/>
          </ac:spMkLst>
        </pc:spChg>
        <pc:spChg chg="mod">
          <ac:chgData name="Chakravarthy Battiprolu" userId="178890c36d23165d" providerId="LiveId" clId="{2154158B-AC01-3F44-9988-D379BC7130C5}" dt="2022-11-16T03:32:24.198" v="296" actId="5793"/>
          <ac:spMkLst>
            <pc:docMk/>
            <pc:sldMk cId="80896986" sldId="263"/>
            <ac:spMk id="4" creationId="{05189510-3154-5DA5-F8AD-FC96328D07CE}"/>
          </ac:spMkLst>
        </pc:spChg>
      </pc:sldChg>
      <pc:sldChg chg="addSp delSp modSp new del mod">
        <pc:chgData name="Chakravarthy Battiprolu" userId="178890c36d23165d" providerId="LiveId" clId="{2154158B-AC01-3F44-9988-D379BC7130C5}" dt="2022-11-16T03:20:20.196" v="18" actId="2696"/>
        <pc:sldMkLst>
          <pc:docMk/>
          <pc:sldMk cId="1017737182" sldId="263"/>
        </pc:sldMkLst>
        <pc:spChg chg="add del mod">
          <ac:chgData name="Chakravarthy Battiprolu" userId="178890c36d23165d" providerId="LiveId" clId="{2154158B-AC01-3F44-9988-D379BC7130C5}" dt="2022-11-16T03:20:08.722" v="17"/>
          <ac:spMkLst>
            <pc:docMk/>
            <pc:sldMk cId="1017737182" sldId="263"/>
            <ac:spMk id="2" creationId="{0366FB3E-6269-B4C7-4045-FFC90BD22CC0}"/>
          </ac:spMkLst>
        </pc:spChg>
      </pc:sldChg>
      <pc:sldChg chg="modSp add mod">
        <pc:chgData name="Chakravarthy Battiprolu" userId="178890c36d23165d" providerId="LiveId" clId="{2154158B-AC01-3F44-9988-D379BC7130C5}" dt="2022-11-16T03:34:16.400" v="327" actId="12"/>
        <pc:sldMkLst>
          <pc:docMk/>
          <pc:sldMk cId="2595236976" sldId="264"/>
        </pc:sldMkLst>
        <pc:spChg chg="mod">
          <ac:chgData name="Chakravarthy Battiprolu" userId="178890c36d23165d" providerId="LiveId" clId="{2154158B-AC01-3F44-9988-D379BC7130C5}" dt="2022-11-16T03:32:37.770" v="312" actId="20577"/>
          <ac:spMkLst>
            <pc:docMk/>
            <pc:sldMk cId="2595236976" sldId="264"/>
            <ac:spMk id="2" creationId="{B8968339-6E6E-D548-E7F3-DF637501F0FE}"/>
          </ac:spMkLst>
        </pc:spChg>
        <pc:spChg chg="mod">
          <ac:chgData name="Chakravarthy Battiprolu" userId="178890c36d23165d" providerId="LiveId" clId="{2154158B-AC01-3F44-9988-D379BC7130C5}" dt="2022-11-16T03:34:16.400" v="327" actId="12"/>
          <ac:spMkLst>
            <pc:docMk/>
            <pc:sldMk cId="2595236976" sldId="264"/>
            <ac:spMk id="4" creationId="{05189510-3154-5DA5-F8AD-FC96328D07CE}"/>
          </ac:spMkLst>
        </pc:spChg>
      </pc:sldChg>
      <pc:sldChg chg="modSp add mod">
        <pc:chgData name="Chakravarthy Battiprolu" userId="178890c36d23165d" providerId="LiveId" clId="{2154158B-AC01-3F44-9988-D379BC7130C5}" dt="2022-11-16T03:45:21.881" v="537" actId="20577"/>
        <pc:sldMkLst>
          <pc:docMk/>
          <pc:sldMk cId="3145389836" sldId="265"/>
        </pc:sldMkLst>
        <pc:spChg chg="mod">
          <ac:chgData name="Chakravarthy Battiprolu" userId="178890c36d23165d" providerId="LiveId" clId="{2154158B-AC01-3F44-9988-D379BC7130C5}" dt="2022-11-16T03:36:56.720" v="332" actId="108"/>
          <ac:spMkLst>
            <pc:docMk/>
            <pc:sldMk cId="3145389836" sldId="265"/>
            <ac:spMk id="2" creationId="{B8968339-6E6E-D548-E7F3-DF637501F0FE}"/>
          </ac:spMkLst>
        </pc:spChg>
        <pc:spChg chg="mod">
          <ac:chgData name="Chakravarthy Battiprolu" userId="178890c36d23165d" providerId="LiveId" clId="{2154158B-AC01-3F44-9988-D379BC7130C5}" dt="2022-11-16T03:45:21.881" v="537" actId="20577"/>
          <ac:spMkLst>
            <pc:docMk/>
            <pc:sldMk cId="3145389836" sldId="265"/>
            <ac:spMk id="4" creationId="{05189510-3154-5DA5-F8AD-FC96328D07CE}"/>
          </ac:spMkLst>
        </pc:spChg>
      </pc:sldChg>
      <pc:sldChg chg="modSp new mod">
        <pc:chgData name="Chakravarthy Battiprolu" userId="178890c36d23165d" providerId="LiveId" clId="{2154158B-AC01-3F44-9988-D379BC7130C5}" dt="2022-11-16T04:11:53.472" v="624"/>
        <pc:sldMkLst>
          <pc:docMk/>
          <pc:sldMk cId="3177087272" sldId="266"/>
        </pc:sldMkLst>
        <pc:spChg chg="mod">
          <ac:chgData name="Chakravarthy Battiprolu" userId="178890c36d23165d" providerId="LiveId" clId="{2154158B-AC01-3F44-9988-D379BC7130C5}" dt="2022-11-16T04:11:51.466" v="622" actId="20577"/>
          <ac:spMkLst>
            <pc:docMk/>
            <pc:sldMk cId="3177087272" sldId="266"/>
            <ac:spMk id="2" creationId="{6E3C9086-9D3B-FC28-BFB3-0E0A6F2EEDB4}"/>
          </ac:spMkLst>
        </pc:spChg>
        <pc:spChg chg="mod">
          <ac:chgData name="Chakravarthy Battiprolu" userId="178890c36d23165d" providerId="LiveId" clId="{2154158B-AC01-3F44-9988-D379BC7130C5}" dt="2022-11-16T04:11:53.472" v="624"/>
          <ac:spMkLst>
            <pc:docMk/>
            <pc:sldMk cId="3177087272" sldId="266"/>
            <ac:spMk id="4" creationId="{A89B6555-7616-7536-3B0B-A921BF86B60B}"/>
          </ac:spMkLst>
        </pc:spChg>
      </pc:sldChg>
      <pc:sldChg chg="modSp add mod">
        <pc:chgData name="Chakravarthy Battiprolu" userId="178890c36d23165d" providerId="LiveId" clId="{2154158B-AC01-3F44-9988-D379BC7130C5}" dt="2022-11-16T04:18:40.369" v="654" actId="27636"/>
        <pc:sldMkLst>
          <pc:docMk/>
          <pc:sldMk cId="3514761703" sldId="267"/>
        </pc:sldMkLst>
        <pc:spChg chg="mod">
          <ac:chgData name="Chakravarthy Battiprolu" userId="178890c36d23165d" providerId="LiveId" clId="{2154158B-AC01-3F44-9988-D379BC7130C5}" dt="2022-11-16T04:16:37.303" v="635" actId="20577"/>
          <ac:spMkLst>
            <pc:docMk/>
            <pc:sldMk cId="3514761703" sldId="267"/>
            <ac:spMk id="2" creationId="{11A1400D-2307-D986-62B2-09A9FC24C5B7}"/>
          </ac:spMkLst>
        </pc:spChg>
        <pc:spChg chg="mod">
          <ac:chgData name="Chakravarthy Battiprolu" userId="178890c36d23165d" providerId="LiveId" clId="{2154158B-AC01-3F44-9988-D379BC7130C5}" dt="2022-11-16T04:18:40.369" v="654" actId="27636"/>
          <ac:spMkLst>
            <pc:docMk/>
            <pc:sldMk cId="3514761703" sldId="267"/>
            <ac:spMk id="4" creationId="{C4C85F9A-3423-7515-089E-AF53AA6EA22A}"/>
          </ac:spMkLst>
        </pc:spChg>
      </pc:sldChg>
      <pc:sldChg chg="modSp add mod">
        <pc:chgData name="Chakravarthy Battiprolu" userId="178890c36d23165d" providerId="LiveId" clId="{2154158B-AC01-3F44-9988-D379BC7130C5}" dt="2022-11-16T04:19:57.250" v="667"/>
        <pc:sldMkLst>
          <pc:docMk/>
          <pc:sldMk cId="2419299957" sldId="268"/>
        </pc:sldMkLst>
        <pc:spChg chg="mod">
          <ac:chgData name="Chakravarthy Battiprolu" userId="178890c36d23165d" providerId="LiveId" clId="{2154158B-AC01-3F44-9988-D379BC7130C5}" dt="2022-11-16T04:19:53.025" v="664" actId="20577"/>
          <ac:spMkLst>
            <pc:docMk/>
            <pc:sldMk cId="2419299957" sldId="268"/>
            <ac:spMk id="2" creationId="{11A1400D-2307-D986-62B2-09A9FC24C5B7}"/>
          </ac:spMkLst>
        </pc:spChg>
        <pc:spChg chg="mod">
          <ac:chgData name="Chakravarthy Battiprolu" userId="178890c36d23165d" providerId="LiveId" clId="{2154158B-AC01-3F44-9988-D379BC7130C5}" dt="2022-11-16T04:19:57.250" v="667"/>
          <ac:spMkLst>
            <pc:docMk/>
            <pc:sldMk cId="2419299957" sldId="268"/>
            <ac:spMk id="4" creationId="{C4C85F9A-3423-7515-089E-AF53AA6EA22A}"/>
          </ac:spMkLst>
        </pc:spChg>
      </pc:sldChg>
      <pc:sldChg chg="addSp delSp modSp add mod ord">
        <pc:chgData name="Chakravarthy Battiprolu" userId="178890c36d23165d" providerId="LiveId" clId="{2154158B-AC01-3F44-9988-D379BC7130C5}" dt="2022-11-22T10:22:43.349" v="682" actId="20578"/>
        <pc:sldMkLst>
          <pc:docMk/>
          <pc:sldMk cId="40265396" sldId="269"/>
        </pc:sldMkLst>
        <pc:spChg chg="del">
          <ac:chgData name="Chakravarthy Battiprolu" userId="178890c36d23165d" providerId="LiveId" clId="{2154158B-AC01-3F44-9988-D379BC7130C5}" dt="2022-11-22T03:32:53.273" v="669" actId="478"/>
          <ac:spMkLst>
            <pc:docMk/>
            <pc:sldMk cId="40265396" sldId="269"/>
            <ac:spMk id="2" creationId="{11A1400D-2307-D986-62B2-09A9FC24C5B7}"/>
          </ac:spMkLst>
        </pc:spChg>
        <pc:spChg chg="del">
          <ac:chgData name="Chakravarthy Battiprolu" userId="178890c36d23165d" providerId="LiveId" clId="{2154158B-AC01-3F44-9988-D379BC7130C5}" dt="2022-11-22T03:32:55.795" v="670" actId="478"/>
          <ac:spMkLst>
            <pc:docMk/>
            <pc:sldMk cId="40265396" sldId="269"/>
            <ac:spMk id="4" creationId="{C4C85F9A-3423-7515-089E-AF53AA6EA22A}"/>
          </ac:spMkLst>
        </pc:spChg>
        <pc:spChg chg="add del mod">
          <ac:chgData name="Chakravarthy Battiprolu" userId="178890c36d23165d" providerId="LiveId" clId="{2154158B-AC01-3F44-9988-D379BC7130C5}" dt="2022-11-22T03:32:58.908" v="672" actId="478"/>
          <ac:spMkLst>
            <pc:docMk/>
            <pc:sldMk cId="40265396" sldId="269"/>
            <ac:spMk id="6" creationId="{55F9B226-2083-EC56-ADAE-23F251CDAC78}"/>
          </ac:spMkLst>
        </pc:spChg>
        <pc:spChg chg="add del mod">
          <ac:chgData name="Chakravarthy Battiprolu" userId="178890c36d23165d" providerId="LiveId" clId="{2154158B-AC01-3F44-9988-D379BC7130C5}" dt="2022-11-22T03:32:57.593" v="671" actId="478"/>
          <ac:spMkLst>
            <pc:docMk/>
            <pc:sldMk cId="40265396" sldId="269"/>
            <ac:spMk id="8" creationId="{CA4EDDDE-30D6-B6F7-7DF5-7F92FA9B878F}"/>
          </ac:spMkLst>
        </pc:spChg>
        <pc:picChg chg="add del">
          <ac:chgData name="Chakravarthy Battiprolu" userId="178890c36d23165d" providerId="LiveId" clId="{2154158B-AC01-3F44-9988-D379BC7130C5}" dt="2022-11-22T03:34:36.183" v="675" actId="478"/>
          <ac:picMkLst>
            <pc:docMk/>
            <pc:sldMk cId="40265396" sldId="269"/>
            <ac:picMk id="1026" creationId="{CB544225-BECE-DC0B-DE0A-6E9543848A86}"/>
          </ac:picMkLst>
        </pc:picChg>
        <pc:picChg chg="add">
          <ac:chgData name="Chakravarthy Battiprolu" userId="178890c36d23165d" providerId="LiveId" clId="{2154158B-AC01-3F44-9988-D379BC7130C5}" dt="2022-11-22T03:34:37.646" v="676"/>
          <ac:picMkLst>
            <pc:docMk/>
            <pc:sldMk cId="40265396" sldId="269"/>
            <ac:picMk id="1028" creationId="{EA287803-662B-9110-6F55-F2DABC5DAEF7}"/>
          </ac:picMkLst>
        </pc:picChg>
      </pc:sldChg>
      <pc:sldChg chg="add ord">
        <pc:chgData name="Chakravarthy Battiprolu" userId="178890c36d23165d" providerId="LiveId" clId="{2154158B-AC01-3F44-9988-D379BC7130C5}" dt="2022-11-22T10:22:46.674" v="683" actId="20578"/>
        <pc:sldMkLst>
          <pc:docMk/>
          <pc:sldMk cId="3881904149" sldId="270"/>
        </pc:sldMkLst>
      </pc:sldChg>
      <pc:sldChg chg="addSp modSp new mod">
        <pc:chgData name="Chakravarthy Battiprolu" userId="178890c36d23165d" providerId="LiveId" clId="{2154158B-AC01-3F44-9988-D379BC7130C5}" dt="2022-11-22T11:45:28.547" v="966" actId="14100"/>
        <pc:sldMkLst>
          <pc:docMk/>
          <pc:sldMk cId="406033752" sldId="271"/>
        </pc:sldMkLst>
        <pc:spChg chg="mod">
          <ac:chgData name="Chakravarthy Battiprolu" userId="178890c36d23165d" providerId="LiveId" clId="{2154158B-AC01-3F44-9988-D379BC7130C5}" dt="2022-11-22T10:53:39.362" v="718" actId="20577"/>
          <ac:spMkLst>
            <pc:docMk/>
            <pc:sldMk cId="406033752" sldId="271"/>
            <ac:spMk id="2" creationId="{5F49B7B7-CE4F-F5EF-3B75-D33161F0E7BD}"/>
          </ac:spMkLst>
        </pc:spChg>
        <pc:spChg chg="mod">
          <ac:chgData name="Chakravarthy Battiprolu" userId="178890c36d23165d" providerId="LiveId" clId="{2154158B-AC01-3F44-9988-D379BC7130C5}" dt="2022-11-22T11:45:21.417" v="964" actId="14100"/>
          <ac:spMkLst>
            <pc:docMk/>
            <pc:sldMk cId="406033752" sldId="271"/>
            <ac:spMk id="4" creationId="{FC21AD17-2AA8-5946-66F2-01A826E891C1}"/>
          </ac:spMkLst>
        </pc:spChg>
        <pc:picChg chg="add mod">
          <ac:chgData name="Chakravarthy Battiprolu" userId="178890c36d23165d" providerId="LiveId" clId="{2154158B-AC01-3F44-9988-D379BC7130C5}" dt="2022-11-22T11:45:28.547" v="966" actId="14100"/>
          <ac:picMkLst>
            <pc:docMk/>
            <pc:sldMk cId="406033752" sldId="271"/>
            <ac:picMk id="5" creationId="{B371E3EA-80EC-708C-1C4D-D9700B7C3CAC}"/>
          </ac:picMkLst>
        </pc:picChg>
      </pc:sldChg>
      <pc:sldChg chg="addSp delSp modSp new mod">
        <pc:chgData name="Chakravarthy Battiprolu" userId="178890c36d23165d" providerId="LiveId" clId="{2154158B-AC01-3F44-9988-D379BC7130C5}" dt="2022-11-22T11:24:08.445" v="961" actId="20577"/>
        <pc:sldMkLst>
          <pc:docMk/>
          <pc:sldMk cId="2218747146" sldId="272"/>
        </pc:sldMkLst>
        <pc:spChg chg="mod">
          <ac:chgData name="Chakravarthy Battiprolu" userId="178890c36d23165d" providerId="LiveId" clId="{2154158B-AC01-3F44-9988-D379BC7130C5}" dt="2022-11-22T11:08:08.402" v="761" actId="20577"/>
          <ac:spMkLst>
            <pc:docMk/>
            <pc:sldMk cId="2218747146" sldId="272"/>
            <ac:spMk id="2" creationId="{EC7C9E72-0BDD-C0F0-3914-10B4E584BD7C}"/>
          </ac:spMkLst>
        </pc:spChg>
        <pc:spChg chg="del mod">
          <ac:chgData name="Chakravarthy Battiprolu" userId="178890c36d23165d" providerId="LiveId" clId="{2154158B-AC01-3F44-9988-D379BC7130C5}" dt="2022-11-22T11:21:45.406" v="915" actId="478"/>
          <ac:spMkLst>
            <pc:docMk/>
            <pc:sldMk cId="2218747146" sldId="272"/>
            <ac:spMk id="4" creationId="{C43AB0F1-9AA1-0A14-C130-F6D0A2F6343F}"/>
          </ac:spMkLst>
        </pc:spChg>
        <pc:graphicFrameChg chg="add mod modGraphic">
          <ac:chgData name="Chakravarthy Battiprolu" userId="178890c36d23165d" providerId="LiveId" clId="{2154158B-AC01-3F44-9988-D379BC7130C5}" dt="2022-11-22T11:24:08.445" v="961" actId="20577"/>
          <ac:graphicFrameMkLst>
            <pc:docMk/>
            <pc:sldMk cId="2218747146" sldId="272"/>
            <ac:graphicFrameMk id="5" creationId="{5F27BDA9-9FDD-B67B-604D-C812853D2765}"/>
          </ac:graphicFrameMkLst>
        </pc:graphicFrameChg>
      </pc:sldChg>
      <pc:sldChg chg="addSp modSp new mod">
        <pc:chgData name="Chakravarthy Battiprolu" userId="178890c36d23165d" providerId="LiveId" clId="{2154158B-AC01-3F44-9988-D379BC7130C5}" dt="2022-11-22T15:16:44.085" v="1084" actId="113"/>
        <pc:sldMkLst>
          <pc:docMk/>
          <pc:sldMk cId="4225936937" sldId="273"/>
        </pc:sldMkLst>
        <pc:spChg chg="mod">
          <ac:chgData name="Chakravarthy Battiprolu" userId="178890c36d23165d" providerId="LiveId" clId="{2154158B-AC01-3F44-9988-D379BC7130C5}" dt="2022-11-22T11:46:09.246" v="981" actId="20577"/>
          <ac:spMkLst>
            <pc:docMk/>
            <pc:sldMk cId="4225936937" sldId="273"/>
            <ac:spMk id="2" creationId="{354C8BC4-305E-4B37-1DD7-D2EDD634329F}"/>
          </ac:spMkLst>
        </pc:spChg>
        <pc:spChg chg="mod">
          <ac:chgData name="Chakravarthy Battiprolu" userId="178890c36d23165d" providerId="LiveId" clId="{2154158B-AC01-3F44-9988-D379BC7130C5}" dt="2022-11-22T15:16:44.085" v="1084" actId="113"/>
          <ac:spMkLst>
            <pc:docMk/>
            <pc:sldMk cId="4225936937" sldId="273"/>
            <ac:spMk id="4" creationId="{CDC48388-A518-90A1-8A7A-02AB82F109F8}"/>
          </ac:spMkLst>
        </pc:spChg>
        <pc:graphicFrameChg chg="add mod modGraphic">
          <ac:chgData name="Chakravarthy Battiprolu" userId="178890c36d23165d" providerId="LiveId" clId="{2154158B-AC01-3F44-9988-D379BC7130C5}" dt="2022-11-22T15:16:40.949" v="1083" actId="1038"/>
          <ac:graphicFrameMkLst>
            <pc:docMk/>
            <pc:sldMk cId="4225936937" sldId="273"/>
            <ac:graphicFrameMk id="5" creationId="{03F8FDF0-B690-646D-B7B6-7492DC4208C3}"/>
          </ac:graphicFrameMkLst>
        </pc:graphicFrameChg>
      </pc:sldChg>
      <pc:sldChg chg="addSp delSp modSp new mod">
        <pc:chgData name="Chakravarthy Battiprolu" userId="178890c36d23165d" providerId="LiveId" clId="{2154158B-AC01-3F44-9988-D379BC7130C5}" dt="2022-11-22T15:19:31.347" v="1102" actId="14100"/>
        <pc:sldMkLst>
          <pc:docMk/>
          <pc:sldMk cId="1273647047" sldId="274"/>
        </pc:sldMkLst>
        <pc:spChg chg="mod">
          <ac:chgData name="Chakravarthy Battiprolu" userId="178890c36d23165d" providerId="LiveId" clId="{2154158B-AC01-3F44-9988-D379BC7130C5}" dt="2022-11-22T15:19:22.054" v="1099" actId="20577"/>
          <ac:spMkLst>
            <pc:docMk/>
            <pc:sldMk cId="1273647047" sldId="274"/>
            <ac:spMk id="2" creationId="{00273B7B-3844-CDDD-9AA7-024A6D57AC99}"/>
          </ac:spMkLst>
        </pc:spChg>
        <pc:spChg chg="del">
          <ac:chgData name="Chakravarthy Battiprolu" userId="178890c36d23165d" providerId="LiveId" clId="{2154158B-AC01-3F44-9988-D379BC7130C5}" dt="2022-11-22T15:19:24.590" v="1100" actId="478"/>
          <ac:spMkLst>
            <pc:docMk/>
            <pc:sldMk cId="1273647047" sldId="274"/>
            <ac:spMk id="4" creationId="{2D142198-864A-C055-5EA2-7614CF519118}"/>
          </ac:spMkLst>
        </pc:spChg>
        <pc:picChg chg="add mod">
          <ac:chgData name="Chakravarthy Battiprolu" userId="178890c36d23165d" providerId="LiveId" clId="{2154158B-AC01-3F44-9988-D379BC7130C5}" dt="2022-11-22T15:19:31.347" v="1102" actId="14100"/>
          <ac:picMkLst>
            <pc:docMk/>
            <pc:sldMk cId="1273647047" sldId="274"/>
            <ac:picMk id="1026" creationId="{74DE5C2A-5D3D-9B14-0FB7-55DD85C96C18}"/>
          </ac:picMkLst>
        </pc:picChg>
      </pc:sldChg>
      <pc:sldChg chg="addSp delSp modSp new mod">
        <pc:chgData name="Chakravarthy Battiprolu" userId="178890c36d23165d" providerId="LiveId" clId="{2154158B-AC01-3F44-9988-D379BC7130C5}" dt="2022-11-22T15:28:19.712" v="1163" actId="20577"/>
        <pc:sldMkLst>
          <pc:docMk/>
          <pc:sldMk cId="737747453" sldId="275"/>
        </pc:sldMkLst>
        <pc:spChg chg="mod">
          <ac:chgData name="Chakravarthy Battiprolu" userId="178890c36d23165d" providerId="LiveId" clId="{2154158B-AC01-3F44-9988-D379BC7130C5}" dt="2022-11-22T15:28:19.712" v="1163" actId="20577"/>
          <ac:spMkLst>
            <pc:docMk/>
            <pc:sldMk cId="737747453" sldId="275"/>
            <ac:spMk id="2" creationId="{052EE72C-7F80-AAB6-2D44-0044F5B0CBF9}"/>
          </ac:spMkLst>
        </pc:spChg>
        <pc:spChg chg="mod">
          <ac:chgData name="Chakravarthy Battiprolu" userId="178890c36d23165d" providerId="LiveId" clId="{2154158B-AC01-3F44-9988-D379BC7130C5}" dt="2022-11-22T15:26:51.349" v="1153" actId="27636"/>
          <ac:spMkLst>
            <pc:docMk/>
            <pc:sldMk cId="737747453" sldId="275"/>
            <ac:spMk id="4" creationId="{7418C1B7-F874-7657-57EE-877593858A38}"/>
          </ac:spMkLst>
        </pc:spChg>
        <pc:spChg chg="add del mod">
          <ac:chgData name="Chakravarthy Battiprolu" userId="178890c36d23165d" providerId="LiveId" clId="{2154158B-AC01-3F44-9988-D379BC7130C5}" dt="2022-11-22T15:23:14.135" v="1120" actId="478"/>
          <ac:spMkLst>
            <pc:docMk/>
            <pc:sldMk cId="737747453" sldId="275"/>
            <ac:spMk id="5" creationId="{25629D02-C671-D151-9A34-3889BA254E5E}"/>
          </ac:spMkLst>
        </pc:spChg>
        <pc:picChg chg="add del mod">
          <ac:chgData name="Chakravarthy Battiprolu" userId="178890c36d23165d" providerId="LiveId" clId="{2154158B-AC01-3F44-9988-D379BC7130C5}" dt="2022-11-22T15:23:14.135" v="1120" actId="478"/>
          <ac:picMkLst>
            <pc:docMk/>
            <pc:sldMk cId="737747453" sldId="275"/>
            <ac:picMk id="2049" creationId="{380EF98E-9816-77B6-FF1D-78E59C279E88}"/>
          </ac:picMkLst>
        </pc:picChg>
        <pc:picChg chg="add mod">
          <ac:chgData name="Chakravarthy Battiprolu" userId="178890c36d23165d" providerId="LiveId" clId="{2154158B-AC01-3F44-9988-D379BC7130C5}" dt="2022-11-22T15:26:44.782" v="1151" actId="1038"/>
          <ac:picMkLst>
            <pc:docMk/>
            <pc:sldMk cId="737747453" sldId="275"/>
            <ac:picMk id="2052" creationId="{E7F31DF8-6E61-7A6E-157B-FEFE848B57FE}"/>
          </ac:picMkLst>
        </pc:picChg>
      </pc:sldChg>
      <pc:sldChg chg="addSp modSp new mod">
        <pc:chgData name="Chakravarthy Battiprolu" userId="178890c36d23165d" providerId="LiveId" clId="{2154158B-AC01-3F44-9988-D379BC7130C5}" dt="2022-11-22T15:34:17.334" v="1199" actId="14100"/>
        <pc:sldMkLst>
          <pc:docMk/>
          <pc:sldMk cId="3360529397" sldId="276"/>
        </pc:sldMkLst>
        <pc:spChg chg="mod">
          <ac:chgData name="Chakravarthy Battiprolu" userId="178890c36d23165d" providerId="LiveId" clId="{2154158B-AC01-3F44-9988-D379BC7130C5}" dt="2022-11-22T15:28:30.197" v="1180" actId="20577"/>
          <ac:spMkLst>
            <pc:docMk/>
            <pc:sldMk cId="3360529397" sldId="276"/>
            <ac:spMk id="2" creationId="{1215403C-B6C8-E2AE-3534-665228567F19}"/>
          </ac:spMkLst>
        </pc:spChg>
        <pc:spChg chg="mod">
          <ac:chgData name="Chakravarthy Battiprolu" userId="178890c36d23165d" providerId="LiveId" clId="{2154158B-AC01-3F44-9988-D379BC7130C5}" dt="2022-11-22T15:34:17.334" v="1199" actId="14100"/>
          <ac:spMkLst>
            <pc:docMk/>
            <pc:sldMk cId="3360529397" sldId="276"/>
            <ac:spMk id="4" creationId="{BD184282-0117-A5F8-BEB2-CA3AB6AEB206}"/>
          </ac:spMkLst>
        </pc:spChg>
        <pc:picChg chg="add mod">
          <ac:chgData name="Chakravarthy Battiprolu" userId="178890c36d23165d" providerId="LiveId" clId="{2154158B-AC01-3F44-9988-D379BC7130C5}" dt="2022-11-22T15:34:12.378" v="1198" actId="14100"/>
          <ac:picMkLst>
            <pc:docMk/>
            <pc:sldMk cId="3360529397" sldId="276"/>
            <ac:picMk id="3074" creationId="{35E3E924-3AB1-5014-40BA-15477DB281A0}"/>
          </ac:picMkLst>
        </pc:picChg>
      </pc:sldChg>
      <pc:sldChg chg="addSp delSp modSp new mod">
        <pc:chgData name="Chakravarthy Battiprolu" userId="178890c36d23165d" providerId="LiveId" clId="{2154158B-AC01-3F44-9988-D379BC7130C5}" dt="2022-11-22T15:36:01.350" v="1232"/>
        <pc:sldMkLst>
          <pc:docMk/>
          <pc:sldMk cId="4058773611" sldId="277"/>
        </pc:sldMkLst>
        <pc:spChg chg="mod">
          <ac:chgData name="Chakravarthy Battiprolu" userId="178890c36d23165d" providerId="LiveId" clId="{2154158B-AC01-3F44-9988-D379BC7130C5}" dt="2022-11-22T15:34:33.883" v="1213" actId="20577"/>
          <ac:spMkLst>
            <pc:docMk/>
            <pc:sldMk cId="4058773611" sldId="277"/>
            <ac:spMk id="2" creationId="{F5F36D96-5EE6-F92C-5276-64A6657AE1F4}"/>
          </ac:spMkLst>
        </pc:spChg>
        <pc:spChg chg="add del mod">
          <ac:chgData name="Chakravarthy Battiprolu" userId="178890c36d23165d" providerId="LiveId" clId="{2154158B-AC01-3F44-9988-D379BC7130C5}" dt="2022-11-22T15:36:01.350" v="1232"/>
          <ac:spMkLst>
            <pc:docMk/>
            <pc:sldMk cId="4058773611" sldId="277"/>
            <ac:spMk id="4" creationId="{E02E3DF3-F92B-2A5B-8642-63B900D6008C}"/>
          </ac:spMkLst>
        </pc:spChg>
        <pc:spChg chg="add mod">
          <ac:chgData name="Chakravarthy Battiprolu" userId="178890c36d23165d" providerId="LiveId" clId="{2154158B-AC01-3F44-9988-D379BC7130C5}" dt="2022-11-22T15:36:01.350" v="1232"/>
          <ac:spMkLst>
            <pc:docMk/>
            <pc:sldMk cId="4058773611" sldId="277"/>
            <ac:spMk id="5" creationId="{7494A75D-0C76-AE55-6677-F0DBB87A1317}"/>
          </ac:spMkLst>
        </pc:spChg>
      </pc:sldChg>
      <pc:sldChg chg="modSp add del mod modNotes">
        <pc:chgData name="Chakravarthy Battiprolu" userId="178890c36d23165d" providerId="LiveId" clId="{2154158B-AC01-3F44-9988-D379BC7130C5}" dt="2022-11-22T15:36:08.458" v="1233" actId="2696"/>
        <pc:sldMkLst>
          <pc:docMk/>
          <pc:sldMk cId="0" sldId="278"/>
        </pc:sldMkLst>
        <pc:spChg chg="mod">
          <ac:chgData name="Chakravarthy Battiprolu" userId="178890c36d23165d" providerId="LiveId" clId="{2154158B-AC01-3F44-9988-D379BC7130C5}" dt="2022-11-22T15:35:49.679" v="1231" actId="1076"/>
          <ac:spMkLst>
            <pc:docMk/>
            <pc:sldMk cId="0" sldId="278"/>
            <ac:spMk id="167" creationId="{00000000-0000-0000-0000-000000000000}"/>
          </ac:spMkLst>
        </pc:spChg>
      </pc:sldChg>
      <pc:sldChg chg="modSp new mod">
        <pc:chgData name="Chakravarthy Battiprolu" userId="178890c36d23165d" providerId="LiveId" clId="{2154158B-AC01-3F44-9988-D379BC7130C5}" dt="2022-11-22T16:04:00.240" v="1284" actId="113"/>
        <pc:sldMkLst>
          <pc:docMk/>
          <pc:sldMk cId="1393191740" sldId="278"/>
        </pc:sldMkLst>
        <pc:spChg chg="mod">
          <ac:chgData name="Chakravarthy Battiprolu" userId="178890c36d23165d" providerId="LiveId" clId="{2154158B-AC01-3F44-9988-D379BC7130C5}" dt="2022-11-22T15:42:26.166" v="1244" actId="20577"/>
          <ac:spMkLst>
            <pc:docMk/>
            <pc:sldMk cId="1393191740" sldId="278"/>
            <ac:spMk id="2" creationId="{55D0002B-D35A-1A5C-7287-4C5C2DB27EBA}"/>
          </ac:spMkLst>
        </pc:spChg>
        <pc:spChg chg="mod">
          <ac:chgData name="Chakravarthy Battiprolu" userId="178890c36d23165d" providerId="LiveId" clId="{2154158B-AC01-3F44-9988-D379BC7130C5}" dt="2022-11-22T16:04:00.240" v="1284" actId="113"/>
          <ac:spMkLst>
            <pc:docMk/>
            <pc:sldMk cId="1393191740" sldId="278"/>
            <ac:spMk id="4" creationId="{F20F87DD-0F08-9BD0-7B88-85BDF185BBE4}"/>
          </ac:spMkLst>
        </pc:spChg>
      </pc:sldChg>
      <pc:sldChg chg="addSp modSp new mod">
        <pc:chgData name="Chakravarthy Battiprolu" userId="178890c36d23165d" providerId="LiveId" clId="{2154158B-AC01-3F44-9988-D379BC7130C5}" dt="2022-11-22T16:13:21.731" v="1382" actId="1076"/>
        <pc:sldMkLst>
          <pc:docMk/>
          <pc:sldMk cId="2981492851" sldId="279"/>
        </pc:sldMkLst>
        <pc:spChg chg="mod">
          <ac:chgData name="Chakravarthy Battiprolu" userId="178890c36d23165d" providerId="LiveId" clId="{2154158B-AC01-3F44-9988-D379BC7130C5}" dt="2022-11-22T16:05:29.985" v="1302" actId="20577"/>
          <ac:spMkLst>
            <pc:docMk/>
            <pc:sldMk cId="2981492851" sldId="279"/>
            <ac:spMk id="2" creationId="{70ABDF61-E2FE-32BF-1186-1C023895CAA5}"/>
          </ac:spMkLst>
        </pc:spChg>
        <pc:spChg chg="mod">
          <ac:chgData name="Chakravarthy Battiprolu" userId="178890c36d23165d" providerId="LiveId" clId="{2154158B-AC01-3F44-9988-D379BC7130C5}" dt="2022-11-22T16:06:21.987" v="1380" actId="5793"/>
          <ac:spMkLst>
            <pc:docMk/>
            <pc:sldMk cId="2981492851" sldId="279"/>
            <ac:spMk id="4" creationId="{BEE8140A-2F61-192B-9A4C-E6BB64AA0177}"/>
          </ac:spMkLst>
        </pc:spChg>
        <pc:picChg chg="add mod">
          <ac:chgData name="Chakravarthy Battiprolu" userId="178890c36d23165d" providerId="LiveId" clId="{2154158B-AC01-3F44-9988-D379BC7130C5}" dt="2022-11-22T16:13:21.731" v="1382" actId="1076"/>
          <ac:picMkLst>
            <pc:docMk/>
            <pc:sldMk cId="2981492851" sldId="279"/>
            <ac:picMk id="5" creationId="{6647E6B3-10BE-6A84-1B8F-DD98ABDAC74D}"/>
          </ac:picMkLst>
        </pc:picChg>
      </pc:sldChg>
      <pc:sldChg chg="delSp add del setBg delDesignElem">
        <pc:chgData name="Chakravarthy Battiprolu" userId="178890c36d23165d" providerId="LiveId" clId="{2154158B-AC01-3F44-9988-D379BC7130C5}" dt="2022-11-16T03:27:24.391" v="254" actId="2696"/>
        <pc:sldMkLst>
          <pc:docMk/>
          <pc:sldMk cId="512107945" sldId="289"/>
        </pc:sldMkLst>
        <pc:spChg chg="del">
          <ac:chgData name="Chakravarthy Battiprolu" userId="178890c36d23165d" providerId="LiveId" clId="{2154158B-AC01-3F44-9988-D379BC7130C5}" dt="2022-11-16T03:27:16.365" v="253"/>
          <ac:spMkLst>
            <pc:docMk/>
            <pc:sldMk cId="512107945" sldId="289"/>
            <ac:spMk id="13" creationId="{76EFD3D9-44F0-4267-BCC1-1613E79D8274}"/>
          </ac:spMkLst>
        </pc:spChg>
        <pc:spChg chg="del">
          <ac:chgData name="Chakravarthy Battiprolu" userId="178890c36d23165d" providerId="LiveId" clId="{2154158B-AC01-3F44-9988-D379BC7130C5}" dt="2022-11-16T03:27:16.365" v="253"/>
          <ac:spMkLst>
            <pc:docMk/>
            <pc:sldMk cId="512107945" sldId="289"/>
            <ac:spMk id="15" creationId="{A779A851-95D6-41AF-937A-B0E4B7F6FA8D}"/>
          </ac:spMkLst>
        </pc:spChg>
        <pc:spChg chg="del">
          <ac:chgData name="Chakravarthy Battiprolu" userId="178890c36d23165d" providerId="LiveId" clId="{2154158B-AC01-3F44-9988-D379BC7130C5}" dt="2022-11-16T03:27:16.365" v="253"/>
          <ac:spMkLst>
            <pc:docMk/>
            <pc:sldMk cId="512107945" sldId="289"/>
            <ac:spMk id="17" creationId="{953FB2E7-B6CB-429C-81EB-D9516D6D5C8D}"/>
          </ac:spMkLst>
        </pc:spChg>
        <pc:spChg chg="del">
          <ac:chgData name="Chakravarthy Battiprolu" userId="178890c36d23165d" providerId="LiveId" clId="{2154158B-AC01-3F44-9988-D379BC7130C5}" dt="2022-11-16T03:27:16.365" v="253"/>
          <ac:spMkLst>
            <pc:docMk/>
            <pc:sldMk cId="512107945" sldId="289"/>
            <ac:spMk id="19" creationId="{2EC40DB1-B719-4A13-9A4D-0966B4B27866}"/>
          </ac:spMkLst>
        </pc:spChg>
        <pc:spChg chg="del">
          <ac:chgData name="Chakravarthy Battiprolu" userId="178890c36d23165d" providerId="LiveId" clId="{2154158B-AC01-3F44-9988-D379BC7130C5}" dt="2022-11-16T03:27:16.365" v="253"/>
          <ac:spMkLst>
            <pc:docMk/>
            <pc:sldMk cId="512107945" sldId="289"/>
            <ac:spMk id="21" creationId="{82211336-CFF3-412D-868A-6679C1004C45}"/>
          </ac:spMkLst>
        </pc:spChg>
      </pc:sldChg>
      <pc:sldMasterChg chg="delSldLayout">
        <pc:chgData name="Chakravarthy Battiprolu" userId="178890c36d23165d" providerId="LiveId" clId="{2154158B-AC01-3F44-9988-D379BC7130C5}" dt="2022-11-22T15:36:08.460" v="1234" actId="2696"/>
        <pc:sldMasterMkLst>
          <pc:docMk/>
          <pc:sldMasterMk cId="159501407" sldId="2147483648"/>
        </pc:sldMasterMkLst>
        <pc:sldLayoutChg chg="del">
          <pc:chgData name="Chakravarthy Battiprolu" userId="178890c36d23165d" providerId="LiveId" clId="{2154158B-AC01-3F44-9988-D379BC7130C5}" dt="2022-11-22T15:36:08.460" v="1234" actId="2696"/>
          <pc:sldLayoutMkLst>
            <pc:docMk/>
            <pc:sldMasterMk cId="159501407" sldId="2147483648"/>
            <pc:sldLayoutMk cId="3050135593" sldId="2147483733"/>
          </pc:sldLayoutMkLst>
        </pc:sldLayoutChg>
      </pc:sldMasterChg>
    </pc:docChg>
  </pc:docChgLst>
  <pc:docChgLst>
    <pc:chgData name="Chakravarthy Battiprolu" userId="178890c36d23165d" providerId="Windows Live" clId="Web-{86A5477A-2194-4704-B062-3287FD1735A4}"/>
    <pc:docChg chg="addSld delSld modSld sldOrd addMainMaster modMainMaster">
      <pc:chgData name="Chakravarthy Battiprolu" userId="178890c36d23165d" providerId="Windows Live" clId="Web-{86A5477A-2194-4704-B062-3287FD1735A4}" dt="2022-09-25T14:12:56.734" v="225" actId="14100"/>
      <pc:docMkLst>
        <pc:docMk/>
      </pc:docMkLst>
      <pc:sldChg chg="del">
        <pc:chgData name="Chakravarthy Battiprolu" userId="178890c36d23165d" providerId="Windows Live" clId="Web-{86A5477A-2194-4704-B062-3287FD1735A4}" dt="2022-09-25T13:09:01.303" v="4"/>
        <pc:sldMkLst>
          <pc:docMk/>
          <pc:sldMk cId="109857222" sldId="256"/>
        </pc:sldMkLst>
      </pc:sldChg>
      <pc:sldChg chg="modSp add ord">
        <pc:chgData name="Chakravarthy Battiprolu" userId="178890c36d23165d" providerId="Windows Live" clId="Web-{86A5477A-2194-4704-B062-3287FD1735A4}" dt="2022-09-25T13:09:48.507" v="17" actId="20577"/>
        <pc:sldMkLst>
          <pc:docMk/>
          <pc:sldMk cId="2475255453" sldId="257"/>
        </pc:sldMkLst>
        <pc:spChg chg="mod">
          <ac:chgData name="Chakravarthy Battiprolu" userId="178890c36d23165d" providerId="Windows Live" clId="Web-{86A5477A-2194-4704-B062-3287FD1735A4}" dt="2022-09-25T13:09:48.507" v="17" actId="20577"/>
          <ac:spMkLst>
            <pc:docMk/>
            <pc:sldMk cId="2475255453" sldId="257"/>
            <ac:spMk id="5" creationId="{00000000-0000-0000-0000-000000000000}"/>
          </ac:spMkLst>
        </pc:spChg>
      </pc:sldChg>
      <pc:sldChg chg="new del">
        <pc:chgData name="Chakravarthy Battiprolu" userId="178890c36d23165d" providerId="Windows Live" clId="Web-{86A5477A-2194-4704-B062-3287FD1735A4}" dt="2022-09-25T13:09:00.287" v="3"/>
        <pc:sldMkLst>
          <pc:docMk/>
          <pc:sldMk cId="590948542" sldId="258"/>
        </pc:sldMkLst>
      </pc:sldChg>
      <pc:sldChg chg="addSp delSp modSp add mod setBg">
        <pc:chgData name="Chakravarthy Battiprolu" userId="178890c36d23165d" providerId="Windows Live" clId="Web-{86A5477A-2194-4704-B062-3287FD1735A4}" dt="2022-09-25T13:28:06.137" v="136"/>
        <pc:sldMkLst>
          <pc:docMk/>
          <pc:sldMk cId="1831868193" sldId="258"/>
        </pc:sldMkLst>
        <pc:spChg chg="mod">
          <ac:chgData name="Chakravarthy Battiprolu" userId="178890c36d23165d" providerId="Windows Live" clId="Web-{86A5477A-2194-4704-B062-3287FD1735A4}" dt="2022-09-25T13:28:06.137" v="136"/>
          <ac:spMkLst>
            <pc:docMk/>
            <pc:sldMk cId="1831868193" sldId="258"/>
            <ac:spMk id="2" creationId="{07AC3C83-5DB9-7CAD-0FF4-D2BCE893CCF3}"/>
          </ac:spMkLst>
        </pc:spChg>
        <pc:spChg chg="mod ord">
          <ac:chgData name="Chakravarthy Battiprolu" userId="178890c36d23165d" providerId="Windows Live" clId="Web-{86A5477A-2194-4704-B062-3287FD1735A4}" dt="2022-09-25T13:28:06.137" v="136"/>
          <ac:spMkLst>
            <pc:docMk/>
            <pc:sldMk cId="1831868193" sldId="258"/>
            <ac:spMk id="3" creationId="{596A33AD-03C3-C3A9-6EEC-D291108F4F68}"/>
          </ac:spMkLst>
        </pc:spChg>
        <pc:spChg chg="add del mod">
          <ac:chgData name="Chakravarthy Battiprolu" userId="178890c36d23165d" providerId="Windows Live" clId="Web-{86A5477A-2194-4704-B062-3287FD1735A4}" dt="2022-09-25T13:20:43.011" v="53"/>
          <ac:spMkLst>
            <pc:docMk/>
            <pc:sldMk cId="1831868193" sldId="258"/>
            <ac:spMk id="4" creationId="{14C841D1-6A13-A562-03B3-5F5DE666C6C8}"/>
          </ac:spMkLst>
        </pc:spChg>
        <pc:spChg chg="add">
          <ac:chgData name="Chakravarthy Battiprolu" userId="178890c36d23165d" providerId="Windows Live" clId="Web-{86A5477A-2194-4704-B062-3287FD1735A4}" dt="2022-09-25T13:28:06.137" v="136"/>
          <ac:spMkLst>
            <pc:docMk/>
            <pc:sldMk cId="1831868193" sldId="258"/>
            <ac:spMk id="14" creationId="{91F32EBA-ED97-466E-8CFA-8382584155D0}"/>
          </ac:spMkLst>
        </pc:spChg>
        <pc:spChg chg="add">
          <ac:chgData name="Chakravarthy Battiprolu" userId="178890c36d23165d" providerId="Windows Live" clId="Web-{86A5477A-2194-4704-B062-3287FD1735A4}" dt="2022-09-25T13:28:06.137" v="136"/>
          <ac:spMkLst>
            <pc:docMk/>
            <pc:sldMk cId="1831868193" sldId="258"/>
            <ac:spMk id="15" creationId="{62A38935-BB53-4DF7-A56E-48DD25B685D7}"/>
          </ac:spMkLst>
        </pc:spChg>
        <pc:spChg chg="add del">
          <ac:chgData name="Chakravarthy Battiprolu" userId="178890c36d23165d" providerId="Windows Live" clId="Web-{86A5477A-2194-4704-B062-3287FD1735A4}" dt="2022-09-25T13:24:04.892" v="55"/>
          <ac:spMkLst>
            <pc:docMk/>
            <pc:sldMk cId="1831868193" sldId="258"/>
            <ac:spMk id="17" creationId="{2B566528-1B12-4246-9431-5C2D7D081168}"/>
          </ac:spMkLst>
        </pc:spChg>
        <pc:grpChg chg="add del">
          <ac:chgData name="Chakravarthy Battiprolu" userId="178890c36d23165d" providerId="Windows Live" clId="Web-{86A5477A-2194-4704-B062-3287FD1735A4}" dt="2022-09-25T13:24:04.892" v="55"/>
          <ac:grpSpMkLst>
            <pc:docMk/>
            <pc:sldMk cId="1831868193" sldId="258"/>
            <ac:grpSpMk id="19" creationId="{828A5161-06F1-46CF-8AD7-844680A59E13}"/>
          </ac:grpSpMkLst>
        </pc:grpChg>
        <pc:grpChg chg="add del">
          <ac:chgData name="Chakravarthy Battiprolu" userId="178890c36d23165d" providerId="Windows Live" clId="Web-{86A5477A-2194-4704-B062-3287FD1735A4}" dt="2022-09-25T13:24:04.892" v="55"/>
          <ac:grpSpMkLst>
            <pc:docMk/>
            <pc:sldMk cId="1831868193" sldId="258"/>
            <ac:grpSpMk id="23" creationId="{5995D10D-E9C9-47DB-AE7E-801FEF38F5C9}"/>
          </ac:grpSpMkLst>
        </pc:grpChg>
        <pc:graphicFrameChg chg="add del">
          <ac:chgData name="Chakravarthy Battiprolu" userId="178890c36d23165d" providerId="Windows Live" clId="Web-{86A5477A-2194-4704-B062-3287FD1735A4}" dt="2022-09-25T13:20:42.980" v="52"/>
          <ac:graphicFrameMkLst>
            <pc:docMk/>
            <pc:sldMk cId="1831868193" sldId="258"/>
            <ac:graphicFrameMk id="10" creationId="{E8C9420A-FD76-0DC2-0782-A3DDA6576F0A}"/>
          </ac:graphicFrameMkLst>
        </pc:graphicFrameChg>
        <pc:graphicFrameChg chg="add mod modGraphic">
          <ac:chgData name="Chakravarthy Battiprolu" userId="178890c36d23165d" providerId="Windows Live" clId="Web-{86A5477A-2194-4704-B062-3287FD1735A4}" dt="2022-09-25T13:28:06.137" v="136"/>
          <ac:graphicFrameMkLst>
            <pc:docMk/>
            <pc:sldMk cId="1831868193" sldId="258"/>
            <ac:graphicFrameMk id="12" creationId="{DD67E95C-A7ED-4EA9-1309-D2BFA7B6E2D6}"/>
          </ac:graphicFrameMkLst>
        </pc:graphicFrameChg>
        <pc:picChg chg="add mod">
          <ac:chgData name="Chakravarthy Battiprolu" userId="178890c36d23165d" providerId="Windows Live" clId="Web-{86A5477A-2194-4704-B062-3287FD1735A4}" dt="2022-09-25T13:28:06.137" v="136"/>
          <ac:picMkLst>
            <pc:docMk/>
            <pc:sldMk cId="1831868193" sldId="258"/>
            <ac:picMk id="8" creationId="{94D438ED-D3A9-4BF4-6183-966D8EECFF4B}"/>
          </ac:picMkLst>
        </pc:picChg>
      </pc:sldChg>
      <pc:sldChg chg="addSp delSp modSp new mod setBg">
        <pc:chgData name="Chakravarthy Battiprolu" userId="178890c36d23165d" providerId="Windows Live" clId="Web-{86A5477A-2194-4704-B062-3287FD1735A4}" dt="2022-09-25T13:28:55.295" v="141"/>
        <pc:sldMkLst>
          <pc:docMk/>
          <pc:sldMk cId="3380927384" sldId="259"/>
        </pc:sldMkLst>
        <pc:spChg chg="mod">
          <ac:chgData name="Chakravarthy Battiprolu" userId="178890c36d23165d" providerId="Windows Live" clId="Web-{86A5477A-2194-4704-B062-3287FD1735A4}" dt="2022-09-25T13:28:55.295" v="141"/>
          <ac:spMkLst>
            <pc:docMk/>
            <pc:sldMk cId="3380927384" sldId="259"/>
            <ac:spMk id="2" creationId="{F765ACF4-7AF3-97B8-2100-AA632AFB4C72}"/>
          </ac:spMkLst>
        </pc:spChg>
        <pc:spChg chg="mod ord">
          <ac:chgData name="Chakravarthy Battiprolu" userId="178890c36d23165d" providerId="Windows Live" clId="Web-{86A5477A-2194-4704-B062-3287FD1735A4}" dt="2022-09-25T13:28:55.295" v="141"/>
          <ac:spMkLst>
            <pc:docMk/>
            <pc:sldMk cId="3380927384" sldId="259"/>
            <ac:spMk id="3" creationId="{3F211E00-A2A9-4535-CB28-CD0710FAA2A0}"/>
          </ac:spMkLst>
        </pc:spChg>
        <pc:spChg chg="del mod">
          <ac:chgData name="Chakravarthy Battiprolu" userId="178890c36d23165d" providerId="Windows Live" clId="Web-{86A5477A-2194-4704-B062-3287FD1735A4}" dt="2022-09-25T13:27:31.652" v="135"/>
          <ac:spMkLst>
            <pc:docMk/>
            <pc:sldMk cId="3380927384" sldId="259"/>
            <ac:spMk id="4" creationId="{05B5F60E-88EE-5D63-7CF7-87CA92854F32}"/>
          </ac:spMkLst>
        </pc:spChg>
        <pc:spChg chg="add del">
          <ac:chgData name="Chakravarthy Battiprolu" userId="178890c36d23165d" providerId="Windows Live" clId="Web-{86A5477A-2194-4704-B062-3287FD1735A4}" dt="2022-09-25T13:28:49.669" v="138"/>
          <ac:spMkLst>
            <pc:docMk/>
            <pc:sldMk cId="3380927384" sldId="259"/>
            <ac:spMk id="9" creationId="{91F32EBA-ED97-466E-8CFA-8382584155D0}"/>
          </ac:spMkLst>
        </pc:spChg>
        <pc:spChg chg="add del">
          <ac:chgData name="Chakravarthy Battiprolu" userId="178890c36d23165d" providerId="Windows Live" clId="Web-{86A5477A-2194-4704-B062-3287FD1735A4}" dt="2022-09-25T13:27:31.636" v="134"/>
          <ac:spMkLst>
            <pc:docMk/>
            <pc:sldMk cId="3380927384" sldId="259"/>
            <ac:spMk id="10" creationId="{2B566528-1B12-4246-9431-5C2D7D081168}"/>
          </ac:spMkLst>
        </pc:spChg>
        <pc:spChg chg="add del">
          <ac:chgData name="Chakravarthy Battiprolu" userId="178890c36d23165d" providerId="Windows Live" clId="Web-{86A5477A-2194-4704-B062-3287FD1735A4}" dt="2022-09-25T13:28:49.669" v="138"/>
          <ac:spMkLst>
            <pc:docMk/>
            <pc:sldMk cId="3380927384" sldId="259"/>
            <ac:spMk id="14" creationId="{62A38935-BB53-4DF7-A56E-48DD25B685D7}"/>
          </ac:spMkLst>
        </pc:spChg>
        <pc:spChg chg="add del">
          <ac:chgData name="Chakravarthy Battiprolu" userId="178890c36d23165d" providerId="Windows Live" clId="Web-{86A5477A-2194-4704-B062-3287FD1735A4}" dt="2022-09-25T13:28:55.248" v="140"/>
          <ac:spMkLst>
            <pc:docMk/>
            <pc:sldMk cId="3380927384" sldId="259"/>
            <ac:spMk id="17" creationId="{33CD251C-A887-4D2F-925B-FC097198538B}"/>
          </ac:spMkLst>
        </pc:spChg>
        <pc:spChg chg="add">
          <ac:chgData name="Chakravarthy Battiprolu" userId="178890c36d23165d" providerId="Windows Live" clId="Web-{86A5477A-2194-4704-B062-3287FD1735A4}" dt="2022-09-25T13:28:55.295" v="141"/>
          <ac:spMkLst>
            <pc:docMk/>
            <pc:sldMk cId="3380927384" sldId="259"/>
            <ac:spMk id="21" creationId="{91F32EBA-ED97-466E-8CFA-8382584155D0}"/>
          </ac:spMkLst>
        </pc:spChg>
        <pc:spChg chg="add">
          <ac:chgData name="Chakravarthy Battiprolu" userId="178890c36d23165d" providerId="Windows Live" clId="Web-{86A5477A-2194-4704-B062-3287FD1735A4}" dt="2022-09-25T13:28:55.295" v="141"/>
          <ac:spMkLst>
            <pc:docMk/>
            <pc:sldMk cId="3380927384" sldId="259"/>
            <ac:spMk id="22" creationId="{62A38935-BB53-4DF7-A56E-48DD25B685D7}"/>
          </ac:spMkLst>
        </pc:spChg>
        <pc:grpChg chg="add del">
          <ac:chgData name="Chakravarthy Battiprolu" userId="178890c36d23165d" providerId="Windows Live" clId="Web-{86A5477A-2194-4704-B062-3287FD1735A4}" dt="2022-09-25T13:27:31.636" v="134"/>
          <ac:grpSpMkLst>
            <pc:docMk/>
            <pc:sldMk cId="3380927384" sldId="259"/>
            <ac:grpSpMk id="12" creationId="{828A5161-06F1-46CF-8AD7-844680A59E13}"/>
          </ac:grpSpMkLst>
        </pc:grpChg>
        <pc:grpChg chg="add del">
          <ac:chgData name="Chakravarthy Battiprolu" userId="178890c36d23165d" providerId="Windows Live" clId="Web-{86A5477A-2194-4704-B062-3287FD1735A4}" dt="2022-09-25T13:27:31.636" v="134"/>
          <ac:grpSpMkLst>
            <pc:docMk/>
            <pc:sldMk cId="3380927384" sldId="259"/>
            <ac:grpSpMk id="16" creationId="{5995D10D-E9C9-47DB-AE7E-801FEF38F5C9}"/>
          </ac:grpSpMkLst>
        </pc:grpChg>
        <pc:grpChg chg="add del">
          <ac:chgData name="Chakravarthy Battiprolu" userId="178890c36d23165d" providerId="Windows Live" clId="Web-{86A5477A-2194-4704-B062-3287FD1735A4}" dt="2022-09-25T13:28:55.248" v="140"/>
          <ac:grpSpMkLst>
            <pc:docMk/>
            <pc:sldMk cId="3380927384" sldId="259"/>
            <ac:grpSpMk id="18" creationId="{770AE191-D2EA-45C9-A44D-830C188F74CB}"/>
          </ac:grpSpMkLst>
        </pc:grpChg>
        <pc:graphicFrameChg chg="add mod modGraphic">
          <ac:chgData name="Chakravarthy Battiprolu" userId="178890c36d23165d" providerId="Windows Live" clId="Web-{86A5477A-2194-4704-B062-3287FD1735A4}" dt="2022-09-25T13:28:55.295" v="141"/>
          <ac:graphicFrameMkLst>
            <pc:docMk/>
            <pc:sldMk cId="3380927384" sldId="259"/>
            <ac:graphicFrameMk id="7" creationId="{847F1BC0-05DC-EECD-C637-243A107F3437}"/>
          </ac:graphicFrameMkLst>
        </pc:graphicFrameChg>
        <pc:picChg chg="add mod">
          <ac:chgData name="Chakravarthy Battiprolu" userId="178890c36d23165d" providerId="Windows Live" clId="Web-{86A5477A-2194-4704-B062-3287FD1735A4}" dt="2022-09-25T13:28:55.295" v="141"/>
          <ac:picMkLst>
            <pc:docMk/>
            <pc:sldMk cId="3380927384" sldId="259"/>
            <ac:picMk id="5" creationId="{E96B6FF6-DBAB-10D4-FB13-0A5D92045191}"/>
          </ac:picMkLst>
        </pc:picChg>
      </pc:sldChg>
      <pc:sldChg chg="addSp modSp new mod setBg">
        <pc:chgData name="Chakravarthy Battiprolu" userId="178890c36d23165d" providerId="Windows Live" clId="Web-{86A5477A-2194-4704-B062-3287FD1735A4}" dt="2022-09-25T13:54:21.574" v="194"/>
        <pc:sldMkLst>
          <pc:docMk/>
          <pc:sldMk cId="825114558" sldId="260"/>
        </pc:sldMkLst>
        <pc:spChg chg="mod">
          <ac:chgData name="Chakravarthy Battiprolu" userId="178890c36d23165d" providerId="Windows Live" clId="Web-{86A5477A-2194-4704-B062-3287FD1735A4}" dt="2022-09-25T13:54:21.574" v="194"/>
          <ac:spMkLst>
            <pc:docMk/>
            <pc:sldMk cId="825114558" sldId="260"/>
            <ac:spMk id="2" creationId="{B8968339-6E6E-D548-E7F3-DF637501F0FE}"/>
          </ac:spMkLst>
        </pc:spChg>
        <pc:spChg chg="mod ord">
          <ac:chgData name="Chakravarthy Battiprolu" userId="178890c36d23165d" providerId="Windows Live" clId="Web-{86A5477A-2194-4704-B062-3287FD1735A4}" dt="2022-09-25T13:54:21.574" v="194"/>
          <ac:spMkLst>
            <pc:docMk/>
            <pc:sldMk cId="825114558" sldId="260"/>
            <ac:spMk id="3" creationId="{466D7C29-1B4D-4FED-6590-83BE0971EAA9}"/>
          </ac:spMkLst>
        </pc:spChg>
        <pc:spChg chg="mod">
          <ac:chgData name="Chakravarthy Battiprolu" userId="178890c36d23165d" providerId="Windows Live" clId="Web-{86A5477A-2194-4704-B062-3287FD1735A4}" dt="2022-09-25T13:54:21.574" v="194"/>
          <ac:spMkLst>
            <pc:docMk/>
            <pc:sldMk cId="825114558" sldId="260"/>
            <ac:spMk id="4" creationId="{05189510-3154-5DA5-F8AD-FC96328D07CE}"/>
          </ac:spMkLst>
        </pc:spChg>
        <pc:spChg chg="add">
          <ac:chgData name="Chakravarthy Battiprolu" userId="178890c36d23165d" providerId="Windows Live" clId="Web-{86A5477A-2194-4704-B062-3287FD1735A4}" dt="2022-09-25T13:54:21.574" v="194"/>
          <ac:spMkLst>
            <pc:docMk/>
            <pc:sldMk cId="825114558" sldId="260"/>
            <ac:spMk id="10" creationId="{2B566528-1B12-4246-9431-5C2D7D081168}"/>
          </ac:spMkLst>
        </pc:spChg>
        <pc:grpChg chg="add">
          <ac:chgData name="Chakravarthy Battiprolu" userId="178890c36d23165d" providerId="Windows Live" clId="Web-{86A5477A-2194-4704-B062-3287FD1735A4}" dt="2022-09-25T13:54:21.574" v="194"/>
          <ac:grpSpMkLst>
            <pc:docMk/>
            <pc:sldMk cId="825114558" sldId="260"/>
            <ac:grpSpMk id="12" creationId="{828A5161-06F1-46CF-8AD7-844680A59E13}"/>
          </ac:grpSpMkLst>
        </pc:grpChg>
        <pc:grpChg chg="add">
          <ac:chgData name="Chakravarthy Battiprolu" userId="178890c36d23165d" providerId="Windows Live" clId="Web-{86A5477A-2194-4704-B062-3287FD1735A4}" dt="2022-09-25T13:54:21.574" v="194"/>
          <ac:grpSpMkLst>
            <pc:docMk/>
            <pc:sldMk cId="825114558" sldId="260"/>
            <ac:grpSpMk id="16" creationId="{5995D10D-E9C9-47DB-AE7E-801FEF38F5C9}"/>
          </ac:grpSpMkLst>
        </pc:grpChg>
        <pc:picChg chg="add mod">
          <ac:chgData name="Chakravarthy Battiprolu" userId="178890c36d23165d" providerId="Windows Live" clId="Web-{86A5477A-2194-4704-B062-3287FD1735A4}" dt="2022-09-25T13:54:21.574" v="194"/>
          <ac:picMkLst>
            <pc:docMk/>
            <pc:sldMk cId="825114558" sldId="260"/>
            <ac:picMk id="5" creationId="{21E99390-09EF-55CB-E080-22C38F572D83}"/>
          </ac:picMkLst>
        </pc:picChg>
      </pc:sldChg>
      <pc:sldChg chg="addSp modSp new mod setBg">
        <pc:chgData name="Chakravarthy Battiprolu" userId="178890c36d23165d" providerId="Windows Live" clId="Web-{86A5477A-2194-4704-B062-3287FD1735A4}" dt="2022-09-25T14:03:24.950" v="209"/>
        <pc:sldMkLst>
          <pc:docMk/>
          <pc:sldMk cId="704009802" sldId="261"/>
        </pc:sldMkLst>
        <pc:spChg chg="mod">
          <ac:chgData name="Chakravarthy Battiprolu" userId="178890c36d23165d" providerId="Windows Live" clId="Web-{86A5477A-2194-4704-B062-3287FD1735A4}" dt="2022-09-25T14:03:24.950" v="209"/>
          <ac:spMkLst>
            <pc:docMk/>
            <pc:sldMk cId="704009802" sldId="261"/>
            <ac:spMk id="2" creationId="{11A1400D-2307-D986-62B2-09A9FC24C5B7}"/>
          </ac:spMkLst>
        </pc:spChg>
        <pc:spChg chg="mod ord">
          <ac:chgData name="Chakravarthy Battiprolu" userId="178890c36d23165d" providerId="Windows Live" clId="Web-{86A5477A-2194-4704-B062-3287FD1735A4}" dt="2022-09-25T14:03:24.950" v="209"/>
          <ac:spMkLst>
            <pc:docMk/>
            <pc:sldMk cId="704009802" sldId="261"/>
            <ac:spMk id="3" creationId="{ECCC39D4-AE73-C020-E36F-4CBB2438B7D0}"/>
          </ac:spMkLst>
        </pc:spChg>
        <pc:spChg chg="mod">
          <ac:chgData name="Chakravarthy Battiprolu" userId="178890c36d23165d" providerId="Windows Live" clId="Web-{86A5477A-2194-4704-B062-3287FD1735A4}" dt="2022-09-25T14:03:24.950" v="209"/>
          <ac:spMkLst>
            <pc:docMk/>
            <pc:sldMk cId="704009802" sldId="261"/>
            <ac:spMk id="4" creationId="{C4C85F9A-3423-7515-089E-AF53AA6EA22A}"/>
          </ac:spMkLst>
        </pc:spChg>
        <pc:spChg chg="add">
          <ac:chgData name="Chakravarthy Battiprolu" userId="178890c36d23165d" providerId="Windows Live" clId="Web-{86A5477A-2194-4704-B062-3287FD1735A4}" dt="2022-09-25T14:03:24.950" v="209"/>
          <ac:spMkLst>
            <pc:docMk/>
            <pc:sldMk cId="704009802" sldId="261"/>
            <ac:spMk id="10" creationId="{2B566528-1B12-4246-9431-5C2D7D081168}"/>
          </ac:spMkLst>
        </pc:spChg>
        <pc:grpChg chg="add">
          <ac:chgData name="Chakravarthy Battiprolu" userId="178890c36d23165d" providerId="Windows Live" clId="Web-{86A5477A-2194-4704-B062-3287FD1735A4}" dt="2022-09-25T14:03:24.950" v="209"/>
          <ac:grpSpMkLst>
            <pc:docMk/>
            <pc:sldMk cId="704009802" sldId="261"/>
            <ac:grpSpMk id="12" creationId="{828A5161-06F1-46CF-8AD7-844680A59E13}"/>
          </ac:grpSpMkLst>
        </pc:grpChg>
        <pc:grpChg chg="add">
          <ac:chgData name="Chakravarthy Battiprolu" userId="178890c36d23165d" providerId="Windows Live" clId="Web-{86A5477A-2194-4704-B062-3287FD1735A4}" dt="2022-09-25T14:03:24.950" v="209"/>
          <ac:grpSpMkLst>
            <pc:docMk/>
            <pc:sldMk cId="704009802" sldId="261"/>
            <ac:grpSpMk id="16" creationId="{5995D10D-E9C9-47DB-AE7E-801FEF38F5C9}"/>
          </ac:grpSpMkLst>
        </pc:grpChg>
        <pc:picChg chg="add mod">
          <ac:chgData name="Chakravarthy Battiprolu" userId="178890c36d23165d" providerId="Windows Live" clId="Web-{86A5477A-2194-4704-B062-3287FD1735A4}" dt="2022-09-25T14:03:24.950" v="209"/>
          <ac:picMkLst>
            <pc:docMk/>
            <pc:sldMk cId="704009802" sldId="261"/>
            <ac:picMk id="5" creationId="{9AD2EC9C-ECAA-B6EA-B68E-4B17098C34BE}"/>
          </ac:picMkLst>
        </pc:picChg>
      </pc:sldChg>
      <pc:sldChg chg="addSp delSp modSp new">
        <pc:chgData name="Chakravarthy Battiprolu" userId="178890c36d23165d" providerId="Windows Live" clId="Web-{86A5477A-2194-4704-B062-3287FD1735A4}" dt="2022-09-25T14:12:56.734" v="225" actId="14100"/>
        <pc:sldMkLst>
          <pc:docMk/>
          <pc:sldMk cId="1951267522" sldId="262"/>
        </pc:sldMkLst>
        <pc:spChg chg="mod">
          <ac:chgData name="Chakravarthy Battiprolu" userId="178890c36d23165d" providerId="Windows Live" clId="Web-{86A5477A-2194-4704-B062-3287FD1735A4}" dt="2022-09-25T14:06:34.065" v="211" actId="20577"/>
          <ac:spMkLst>
            <pc:docMk/>
            <pc:sldMk cId="1951267522" sldId="262"/>
            <ac:spMk id="2" creationId="{FD5485A7-A990-8876-547D-BA34547BC861}"/>
          </ac:spMkLst>
        </pc:spChg>
        <pc:spChg chg="mod">
          <ac:chgData name="Chakravarthy Battiprolu" userId="178890c36d23165d" providerId="Windows Live" clId="Web-{86A5477A-2194-4704-B062-3287FD1735A4}" dt="2022-09-25T14:07:21.988" v="215" actId="20577"/>
          <ac:spMkLst>
            <pc:docMk/>
            <pc:sldMk cId="1951267522" sldId="262"/>
            <ac:spMk id="4" creationId="{C90C079A-29AD-ACD9-F414-01960E130E3F}"/>
          </ac:spMkLst>
        </pc:spChg>
        <pc:spChg chg="add del mod">
          <ac:chgData name="Chakravarthy Battiprolu" userId="178890c36d23165d" providerId="Windows Live" clId="Web-{86A5477A-2194-4704-B062-3287FD1735A4}" dt="2022-09-25T14:11:17.870" v="222"/>
          <ac:spMkLst>
            <pc:docMk/>
            <pc:sldMk cId="1951267522" sldId="262"/>
            <ac:spMk id="6" creationId="{702946FF-6EF4-AE99-1F9E-C686E39F0734}"/>
          </ac:spMkLst>
        </pc:spChg>
        <pc:picChg chg="add mod">
          <ac:chgData name="Chakravarthy Battiprolu" userId="178890c36d23165d" providerId="Windows Live" clId="Web-{86A5477A-2194-4704-B062-3287FD1735A4}" dt="2022-09-25T14:10:57.635" v="218" actId="14100"/>
          <ac:picMkLst>
            <pc:docMk/>
            <pc:sldMk cId="1951267522" sldId="262"/>
            <ac:picMk id="5" creationId="{7EF9771A-0D15-7558-A5AE-6719C0CFF023}"/>
          </ac:picMkLst>
        </pc:picChg>
        <pc:picChg chg="add mod">
          <ac:chgData name="Chakravarthy Battiprolu" userId="178890c36d23165d" providerId="Windows Live" clId="Web-{86A5477A-2194-4704-B062-3287FD1735A4}" dt="2022-09-25T14:12:56.734" v="225" actId="14100"/>
          <ac:picMkLst>
            <pc:docMk/>
            <pc:sldMk cId="1951267522" sldId="262"/>
            <ac:picMk id="7" creationId="{E9EC8B44-781A-3970-3B2B-2549015FEF21}"/>
          </ac:picMkLst>
        </pc:picChg>
      </pc:sldChg>
      <pc:sldMasterChg chg="add addSldLayout">
        <pc:chgData name="Chakravarthy Battiprolu" userId="178890c36d23165d" providerId="Windows Live" clId="Web-{86A5477A-2194-4704-B062-3287FD1735A4}" dt="2022-09-25T13:08:52.084" v="0"/>
        <pc:sldMasterMkLst>
          <pc:docMk/>
          <pc:sldMasterMk cId="159501407" sldId="2147483648"/>
        </pc:sldMasterMkLst>
        <pc:sldLayoutChg chg="add">
          <pc:chgData name="Chakravarthy Battiprolu" userId="178890c36d23165d" providerId="Windows Live" clId="Web-{86A5477A-2194-4704-B062-3287FD1735A4}" dt="2022-09-25T13:08:52.084" v="0"/>
          <pc:sldLayoutMkLst>
            <pc:docMk/>
            <pc:sldMasterMk cId="159501407" sldId="2147483648"/>
            <pc:sldLayoutMk cId="3878217841" sldId="2147483660"/>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1971780769" sldId="2147483663"/>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362710589" sldId="2147483664"/>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788733501" sldId="2147483665"/>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954132436" sldId="2147483666"/>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779414082" sldId="2147483667"/>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920072373" sldId="2147483668"/>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2654892501" sldId="2147483689"/>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942883821" sldId="2147483699"/>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3071737795" sldId="2147483703"/>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3662323644" sldId="2147483704"/>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868198617" sldId="2147483705"/>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334383824" sldId="2147483706"/>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528657889" sldId="2147483707"/>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685864664" sldId="2147483708"/>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83097660" sldId="2147483709"/>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1881205619" sldId="2147483710"/>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1095347291" sldId="2147483711"/>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3654158319" sldId="2147483712"/>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1598811283" sldId="2147483713"/>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2791404176" sldId="2147483714"/>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282114707" sldId="2147483715"/>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837091717" sldId="2147483716"/>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2769628199" sldId="2147483717"/>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2045887078" sldId="2147483718"/>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2261250427" sldId="2147483719"/>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3654105004" sldId="2147483720"/>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3303645769" sldId="2147483721"/>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2014964099" sldId="2147483722"/>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2799113291" sldId="2147483723"/>
          </pc:sldLayoutMkLst>
        </pc:sldLayoutChg>
        <pc:sldLayoutChg chg="add">
          <pc:chgData name="Chakravarthy Battiprolu" userId="178890c36d23165d" providerId="Windows Live" clId="Web-{86A5477A-2194-4704-B062-3287FD1735A4}" dt="2022-09-25T13:08:52.084" v="0"/>
          <pc:sldLayoutMkLst>
            <pc:docMk/>
            <pc:sldMasterMk cId="159501407" sldId="2147483648"/>
            <pc:sldLayoutMk cId="3246626976" sldId="2147483725"/>
          </pc:sldLayoutMkLst>
        </pc:sldLayoutChg>
      </pc:sldMasterChg>
      <pc:sldMasterChg chg="replId modSldLayout">
        <pc:chgData name="Chakravarthy Battiprolu" userId="178890c36d23165d" providerId="Windows Live" clId="Web-{86A5477A-2194-4704-B062-3287FD1735A4}" dt="2022-09-25T13:08:52.084" v="0"/>
        <pc:sldMasterMkLst>
          <pc:docMk/>
          <pc:sldMasterMk cId="2460954070" sldId="2147483726"/>
        </pc:sldMasterMkLst>
        <pc:sldLayoutChg chg="replId">
          <pc:chgData name="Chakravarthy Battiprolu" userId="178890c36d23165d" providerId="Windows Live" clId="Web-{86A5477A-2194-4704-B062-3287FD1735A4}" dt="2022-09-25T13:08:52.084" v="0"/>
          <pc:sldLayoutMkLst>
            <pc:docMk/>
            <pc:sldMasterMk cId="2460954070" sldId="2147483726"/>
            <pc:sldLayoutMk cId="2591524520" sldId="2147483727"/>
          </pc:sldLayoutMkLst>
        </pc:sldLayoutChg>
        <pc:sldLayoutChg chg="replId">
          <pc:chgData name="Chakravarthy Battiprolu" userId="178890c36d23165d" providerId="Windows Live" clId="Web-{86A5477A-2194-4704-B062-3287FD1735A4}" dt="2022-09-25T13:08:52.084" v="0"/>
          <pc:sldLayoutMkLst>
            <pc:docMk/>
            <pc:sldMasterMk cId="2460954070" sldId="2147483726"/>
            <pc:sldLayoutMk cId="1203092039" sldId="2147483728"/>
          </pc:sldLayoutMkLst>
        </pc:sldLayoutChg>
        <pc:sldLayoutChg chg="replId">
          <pc:chgData name="Chakravarthy Battiprolu" userId="178890c36d23165d" providerId="Windows Live" clId="Web-{86A5477A-2194-4704-B062-3287FD1735A4}" dt="2022-09-25T13:08:52.084" v="0"/>
          <pc:sldLayoutMkLst>
            <pc:docMk/>
            <pc:sldMasterMk cId="2460954070" sldId="2147483726"/>
            <pc:sldLayoutMk cId="3733172339" sldId="2147483729"/>
          </pc:sldLayoutMkLst>
        </pc:sldLayoutChg>
        <pc:sldLayoutChg chg="replId">
          <pc:chgData name="Chakravarthy Battiprolu" userId="178890c36d23165d" providerId="Windows Live" clId="Web-{86A5477A-2194-4704-B062-3287FD1735A4}" dt="2022-09-25T13:08:52.084" v="0"/>
          <pc:sldLayoutMkLst>
            <pc:docMk/>
            <pc:sldMasterMk cId="2460954070" sldId="2147483726"/>
            <pc:sldLayoutMk cId="3210312558" sldId="2147483730"/>
          </pc:sldLayoutMkLst>
        </pc:sldLayoutChg>
        <pc:sldLayoutChg chg="replId">
          <pc:chgData name="Chakravarthy Battiprolu" userId="178890c36d23165d" providerId="Windows Live" clId="Web-{86A5477A-2194-4704-B062-3287FD1735A4}" dt="2022-09-25T13:08:52.084" v="0"/>
          <pc:sldLayoutMkLst>
            <pc:docMk/>
            <pc:sldMasterMk cId="2460954070" sldId="2147483726"/>
            <pc:sldLayoutMk cId="3146388984" sldId="2147483731"/>
          </pc:sldLayoutMkLst>
        </pc:sldLayoutChg>
        <pc:sldLayoutChg chg="replId">
          <pc:chgData name="Chakravarthy Battiprolu" userId="178890c36d23165d" providerId="Windows Live" clId="Web-{86A5477A-2194-4704-B062-3287FD1735A4}" dt="2022-09-25T13:08:52.084" v="0"/>
          <pc:sldLayoutMkLst>
            <pc:docMk/>
            <pc:sldMasterMk cId="2460954070" sldId="2147483726"/>
            <pc:sldLayoutMk cId="3171841454" sldId="214748373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B0CD7-6763-4BC1-9D55-355038B6A443}" type="datetimeFigureOut">
              <a:t>11/22/22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2A5F7-5179-4AD6-8DC9-CA6FF4B70222}" type="slidenum">
              <a:t>‹#›</a:t>
            </a:fld>
            <a:endParaRPr lang="en-US"/>
          </a:p>
        </p:txBody>
      </p:sp>
    </p:spTree>
    <p:extLst>
      <p:ext uri="{BB962C8B-B14F-4D97-AF65-F5344CB8AC3E}">
        <p14:creationId xmlns:p14="http://schemas.microsoft.com/office/powerpoint/2010/main" val="3514705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809929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Course Title</a:t>
            </a:r>
          </a:p>
        </p:txBody>
      </p:sp>
    </p:spTree>
    <p:extLst>
      <p:ext uri="{BB962C8B-B14F-4D97-AF65-F5344CB8AC3E}">
        <p14:creationId xmlns:p14="http://schemas.microsoft.com/office/powerpoint/2010/main" val="3878217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a:solidFill>
                  <a:srgbClr val="000000">
                    <a:alpha val="87000"/>
                  </a:srgbClr>
                </a:solidFill>
              </a:rPr>
              <a:t>For more information, see Use of Microsoft Copyrighted Content at</a:t>
            </a:r>
          </a:p>
          <a:p>
            <a:pPr algn="ctr" defTabSz="609585">
              <a:lnSpc>
                <a:spcPct val="90000"/>
              </a:lnSpc>
              <a:spcAft>
                <a:spcPts val="800"/>
              </a:spcAft>
            </a:pPr>
            <a:r>
              <a:rPr lang="en-US" sz="1333">
                <a:solidFill>
                  <a:srgbClr val="000000">
                    <a:alpha val="87000"/>
                  </a:srgbClr>
                </a:solidFill>
                <a:hlinkClick r:id="rId2"/>
              </a:rPr>
              <a:t>http://www.microsoft.com/about/legal/permissions/</a:t>
            </a:r>
            <a:endParaRPr lang="en-US" sz="1333">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a:solidFill>
                  <a:srgbClr val="000000"/>
                </a:solidFill>
              </a:rPr>
              <a:t>Conditions and Terms of Use</a:t>
            </a:r>
            <a:endParaRPr lang="en-US" sz="1467">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a:solidFill>
                <a:srgbClr val="000000">
                  <a:alpha val="87000"/>
                </a:srgbClr>
              </a:solidFill>
            </a:endParaRPr>
          </a:p>
        </p:txBody>
      </p:sp>
    </p:spTree>
    <p:extLst>
      <p:ext uri="{BB962C8B-B14F-4D97-AF65-F5344CB8AC3E}">
        <p14:creationId xmlns:p14="http://schemas.microsoft.com/office/powerpoint/2010/main" val="942883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11/22/22</a:t>
            </a:fld>
            <a:endParaRPr lang="en-US"/>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6" y="1143000"/>
            <a:ext cx="11173968" cy="4956048"/>
          </a:xfrm>
        </p:spPr>
        <p:txBody>
          <a:bodyPr/>
          <a:lstStyle>
            <a:lvl1pPr>
              <a:lnSpc>
                <a:spcPct val="114000"/>
              </a:lnSpc>
              <a:spcAft>
                <a:spcPts val="300"/>
              </a:spcAft>
              <a:defRPr/>
            </a:lvl1pPr>
            <a:lvl2pPr>
              <a:lnSpc>
                <a:spcPct val="114000"/>
              </a:lnSpc>
              <a:spcAft>
                <a:spcPts val="300"/>
              </a:spcAft>
              <a:buSzPct val="90000"/>
              <a:defRPr/>
            </a:lvl2pPr>
            <a:lvl3pPr>
              <a:lnSpc>
                <a:spcPct val="114000"/>
              </a:lnSpc>
              <a:spcAft>
                <a:spcPts val="300"/>
              </a:spcAft>
              <a:defRPr/>
            </a:lvl3pPr>
            <a:lvl4pPr>
              <a:lnSpc>
                <a:spcPct val="114000"/>
              </a:lnSpc>
              <a:spcAft>
                <a:spcPts val="300"/>
              </a:spcAft>
              <a:defRPr/>
            </a:lvl4pPr>
            <a:lvl5pPr>
              <a:lnSpc>
                <a:spcPct val="114000"/>
              </a:lnSpc>
              <a:spcAft>
                <a:spcPts val="3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4892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a:t>Notes Continued</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971780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a:t>Module #: Module Title</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Module Overview</a:t>
            </a:r>
          </a:p>
        </p:txBody>
      </p:sp>
    </p:spTree>
    <p:extLst>
      <p:ext uri="{BB962C8B-B14F-4D97-AF65-F5344CB8AC3E}">
        <p14:creationId xmlns:p14="http://schemas.microsoft.com/office/powerpoint/2010/main" val="362710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Lesson: Lesson Title</a:t>
            </a:r>
          </a:p>
        </p:txBody>
      </p:sp>
    </p:spTree>
    <p:extLst>
      <p:ext uri="{BB962C8B-B14F-4D97-AF65-F5344CB8AC3E}">
        <p14:creationId xmlns:p14="http://schemas.microsoft.com/office/powerpoint/2010/main" val="788733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a:t>Add single point here</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954132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Demonstration: Title of Demo</a:t>
            </a:r>
          </a:p>
        </p:txBody>
      </p:sp>
    </p:spTree>
    <p:extLst>
      <p:ext uri="{BB962C8B-B14F-4D97-AF65-F5344CB8AC3E}">
        <p14:creationId xmlns:p14="http://schemas.microsoft.com/office/powerpoint/2010/main" val="779414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Lab: Title of Lab</a:t>
            </a:r>
          </a:p>
        </p:txBody>
      </p:sp>
    </p:spTree>
    <p:extLst>
      <p:ext uri="{BB962C8B-B14F-4D97-AF65-F5344CB8AC3E}">
        <p14:creationId xmlns:p14="http://schemas.microsoft.com/office/powerpoint/2010/main" val="920072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3662323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8681986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3343838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308AC059-451B-485B-90DE-C382FB5E9554}" type="datetime1">
              <a:rPr lang="en-US" smtClean="0"/>
              <a:t>11/22/22</a:t>
            </a:fld>
            <a:endParaRPr lang="en-US"/>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528657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59719A99-E623-4601-B985-F26945D273CF}" type="datetime1">
              <a:rPr lang="en-US" smtClean="0"/>
              <a:t>11/22/22</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a:t>Click to edit slide content</a:t>
            </a: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6858646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830976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E53059BD-1BEF-4308-896C-BFD109018373}" type="datetime1">
              <a:rPr lang="en-US" smtClean="0"/>
              <a:t>11/22/22</a:t>
            </a:fld>
            <a:endParaRPr lang="en-US"/>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8812056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97C2647B-2CB6-4DA8-99F1-BFA229753949}" type="datetime1">
              <a:rPr lang="en-US" smtClean="0"/>
              <a:t>11/22/22</a:t>
            </a:fld>
            <a:endParaRPr lang="en-US"/>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0953472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4909424F-52EE-4881-87F3-71BBF1CDFBFA}" type="datetime1">
              <a:rPr lang="en-US" smtClean="0"/>
              <a:t>11/22/22</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415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53E79FF6-4089-4F9B-8E7B-21EA13AC4CB8}" type="datetime1">
              <a:rPr lang="en-US" smtClean="0"/>
              <a:t>11/22/22</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p>
        </p:txBody>
      </p:sp>
    </p:spTree>
    <p:extLst>
      <p:ext uri="{BB962C8B-B14F-4D97-AF65-F5344CB8AC3E}">
        <p14:creationId xmlns:p14="http://schemas.microsoft.com/office/powerpoint/2010/main" val="15988112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2FC5A46-1B5E-4CD0-B5F3-53F130AAFD15}" type="datetime1">
              <a:rPr lang="en-US" smtClean="0"/>
              <a:t>11/22/22</a:t>
            </a:fld>
            <a:endParaRPr lang="en-US"/>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7914041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2821147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8370917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E01060FE-E596-4D38-8C3D-586C38809B29}" type="datetime1">
              <a:rPr lang="en-US" smtClean="0"/>
              <a:t>11/22/22</a:t>
            </a:fld>
            <a:endParaRPr lang="en-US"/>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7696281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2139EBD2-04A7-4D17-9220-0A53AC5266C5}" type="datetime1">
              <a:rPr lang="en-US" smtClean="0"/>
              <a:t>11/22/22</a:t>
            </a:fld>
            <a:endParaRPr lang="en-US"/>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0458870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22612504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36541050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33036457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2014964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a:t>Enter header here.</a:t>
            </a:r>
          </a:p>
        </p:txBody>
      </p:sp>
    </p:spTree>
    <p:extLst>
      <p:ext uri="{BB962C8B-B14F-4D97-AF65-F5344CB8AC3E}">
        <p14:creationId xmlns:p14="http://schemas.microsoft.com/office/powerpoint/2010/main" val="27991132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0717377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28600"/>
            <a:ext cx="11582401" cy="863600"/>
          </a:xfrm>
        </p:spPr>
        <p:txBody>
          <a:bodyPr anchor="t" anchorCtr="0">
            <a:noAutofit/>
          </a:bodyPr>
          <a:lstStyle>
            <a:lvl1pPr>
              <a:defRPr sz="5331" cap="none" spc="-133" baseline="0">
                <a:solidFill>
                  <a:schemeClr val="accent1"/>
                </a:solidFill>
                <a:latin typeface="Segoe UI Light" pitchFamily="34" charset="0"/>
              </a:defRPr>
            </a:lvl1pPr>
          </a:lstStyle>
          <a:p>
            <a:r>
              <a:rPr lang="en-US"/>
              <a:t>Click To Edit Master Title Style</a:t>
            </a:r>
          </a:p>
        </p:txBody>
      </p:sp>
    </p:spTree>
    <p:extLst>
      <p:ext uri="{BB962C8B-B14F-4D97-AF65-F5344CB8AC3E}">
        <p14:creationId xmlns:p14="http://schemas.microsoft.com/office/powerpoint/2010/main" val="3246626976"/>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27" r:id="rId3"/>
    <p:sldLayoutId id="2147483728" r:id="rId4"/>
    <p:sldLayoutId id="2147483729" r:id="rId5"/>
    <p:sldLayoutId id="2147483730" r:id="rId6"/>
    <p:sldLayoutId id="2147483731" r:id="rId7"/>
    <p:sldLayoutId id="2147483732"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8662A8-215F-48B6-BCB2-3B7A098251B5}" type="datetime1">
              <a:rPr lang="en-US" smtClean="0"/>
              <a:t>11/22/22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Microsoft Confidential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t>‹#›</a:t>
            </a:fld>
            <a:endParaRPr lang="en-US"/>
          </a:p>
        </p:txBody>
      </p:sp>
    </p:spTree>
    <p:extLst>
      <p:ext uri="{BB962C8B-B14F-4D97-AF65-F5344CB8AC3E}">
        <p14:creationId xmlns:p14="http://schemas.microsoft.com/office/powerpoint/2010/main" val="159501407"/>
      </p:ext>
    </p:extLst>
  </p:cSld>
  <p:clrMap bg1="lt1" tx1="dk1" bg2="lt2" tx2="dk2" accent1="accent1" accent2="accent2" accent3="accent3" accent4="accent4" accent5="accent5" accent6="accent6" hlink="hlink" folHlink="folHlink"/>
  <p:sldLayoutIdLst>
    <p:sldLayoutId id="2147483660" r:id="rId1"/>
    <p:sldLayoutId id="2147483699" r:id="rId2"/>
    <p:sldLayoutId id="2147483689" r:id="rId3"/>
    <p:sldLayoutId id="2147483663" r:id="rId4"/>
    <p:sldLayoutId id="2147483664" r:id="rId5"/>
    <p:sldLayoutId id="2147483665" r:id="rId6"/>
    <p:sldLayoutId id="2147483666" r:id="rId7"/>
    <p:sldLayoutId id="2147483667" r:id="rId8"/>
    <p:sldLayoutId id="2147483668"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 id="2147483721" r:id="rId27"/>
    <p:sldLayoutId id="2147483722" r:id="rId28"/>
    <p:sldLayoutId id="2147483723" r:id="rId29"/>
    <p:sldLayoutId id="2147483703" r:id="rId30"/>
    <p:sldLayoutId id="2147483725" r:id="rId31"/>
  </p:sldLayoutIdLst>
  <p:hf hdr="0" ft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azure/azure-resource-manager/management/azure-subscription-service-limits?toc=/azure/virtual-network/toc.json#azure-resource-manager-virtual-networking-limits" TargetMode="External"/><Relationship Id="rId2" Type="http://schemas.openxmlformats.org/officeDocument/2006/relationships/hyperlink" Target="https://learn.microsoft.com/en-us/azure/virtual-network/network-security-groups-overview#security-rules" TargetMode="Externa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freenom.com/"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0" y="1143000"/>
            <a:ext cx="6949440" cy="1415143"/>
          </a:xfrm>
        </p:spPr>
        <p:txBody>
          <a:bodyPr vert="horz" lIns="91440" tIns="91440" rIns="91440" bIns="45720" rtlCol="0" anchor="t">
            <a:noAutofit/>
          </a:bodyPr>
          <a:lstStyle/>
          <a:p>
            <a:r>
              <a:rPr lang="en-US" dirty="0">
                <a:latin typeface="Segoe UI Light"/>
                <a:cs typeface="Segoe UI"/>
              </a:rPr>
              <a:t>Azure Networking</a:t>
            </a:r>
            <a:endParaRPr lang="en-US" sz="3600" dirty="0">
              <a:latin typeface="Segoe UI Light"/>
              <a:cs typeface="Segoe UI"/>
            </a:endParaRPr>
          </a:p>
        </p:txBody>
      </p:sp>
    </p:spTree>
    <p:extLst>
      <p:ext uri="{BB962C8B-B14F-4D97-AF65-F5344CB8AC3E}">
        <p14:creationId xmlns:p14="http://schemas.microsoft.com/office/powerpoint/2010/main" val="2475255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9B7B7-CE4F-F5EF-3B75-D33161F0E7BD}"/>
              </a:ext>
            </a:extLst>
          </p:cNvPr>
          <p:cNvSpPr>
            <a:spLocks noGrp="1"/>
          </p:cNvSpPr>
          <p:nvPr>
            <p:ph type="title"/>
          </p:nvPr>
        </p:nvSpPr>
        <p:spPr/>
        <p:txBody>
          <a:bodyPr/>
          <a:lstStyle/>
          <a:p>
            <a:r>
              <a:rPr lang="en-US" dirty="0"/>
              <a:t>Network Security Group(NSG)</a:t>
            </a:r>
          </a:p>
        </p:txBody>
      </p:sp>
      <p:sp>
        <p:nvSpPr>
          <p:cNvPr id="3" name="Slide Number Placeholder 2">
            <a:extLst>
              <a:ext uri="{FF2B5EF4-FFF2-40B4-BE49-F238E27FC236}">
                <a16:creationId xmlns:a16="http://schemas.microsoft.com/office/drawing/2014/main" id="{4BBFC9BC-6CA3-F425-32AF-CFBF49FCED99}"/>
              </a:ext>
            </a:extLst>
          </p:cNvPr>
          <p:cNvSpPr>
            <a:spLocks noGrp="1"/>
          </p:cNvSpPr>
          <p:nvPr>
            <p:ph type="sldNum" sz="quarter" idx="12"/>
          </p:nvPr>
        </p:nvSpPr>
        <p:spPr/>
        <p:txBody>
          <a:bodyPr/>
          <a:lstStyle/>
          <a:p>
            <a:fld id="{AFFF257A-30C5-4AFB-911B-BE4CEEA1EA82}" type="slidenum">
              <a:rPr lang="en-US" smtClean="0"/>
              <a:t>10</a:t>
            </a:fld>
            <a:endParaRPr lang="en-US"/>
          </a:p>
        </p:txBody>
      </p:sp>
      <p:sp>
        <p:nvSpPr>
          <p:cNvPr id="4" name="Text Placeholder 3">
            <a:extLst>
              <a:ext uri="{FF2B5EF4-FFF2-40B4-BE49-F238E27FC236}">
                <a16:creationId xmlns:a16="http://schemas.microsoft.com/office/drawing/2014/main" id="{FC21AD17-2AA8-5946-66F2-01A826E891C1}"/>
              </a:ext>
            </a:extLst>
          </p:cNvPr>
          <p:cNvSpPr>
            <a:spLocks noGrp="1"/>
          </p:cNvSpPr>
          <p:nvPr>
            <p:ph type="body" sz="quarter" idx="13"/>
          </p:nvPr>
        </p:nvSpPr>
        <p:spPr>
          <a:xfrm>
            <a:off x="402336" y="1143000"/>
            <a:ext cx="4791964" cy="4956048"/>
          </a:xfrm>
        </p:spPr>
        <p:txBody>
          <a:bodyPr/>
          <a:lstStyle/>
          <a:p>
            <a:r>
              <a:rPr lang="en-IN" b="0" i="0" dirty="0">
                <a:solidFill>
                  <a:srgbClr val="171717"/>
                </a:solidFill>
                <a:effectLst/>
                <a:latin typeface="Segoe UI" panose="020B0502040204020203" pitchFamily="34" charset="0"/>
              </a:rPr>
              <a:t>Azure network security group to filter network traffic between Azure resources in an Azure virtual network</a:t>
            </a:r>
          </a:p>
          <a:p>
            <a:r>
              <a:rPr lang="en-IN" b="0" i="0" dirty="0">
                <a:solidFill>
                  <a:srgbClr val="171717"/>
                </a:solidFill>
                <a:effectLst/>
                <a:latin typeface="Segoe UI" panose="020B0502040204020203" pitchFamily="34" charset="0"/>
              </a:rPr>
              <a:t>A network security group contains </a:t>
            </a:r>
            <a:r>
              <a:rPr lang="en-IN" b="0" i="0" u="none" strike="noStrike" dirty="0">
                <a:effectLst/>
                <a:latin typeface="Segoe UI" panose="020B0502040204020203" pitchFamily="34" charset="0"/>
                <a:hlinkClick r:id="rId2"/>
              </a:rPr>
              <a:t>security rules</a:t>
            </a:r>
            <a:r>
              <a:rPr lang="en-IN" b="0" i="0" dirty="0">
                <a:solidFill>
                  <a:srgbClr val="171717"/>
                </a:solidFill>
                <a:effectLst/>
                <a:latin typeface="Segoe UI" panose="020B0502040204020203" pitchFamily="34" charset="0"/>
              </a:rPr>
              <a:t> that allow or deny inbound network traffic to, or outbound network traffic from, several types of Azure resources</a:t>
            </a:r>
          </a:p>
          <a:p>
            <a:r>
              <a:rPr lang="en-IN" b="0" i="0" dirty="0">
                <a:solidFill>
                  <a:srgbClr val="171717"/>
                </a:solidFill>
                <a:effectLst/>
                <a:latin typeface="Segoe UI" panose="020B0502040204020203" pitchFamily="34" charset="0"/>
              </a:rPr>
              <a:t>For each rule, you can specify source and destination, port, and protocol</a:t>
            </a:r>
            <a:endParaRPr lang="en-IN" dirty="0">
              <a:solidFill>
                <a:srgbClr val="171717"/>
              </a:solidFill>
            </a:endParaRPr>
          </a:p>
          <a:p>
            <a:r>
              <a:rPr lang="en-IN" b="0" i="0" dirty="0">
                <a:solidFill>
                  <a:srgbClr val="171717"/>
                </a:solidFill>
                <a:effectLst/>
                <a:latin typeface="Segoe UI" panose="020B0502040204020203" pitchFamily="34" charset="0"/>
              </a:rPr>
              <a:t>A network security group contains zero, or as many rules as desired, within Azure subscription </a:t>
            </a:r>
            <a:r>
              <a:rPr lang="en-IN" b="0" i="0" u="none" strike="noStrike" dirty="0">
                <a:effectLst/>
                <a:latin typeface="Segoe UI" panose="020B0502040204020203" pitchFamily="34" charset="0"/>
                <a:hlinkClick r:id="rId3"/>
              </a:rPr>
              <a:t>limits</a:t>
            </a:r>
            <a:endParaRPr lang="en-IN" b="0" i="0" u="none" strike="noStrike" dirty="0">
              <a:effectLst/>
              <a:latin typeface="Segoe UI" panose="020B0502040204020203" pitchFamily="34" charset="0"/>
            </a:endParaRPr>
          </a:p>
          <a:p>
            <a:pPr marL="0" indent="0">
              <a:buNone/>
            </a:pPr>
            <a:endParaRPr lang="en-IN" b="0" i="0" u="none" strike="noStrike" dirty="0">
              <a:solidFill>
                <a:srgbClr val="171717"/>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B371E3EA-80EC-708C-1C4D-D9700B7C3CAC}"/>
              </a:ext>
            </a:extLst>
          </p:cNvPr>
          <p:cNvPicPr>
            <a:picLocks noChangeAspect="1"/>
          </p:cNvPicPr>
          <p:nvPr/>
        </p:nvPicPr>
        <p:blipFill>
          <a:blip r:embed="rId4"/>
          <a:stretch>
            <a:fillRect/>
          </a:stretch>
        </p:blipFill>
        <p:spPr>
          <a:xfrm>
            <a:off x="5194300" y="1638300"/>
            <a:ext cx="6484214" cy="3275607"/>
          </a:xfrm>
          <a:prstGeom prst="rect">
            <a:avLst/>
          </a:prstGeom>
        </p:spPr>
      </p:pic>
    </p:spTree>
    <p:extLst>
      <p:ext uri="{BB962C8B-B14F-4D97-AF65-F5344CB8AC3E}">
        <p14:creationId xmlns:p14="http://schemas.microsoft.com/office/powerpoint/2010/main" val="40603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C9E72-0BDD-C0F0-3914-10B4E584BD7C}"/>
              </a:ext>
            </a:extLst>
          </p:cNvPr>
          <p:cNvSpPr>
            <a:spLocks noGrp="1"/>
          </p:cNvSpPr>
          <p:nvPr>
            <p:ph type="title"/>
          </p:nvPr>
        </p:nvSpPr>
        <p:spPr/>
        <p:txBody>
          <a:bodyPr/>
          <a:lstStyle/>
          <a:p>
            <a:r>
              <a:rPr lang="en-US" dirty="0"/>
              <a:t>Security Group Rule Properties</a:t>
            </a:r>
          </a:p>
        </p:txBody>
      </p:sp>
      <p:sp>
        <p:nvSpPr>
          <p:cNvPr id="3" name="Slide Number Placeholder 2">
            <a:extLst>
              <a:ext uri="{FF2B5EF4-FFF2-40B4-BE49-F238E27FC236}">
                <a16:creationId xmlns:a16="http://schemas.microsoft.com/office/drawing/2014/main" id="{FEAF60F7-3A9D-009D-CC63-29E50DDD4FA0}"/>
              </a:ext>
            </a:extLst>
          </p:cNvPr>
          <p:cNvSpPr>
            <a:spLocks noGrp="1"/>
          </p:cNvSpPr>
          <p:nvPr>
            <p:ph type="sldNum" sz="quarter" idx="12"/>
          </p:nvPr>
        </p:nvSpPr>
        <p:spPr/>
        <p:txBody>
          <a:bodyPr/>
          <a:lstStyle/>
          <a:p>
            <a:fld id="{AFFF257A-30C5-4AFB-911B-BE4CEEA1EA82}" type="slidenum">
              <a:rPr lang="en-US" smtClean="0"/>
              <a:t>11</a:t>
            </a:fld>
            <a:endParaRPr lang="en-US"/>
          </a:p>
        </p:txBody>
      </p:sp>
      <p:graphicFrame>
        <p:nvGraphicFramePr>
          <p:cNvPr id="5" name="Table 5">
            <a:extLst>
              <a:ext uri="{FF2B5EF4-FFF2-40B4-BE49-F238E27FC236}">
                <a16:creationId xmlns:a16="http://schemas.microsoft.com/office/drawing/2014/main" id="{5F27BDA9-9FDD-B67B-604D-C812853D2765}"/>
              </a:ext>
            </a:extLst>
          </p:cNvPr>
          <p:cNvGraphicFramePr>
            <a:graphicFrameLocks noGrp="1"/>
          </p:cNvGraphicFramePr>
          <p:nvPr>
            <p:extLst>
              <p:ext uri="{D42A27DB-BD31-4B8C-83A1-F6EECF244321}">
                <p14:modId xmlns:p14="http://schemas.microsoft.com/office/powerpoint/2010/main" val="3266467916"/>
              </p:ext>
            </p:extLst>
          </p:nvPr>
        </p:nvGraphicFramePr>
        <p:xfrm>
          <a:off x="466852" y="980074"/>
          <a:ext cx="11173968" cy="5558838"/>
        </p:xfrm>
        <a:graphic>
          <a:graphicData uri="http://schemas.openxmlformats.org/drawingml/2006/table">
            <a:tbl>
              <a:tblPr firstRow="1" bandRow="1">
                <a:tableStyleId>{5C22544A-7EE6-4342-B048-85BDC9FD1C3A}</a:tableStyleId>
              </a:tblPr>
              <a:tblGrid>
                <a:gridCol w="2044700">
                  <a:extLst>
                    <a:ext uri="{9D8B030D-6E8A-4147-A177-3AD203B41FA5}">
                      <a16:colId xmlns:a16="http://schemas.microsoft.com/office/drawing/2014/main" val="3842889705"/>
                    </a:ext>
                  </a:extLst>
                </a:gridCol>
                <a:gridCol w="9129268">
                  <a:extLst>
                    <a:ext uri="{9D8B030D-6E8A-4147-A177-3AD203B41FA5}">
                      <a16:colId xmlns:a16="http://schemas.microsoft.com/office/drawing/2014/main" val="3160384647"/>
                    </a:ext>
                  </a:extLst>
                </a:gridCol>
              </a:tblGrid>
              <a:tr h="530233">
                <a:tc>
                  <a:txBody>
                    <a:bodyPr/>
                    <a:lstStyle/>
                    <a:p>
                      <a:r>
                        <a:rPr lang="en-US" dirty="0"/>
                        <a:t>Property</a:t>
                      </a:r>
                    </a:p>
                  </a:txBody>
                  <a:tcPr/>
                </a:tc>
                <a:tc>
                  <a:txBody>
                    <a:bodyPr/>
                    <a:lstStyle/>
                    <a:p>
                      <a:r>
                        <a:rPr lang="en-US" dirty="0"/>
                        <a:t>Explanation</a:t>
                      </a:r>
                    </a:p>
                  </a:txBody>
                  <a:tcPr/>
                </a:tc>
                <a:extLst>
                  <a:ext uri="{0D108BD9-81ED-4DB2-BD59-A6C34878D82A}">
                    <a16:rowId xmlns:a16="http://schemas.microsoft.com/office/drawing/2014/main" val="1889792750"/>
                  </a:ext>
                </a:extLst>
              </a:tr>
              <a:tr h="530233">
                <a:tc>
                  <a:txBody>
                    <a:bodyPr/>
                    <a:lstStyle/>
                    <a:p>
                      <a:r>
                        <a:rPr lang="en-US" dirty="0"/>
                        <a:t>Name</a:t>
                      </a:r>
                    </a:p>
                  </a:txBody>
                  <a:tcPr/>
                </a:tc>
                <a:tc>
                  <a:txBody>
                    <a:bodyPr/>
                    <a:lstStyle/>
                    <a:p>
                      <a:r>
                        <a:rPr lang="en-IN" sz="1800" b="0" i="0" kern="1200" dirty="0">
                          <a:solidFill>
                            <a:schemeClr val="dk1"/>
                          </a:solidFill>
                          <a:effectLst/>
                          <a:latin typeface="+mn-lt"/>
                          <a:ea typeface="+mn-ea"/>
                          <a:cs typeface="+mn-cs"/>
                        </a:rPr>
                        <a:t>A unique name within the network security group</a:t>
                      </a:r>
                      <a:endParaRPr lang="en-US" dirty="0"/>
                    </a:p>
                  </a:txBody>
                  <a:tcPr/>
                </a:tc>
                <a:extLst>
                  <a:ext uri="{0D108BD9-81ED-4DB2-BD59-A6C34878D82A}">
                    <a16:rowId xmlns:a16="http://schemas.microsoft.com/office/drawing/2014/main" val="1423985282"/>
                  </a:ext>
                </a:extLst>
              </a:tr>
              <a:tr h="1076928">
                <a:tc>
                  <a:txBody>
                    <a:bodyPr/>
                    <a:lstStyle/>
                    <a:p>
                      <a:r>
                        <a:rPr lang="en-US" dirty="0"/>
                        <a:t>Priority</a:t>
                      </a:r>
                    </a:p>
                  </a:txBody>
                  <a:tcPr/>
                </a:tc>
                <a:tc>
                  <a:txBody>
                    <a:bodyPr/>
                    <a:lstStyle/>
                    <a:p>
                      <a:pPr marL="285750" indent="-285750">
                        <a:buFont typeface="Arial" panose="020B0604020202020204" pitchFamily="34" charset="0"/>
                        <a:buChar char="•"/>
                      </a:pPr>
                      <a:r>
                        <a:rPr lang="en-IN" sz="1800" b="0" i="0" kern="1200" dirty="0">
                          <a:solidFill>
                            <a:schemeClr val="dk1"/>
                          </a:solidFill>
                          <a:effectLst/>
                          <a:latin typeface="+mn-lt"/>
                          <a:ea typeface="+mn-ea"/>
                          <a:cs typeface="+mn-cs"/>
                        </a:rPr>
                        <a:t>A number between 100 and 4096. Rules are processed in priority order, with lower numbers processed before higher numbers, because lower numbers have higher priority</a:t>
                      </a:r>
                    </a:p>
                    <a:p>
                      <a:pPr marL="285750" indent="-285750">
                        <a:buFont typeface="Arial" panose="020B0604020202020204" pitchFamily="34" charset="0"/>
                        <a:buChar char="•"/>
                      </a:pPr>
                      <a:r>
                        <a:rPr lang="en-IN" sz="1800" b="0" i="0" kern="1200" dirty="0">
                          <a:solidFill>
                            <a:schemeClr val="dk1"/>
                          </a:solidFill>
                          <a:effectLst/>
                          <a:latin typeface="+mn-lt"/>
                          <a:ea typeface="+mn-ea"/>
                          <a:cs typeface="+mn-cs"/>
                        </a:rPr>
                        <a:t>Once traffic matches a rule, processing stops. As a result, any rules that exist with lower priorities (higher numbers) that have the same attributes as rules with higher priorities aren't processed</a:t>
                      </a:r>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3687482551"/>
                  </a:ext>
                </a:extLst>
              </a:tr>
              <a:tr h="530233">
                <a:tc>
                  <a:txBody>
                    <a:bodyPr/>
                    <a:lstStyle/>
                    <a:p>
                      <a:r>
                        <a:rPr lang="en-US" dirty="0"/>
                        <a:t>Source/destination</a:t>
                      </a:r>
                    </a:p>
                  </a:txBody>
                  <a:tcPr/>
                </a:tc>
                <a:tc>
                  <a:txBody>
                    <a:bodyPr/>
                    <a:lstStyle/>
                    <a:p>
                      <a:r>
                        <a:rPr lang="en-IN" sz="1800" b="0" i="0" kern="1200" dirty="0">
                          <a:solidFill>
                            <a:schemeClr val="dk1"/>
                          </a:solidFill>
                          <a:effectLst/>
                          <a:latin typeface="+mn-lt"/>
                          <a:ea typeface="+mn-ea"/>
                          <a:cs typeface="+mn-cs"/>
                        </a:rPr>
                        <a:t>Any, or an individual IP address, classless inter-domain routing (CIDR) block (10.0.0.0/24, for example), service tag, or application security group</a:t>
                      </a:r>
                      <a:endParaRPr lang="en-US" dirty="0"/>
                    </a:p>
                  </a:txBody>
                  <a:tcPr/>
                </a:tc>
                <a:extLst>
                  <a:ext uri="{0D108BD9-81ED-4DB2-BD59-A6C34878D82A}">
                    <a16:rowId xmlns:a16="http://schemas.microsoft.com/office/drawing/2014/main" val="712008123"/>
                  </a:ext>
                </a:extLst>
              </a:tr>
              <a:tr h="530233">
                <a:tc>
                  <a:txBody>
                    <a:bodyPr/>
                    <a:lstStyle/>
                    <a:p>
                      <a:r>
                        <a:rPr lang="en-US" dirty="0"/>
                        <a:t>Protocol</a:t>
                      </a:r>
                    </a:p>
                  </a:txBody>
                  <a:tcPr/>
                </a:tc>
                <a:tc>
                  <a:txBody>
                    <a:bodyPr/>
                    <a:lstStyle/>
                    <a:p>
                      <a:r>
                        <a:rPr lang="en-US" dirty="0"/>
                        <a:t>Any, TCP, UDP, ICMP</a:t>
                      </a:r>
                    </a:p>
                  </a:txBody>
                  <a:tcPr/>
                </a:tc>
                <a:extLst>
                  <a:ext uri="{0D108BD9-81ED-4DB2-BD59-A6C34878D82A}">
                    <a16:rowId xmlns:a16="http://schemas.microsoft.com/office/drawing/2014/main" val="1485025816"/>
                  </a:ext>
                </a:extLst>
              </a:tr>
              <a:tr h="530233">
                <a:tc>
                  <a:txBody>
                    <a:bodyPr/>
                    <a:lstStyle/>
                    <a:p>
                      <a:r>
                        <a:rPr lang="en-US" dirty="0"/>
                        <a:t>Direction</a:t>
                      </a:r>
                    </a:p>
                  </a:txBody>
                  <a:tcPr/>
                </a:tc>
                <a:tc>
                  <a:txBody>
                    <a:bodyPr/>
                    <a:lstStyle/>
                    <a:p>
                      <a:r>
                        <a:rPr lang="en-IN" sz="1800" b="0" i="0" kern="1200" dirty="0">
                          <a:solidFill>
                            <a:schemeClr val="dk1"/>
                          </a:solidFill>
                          <a:effectLst/>
                          <a:latin typeface="+mn-lt"/>
                          <a:ea typeface="+mn-ea"/>
                          <a:cs typeface="+mn-cs"/>
                        </a:rPr>
                        <a:t>Whether the rule applies to inbound, or outbound traffic</a:t>
                      </a:r>
                      <a:endParaRPr lang="en-US" dirty="0"/>
                    </a:p>
                  </a:txBody>
                  <a:tcPr/>
                </a:tc>
                <a:extLst>
                  <a:ext uri="{0D108BD9-81ED-4DB2-BD59-A6C34878D82A}">
                    <a16:rowId xmlns:a16="http://schemas.microsoft.com/office/drawing/2014/main" val="2137324280"/>
                  </a:ext>
                </a:extLst>
              </a:tr>
              <a:tr h="530233">
                <a:tc>
                  <a:txBody>
                    <a:bodyPr/>
                    <a:lstStyle/>
                    <a:p>
                      <a:r>
                        <a:rPr lang="en-US" dirty="0"/>
                        <a:t>Ports range</a:t>
                      </a:r>
                    </a:p>
                  </a:txBody>
                  <a:tcPr/>
                </a:tc>
                <a:tc>
                  <a:txBody>
                    <a:bodyPr/>
                    <a:lstStyle/>
                    <a:p>
                      <a:r>
                        <a:rPr lang="en-US" dirty="0"/>
                        <a:t>0-65535</a:t>
                      </a:r>
                    </a:p>
                  </a:txBody>
                  <a:tcPr/>
                </a:tc>
                <a:extLst>
                  <a:ext uri="{0D108BD9-81ED-4DB2-BD59-A6C34878D82A}">
                    <a16:rowId xmlns:a16="http://schemas.microsoft.com/office/drawing/2014/main" val="3751514001"/>
                  </a:ext>
                </a:extLst>
              </a:tr>
              <a:tr h="530233">
                <a:tc>
                  <a:txBody>
                    <a:bodyPr/>
                    <a:lstStyle/>
                    <a:p>
                      <a:r>
                        <a:rPr lang="en-US" dirty="0"/>
                        <a:t>Action</a:t>
                      </a:r>
                    </a:p>
                  </a:txBody>
                  <a:tcPr/>
                </a:tc>
                <a:tc>
                  <a:txBody>
                    <a:bodyPr/>
                    <a:lstStyle/>
                    <a:p>
                      <a:r>
                        <a:rPr lang="en-US" dirty="0"/>
                        <a:t>Allow or Deny</a:t>
                      </a:r>
                    </a:p>
                  </a:txBody>
                  <a:tcPr/>
                </a:tc>
                <a:extLst>
                  <a:ext uri="{0D108BD9-81ED-4DB2-BD59-A6C34878D82A}">
                    <a16:rowId xmlns:a16="http://schemas.microsoft.com/office/drawing/2014/main" val="597814814"/>
                  </a:ext>
                </a:extLst>
              </a:tr>
            </a:tbl>
          </a:graphicData>
        </a:graphic>
      </p:graphicFrame>
    </p:spTree>
    <p:extLst>
      <p:ext uri="{BB962C8B-B14F-4D97-AF65-F5344CB8AC3E}">
        <p14:creationId xmlns:p14="http://schemas.microsoft.com/office/powerpoint/2010/main" val="2218747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C8BC4-305E-4B37-1DD7-D2EDD634329F}"/>
              </a:ext>
            </a:extLst>
          </p:cNvPr>
          <p:cNvSpPr>
            <a:spLocks noGrp="1"/>
          </p:cNvSpPr>
          <p:nvPr>
            <p:ph type="title"/>
          </p:nvPr>
        </p:nvSpPr>
        <p:spPr/>
        <p:txBody>
          <a:bodyPr/>
          <a:lstStyle/>
          <a:p>
            <a:r>
              <a:rPr lang="en-US" dirty="0"/>
              <a:t>Azure Firewall</a:t>
            </a:r>
          </a:p>
        </p:txBody>
      </p:sp>
      <p:sp>
        <p:nvSpPr>
          <p:cNvPr id="3" name="Slide Number Placeholder 2">
            <a:extLst>
              <a:ext uri="{FF2B5EF4-FFF2-40B4-BE49-F238E27FC236}">
                <a16:creationId xmlns:a16="http://schemas.microsoft.com/office/drawing/2014/main" id="{096E73D3-3602-C0FF-147E-F4B0CD3DCF49}"/>
              </a:ext>
            </a:extLst>
          </p:cNvPr>
          <p:cNvSpPr>
            <a:spLocks noGrp="1"/>
          </p:cNvSpPr>
          <p:nvPr>
            <p:ph type="sldNum" sz="quarter" idx="12"/>
          </p:nvPr>
        </p:nvSpPr>
        <p:spPr/>
        <p:txBody>
          <a:bodyPr/>
          <a:lstStyle/>
          <a:p>
            <a:fld id="{AFFF257A-30C5-4AFB-911B-BE4CEEA1EA82}" type="slidenum">
              <a:rPr lang="en-US" smtClean="0"/>
              <a:t>12</a:t>
            </a:fld>
            <a:endParaRPr lang="en-US"/>
          </a:p>
        </p:txBody>
      </p:sp>
      <p:sp>
        <p:nvSpPr>
          <p:cNvPr id="4" name="Text Placeholder 3">
            <a:extLst>
              <a:ext uri="{FF2B5EF4-FFF2-40B4-BE49-F238E27FC236}">
                <a16:creationId xmlns:a16="http://schemas.microsoft.com/office/drawing/2014/main" id="{CDC48388-A518-90A1-8A7A-02AB82F109F8}"/>
              </a:ext>
            </a:extLst>
          </p:cNvPr>
          <p:cNvSpPr>
            <a:spLocks noGrp="1"/>
          </p:cNvSpPr>
          <p:nvPr>
            <p:ph type="body" sz="quarter" idx="13"/>
          </p:nvPr>
        </p:nvSpPr>
        <p:spPr/>
        <p:txBody>
          <a:bodyPr/>
          <a:lstStyle/>
          <a:p>
            <a:r>
              <a:rPr lang="en-IN" b="0" i="0" dirty="0">
                <a:solidFill>
                  <a:srgbClr val="171717"/>
                </a:solidFill>
                <a:effectLst/>
                <a:latin typeface="Segoe UI" panose="020B0502040204020203" pitchFamily="34" charset="0"/>
              </a:rPr>
              <a:t>Azure Firewall is a managed, cloud-based network security service that protects your Azure Virtual Network resources.</a:t>
            </a:r>
          </a:p>
          <a:p>
            <a:r>
              <a:rPr lang="en-IN" b="0" i="0" dirty="0">
                <a:solidFill>
                  <a:srgbClr val="171717"/>
                </a:solidFill>
                <a:effectLst/>
                <a:latin typeface="Segoe UI" panose="020B0502040204020203" pitchFamily="34" charset="0"/>
              </a:rPr>
              <a:t>You can centrally create, enforce, and log application and network connectivity policies across subscriptions and virtual networks.</a:t>
            </a:r>
            <a:endParaRPr lang="en-IN" dirty="0">
              <a:solidFill>
                <a:srgbClr val="171717"/>
              </a:solidFill>
            </a:endParaRPr>
          </a:p>
          <a:p>
            <a:pPr marL="0" indent="0">
              <a:buNone/>
            </a:pPr>
            <a:r>
              <a:rPr lang="en-US" b="1" dirty="0"/>
              <a:t>Azure NSG vs Azure Firewall</a:t>
            </a:r>
          </a:p>
        </p:txBody>
      </p:sp>
      <p:graphicFrame>
        <p:nvGraphicFramePr>
          <p:cNvPr id="5" name="Table 5">
            <a:extLst>
              <a:ext uri="{FF2B5EF4-FFF2-40B4-BE49-F238E27FC236}">
                <a16:creationId xmlns:a16="http://schemas.microsoft.com/office/drawing/2014/main" id="{03F8FDF0-B690-646D-B7B6-7492DC4208C3}"/>
              </a:ext>
            </a:extLst>
          </p:cNvPr>
          <p:cNvGraphicFramePr>
            <a:graphicFrameLocks noGrp="1"/>
          </p:cNvGraphicFramePr>
          <p:nvPr>
            <p:extLst>
              <p:ext uri="{D42A27DB-BD31-4B8C-83A1-F6EECF244321}">
                <p14:modId xmlns:p14="http://schemas.microsoft.com/office/powerpoint/2010/main" val="3421296938"/>
              </p:ext>
            </p:extLst>
          </p:nvPr>
        </p:nvGraphicFramePr>
        <p:xfrm>
          <a:off x="2167116" y="3329291"/>
          <a:ext cx="8128000" cy="3205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00936023"/>
                    </a:ext>
                  </a:extLst>
                </a:gridCol>
                <a:gridCol w="4064000">
                  <a:extLst>
                    <a:ext uri="{9D8B030D-6E8A-4147-A177-3AD203B41FA5}">
                      <a16:colId xmlns:a16="http://schemas.microsoft.com/office/drawing/2014/main" val="988329286"/>
                    </a:ext>
                  </a:extLst>
                </a:gridCol>
              </a:tblGrid>
              <a:tr h="370840">
                <a:tc>
                  <a:txBody>
                    <a:bodyPr/>
                    <a:lstStyle/>
                    <a:p>
                      <a:r>
                        <a:rPr lang="en-US" dirty="0"/>
                        <a:t>NSG</a:t>
                      </a:r>
                    </a:p>
                  </a:txBody>
                  <a:tcPr/>
                </a:tc>
                <a:tc>
                  <a:txBody>
                    <a:bodyPr/>
                    <a:lstStyle/>
                    <a:p>
                      <a:r>
                        <a:rPr lang="en-US" dirty="0"/>
                        <a:t>Firewall</a:t>
                      </a:r>
                    </a:p>
                  </a:txBody>
                  <a:tcPr/>
                </a:tc>
                <a:extLst>
                  <a:ext uri="{0D108BD9-81ED-4DB2-BD59-A6C34878D82A}">
                    <a16:rowId xmlns:a16="http://schemas.microsoft.com/office/drawing/2014/main" val="3964616194"/>
                  </a:ext>
                </a:extLst>
              </a:tr>
              <a:tr h="370840">
                <a:tc>
                  <a:txBody>
                    <a:bodyPr/>
                    <a:lstStyle/>
                    <a:p>
                      <a:r>
                        <a:rPr lang="en-IN" sz="1800" b="0" i="0" kern="1200" dirty="0">
                          <a:solidFill>
                            <a:schemeClr val="dk1"/>
                          </a:solidFill>
                          <a:effectLst/>
                          <a:latin typeface="+mn-lt"/>
                          <a:ea typeface="+mn-ea"/>
                          <a:cs typeface="+mn-cs"/>
                        </a:rPr>
                        <a:t>Network security groups provide distributed network layer traffic filtering to limit traffic to resources within virtual networks in each subscription</a:t>
                      </a:r>
                      <a:endParaRPr lang="en-US" dirty="0"/>
                    </a:p>
                  </a:txBody>
                  <a:tcPr/>
                </a:tc>
                <a:tc>
                  <a:txBody>
                    <a:bodyPr/>
                    <a:lstStyle/>
                    <a:p>
                      <a:pPr marL="285750" indent="-285750">
                        <a:buFont typeface="Arial" panose="020B0604020202020204" pitchFamily="34" charset="0"/>
                        <a:buChar char="•"/>
                      </a:pPr>
                      <a:r>
                        <a:rPr lang="en-IN" sz="1800" b="0" i="0" kern="1200" dirty="0">
                          <a:solidFill>
                            <a:schemeClr val="dk1"/>
                          </a:solidFill>
                          <a:effectLst/>
                          <a:latin typeface="+mn-lt"/>
                          <a:ea typeface="+mn-ea"/>
                          <a:cs typeface="+mn-cs"/>
                        </a:rPr>
                        <a:t>The Azure Firewall service complements network security group functionality</a:t>
                      </a:r>
                    </a:p>
                    <a:p>
                      <a:pPr marL="285750" indent="-285750">
                        <a:buFont typeface="Arial" panose="020B0604020202020204" pitchFamily="34" charset="0"/>
                        <a:buChar char="•"/>
                      </a:pPr>
                      <a:r>
                        <a:rPr lang="en-IN" sz="1800" b="0" i="0" kern="1200" dirty="0">
                          <a:solidFill>
                            <a:schemeClr val="dk1"/>
                          </a:solidFill>
                          <a:effectLst/>
                          <a:latin typeface="+mn-lt"/>
                          <a:ea typeface="+mn-ea"/>
                          <a:cs typeface="+mn-cs"/>
                        </a:rPr>
                        <a:t>Azure Firewall is a fully stateful, centralized network firewall as-a-service, which provides network- and application-level protection across different subscriptions and virtual networks.</a:t>
                      </a:r>
                    </a:p>
                    <a:p>
                      <a:endParaRPr lang="en-IN"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1735131223"/>
                  </a:ext>
                </a:extLst>
              </a:tr>
            </a:tbl>
          </a:graphicData>
        </a:graphic>
      </p:graphicFrame>
    </p:spTree>
    <p:extLst>
      <p:ext uri="{BB962C8B-B14F-4D97-AF65-F5344CB8AC3E}">
        <p14:creationId xmlns:p14="http://schemas.microsoft.com/office/powerpoint/2010/main" val="4225936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3B7B-3844-CDDD-9AA7-024A6D57AC99}"/>
              </a:ext>
            </a:extLst>
          </p:cNvPr>
          <p:cNvSpPr>
            <a:spLocks noGrp="1"/>
          </p:cNvSpPr>
          <p:nvPr>
            <p:ph type="title"/>
          </p:nvPr>
        </p:nvSpPr>
        <p:spPr/>
        <p:txBody>
          <a:bodyPr/>
          <a:lstStyle/>
          <a:p>
            <a:r>
              <a:rPr lang="en-US" dirty="0"/>
              <a:t>Azure Firewall</a:t>
            </a:r>
          </a:p>
        </p:txBody>
      </p:sp>
      <p:sp>
        <p:nvSpPr>
          <p:cNvPr id="3" name="Slide Number Placeholder 2">
            <a:extLst>
              <a:ext uri="{FF2B5EF4-FFF2-40B4-BE49-F238E27FC236}">
                <a16:creationId xmlns:a16="http://schemas.microsoft.com/office/drawing/2014/main" id="{0A7D1599-E7A5-9B4B-042B-BE36310716E5}"/>
              </a:ext>
            </a:extLst>
          </p:cNvPr>
          <p:cNvSpPr>
            <a:spLocks noGrp="1"/>
          </p:cNvSpPr>
          <p:nvPr>
            <p:ph type="sldNum" sz="quarter" idx="12"/>
          </p:nvPr>
        </p:nvSpPr>
        <p:spPr/>
        <p:txBody>
          <a:bodyPr/>
          <a:lstStyle/>
          <a:p>
            <a:fld id="{AFFF257A-30C5-4AFB-911B-BE4CEEA1EA82}" type="slidenum">
              <a:rPr lang="en-US" smtClean="0"/>
              <a:t>13</a:t>
            </a:fld>
            <a:endParaRPr lang="en-US"/>
          </a:p>
        </p:txBody>
      </p:sp>
      <p:pic>
        <p:nvPicPr>
          <p:cNvPr id="1026" name="Picture 2" descr="Azure Firewall Standard features">
            <a:extLst>
              <a:ext uri="{FF2B5EF4-FFF2-40B4-BE49-F238E27FC236}">
                <a16:creationId xmlns:a16="http://schemas.microsoft.com/office/drawing/2014/main" id="{74DE5C2A-5D3D-9B14-0FB7-55DD85C96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625" y="938548"/>
            <a:ext cx="7591149" cy="5919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647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A1400D-2307-D986-62B2-09A9FC24C5B7}"/>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dirty="0" err="1">
                <a:solidFill>
                  <a:schemeClr val="tx1"/>
                </a:solidFill>
                <a:latin typeface="+mj-lt"/>
                <a:ea typeface="+mj-ea"/>
                <a:cs typeface="+mj-cs"/>
              </a:rPr>
              <a:t>VNet</a:t>
            </a:r>
            <a:r>
              <a:rPr lang="en-US" sz="3600" b="1" kern="1200" dirty="0">
                <a:solidFill>
                  <a:schemeClr val="tx1"/>
                </a:solidFill>
                <a:latin typeface="+mj-lt"/>
                <a:ea typeface="+mj-ea"/>
                <a:cs typeface="+mj-cs"/>
              </a:rPr>
              <a:t> Design</a:t>
            </a:r>
          </a:p>
        </p:txBody>
      </p:sp>
      <p:sp>
        <p:nvSpPr>
          <p:cNvPr id="4" name="Text Placeholder 3">
            <a:extLst>
              <a:ext uri="{FF2B5EF4-FFF2-40B4-BE49-F238E27FC236}">
                <a16:creationId xmlns:a16="http://schemas.microsoft.com/office/drawing/2014/main" id="{C4C85F9A-3423-7515-089E-AF53AA6EA22A}"/>
              </a:ext>
            </a:extLst>
          </p:cNvPr>
          <p:cNvSpPr>
            <a:spLocks noGrp="1"/>
          </p:cNvSpPr>
          <p:nvPr>
            <p:ph type="body" sz="quarter" idx="13"/>
          </p:nvPr>
        </p:nvSpPr>
        <p:spPr>
          <a:xfrm>
            <a:off x="643468" y="1782981"/>
            <a:ext cx="10461853" cy="3540936"/>
          </a:xfrm>
        </p:spPr>
        <p:txBody>
          <a:bodyPr vert="horz" lIns="91440" tIns="45720" rIns="91440" bIns="45720" rtlCol="0">
            <a:normAutofit fontScale="85000" lnSpcReduction="10000"/>
          </a:bodyPr>
          <a:lstStyle/>
          <a:p>
            <a:pPr marL="0" indent="0">
              <a:lnSpc>
                <a:spcPct val="90000"/>
              </a:lnSpc>
              <a:buNone/>
            </a:pPr>
            <a:r>
              <a:rPr lang="en-IN" sz="2000" b="0" i="0" dirty="0">
                <a:solidFill>
                  <a:srgbClr val="171717"/>
                </a:solidFill>
                <a:effectLst/>
                <a:latin typeface="Segoe UI" panose="020B0502040204020203" pitchFamily="34" charset="0"/>
              </a:rPr>
              <a:t>Consider availability zones when designing your Azure network, and plan for services that support availability zones.</a:t>
            </a:r>
          </a:p>
          <a:p>
            <a:pPr marL="0" indent="0" algn="l">
              <a:buNone/>
            </a:pPr>
            <a:r>
              <a:rPr lang="en-IN" sz="2000" b="1" i="0" dirty="0">
                <a:solidFill>
                  <a:srgbClr val="171717"/>
                </a:solidFill>
                <a:effectLst/>
                <a:latin typeface="Segoe UI" panose="020B0502040204020203" pitchFamily="34" charset="0"/>
              </a:rPr>
              <a:t>Azure services that support Availability Zones fall into three categories:</a:t>
            </a:r>
          </a:p>
          <a:p>
            <a:pPr algn="l">
              <a:buFont typeface="Arial" panose="020B0604020202020204" pitchFamily="34" charset="0"/>
              <a:buChar char="•"/>
            </a:pPr>
            <a:r>
              <a:rPr lang="en-IN" sz="2000" b="1" i="0" dirty="0">
                <a:solidFill>
                  <a:srgbClr val="171717"/>
                </a:solidFill>
                <a:effectLst/>
                <a:latin typeface="Segoe UI" panose="020B0502040204020203" pitchFamily="34" charset="0"/>
              </a:rPr>
              <a:t>Zonal services</a:t>
            </a:r>
            <a:r>
              <a:rPr lang="en-IN" sz="2000" b="0" i="0" dirty="0">
                <a:solidFill>
                  <a:srgbClr val="171717"/>
                </a:solidFill>
                <a:effectLst/>
                <a:latin typeface="Segoe UI" panose="020B0502040204020203" pitchFamily="34" charset="0"/>
              </a:rPr>
              <a:t>: Resources can be pinned to a specific zone. For example, virtual machines, managed disks, or standard IP addresses can be pinned to a specific zone, which allows for increased resilience by having one or more instances of resources spread across zones.</a:t>
            </a:r>
          </a:p>
          <a:p>
            <a:pPr algn="l">
              <a:buFont typeface="Arial" panose="020B0604020202020204" pitchFamily="34" charset="0"/>
              <a:buChar char="•"/>
            </a:pPr>
            <a:r>
              <a:rPr lang="en-IN" sz="2000" b="1" i="0" dirty="0">
                <a:solidFill>
                  <a:srgbClr val="171717"/>
                </a:solidFill>
                <a:effectLst/>
                <a:latin typeface="Segoe UI" panose="020B0502040204020203" pitchFamily="34" charset="0"/>
              </a:rPr>
              <a:t>Zone-redundant services</a:t>
            </a:r>
            <a:r>
              <a:rPr lang="en-IN" sz="2000" b="0" i="0" dirty="0">
                <a:solidFill>
                  <a:srgbClr val="171717"/>
                </a:solidFill>
                <a:effectLst/>
                <a:latin typeface="Segoe UI" panose="020B0502040204020203" pitchFamily="34" charset="0"/>
              </a:rPr>
              <a:t>: Resources are replicated or distributed across zones automatically. Azure replicates the data across three zones so that a zone failure does not impact its availability.</a:t>
            </a:r>
          </a:p>
          <a:p>
            <a:pPr algn="l">
              <a:buFont typeface="Arial" panose="020B0604020202020204" pitchFamily="34" charset="0"/>
              <a:buChar char="•"/>
            </a:pPr>
            <a:r>
              <a:rPr lang="en-IN" sz="2000" b="1" i="0" dirty="0">
                <a:solidFill>
                  <a:srgbClr val="171717"/>
                </a:solidFill>
                <a:effectLst/>
                <a:latin typeface="Segoe UI" panose="020B0502040204020203" pitchFamily="34" charset="0"/>
              </a:rPr>
              <a:t>Non-regional services</a:t>
            </a:r>
            <a:r>
              <a:rPr lang="en-IN" sz="2000" b="0" i="0" dirty="0">
                <a:solidFill>
                  <a:srgbClr val="171717"/>
                </a:solidFill>
                <a:effectLst/>
                <a:latin typeface="Segoe UI" panose="020B0502040204020203" pitchFamily="34" charset="0"/>
              </a:rPr>
              <a:t>: Services are always available from Azure geographies and are resilient to zone-wide outages as well as region-wide outages.</a:t>
            </a:r>
          </a:p>
          <a:p>
            <a:pPr marL="0" indent="0">
              <a:lnSpc>
                <a:spcPct val="90000"/>
              </a:lnSpc>
              <a:buNone/>
            </a:pPr>
            <a:endParaRPr lang="en-US" sz="2000" dirty="0">
              <a:solidFill>
                <a:schemeClr val="tx1"/>
              </a:solidFill>
              <a:latin typeface="+mn-lt"/>
              <a:cs typeface="+mn-cs"/>
            </a:endParaRPr>
          </a:p>
          <a:p>
            <a:pPr marL="0">
              <a:lnSpc>
                <a:spcPct val="90000"/>
              </a:lnSpc>
            </a:pPr>
            <a:endParaRPr lang="en-US" sz="2000" dirty="0">
              <a:solidFill>
                <a:schemeClr val="tx1"/>
              </a:solidFill>
              <a:latin typeface="+mn-lt"/>
              <a:cs typeface="+mn-cs"/>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ECCC39D4-AE73-C020-E36F-4CBB2438B7D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AFFF257A-30C5-4AFB-911B-BE4CEEA1EA82}" type="slidenum">
              <a:rPr lang="en-US" smtClean="0"/>
              <a:pPr>
                <a:spcAft>
                  <a:spcPts val="600"/>
                </a:spcAft>
              </a:pPr>
              <a:t>14</a:t>
            </a:fld>
            <a:endParaRPr lang="en-US"/>
          </a:p>
        </p:txBody>
      </p:sp>
    </p:spTree>
    <p:extLst>
      <p:ext uri="{BB962C8B-B14F-4D97-AF65-F5344CB8AC3E}">
        <p14:creationId xmlns:p14="http://schemas.microsoft.com/office/powerpoint/2010/main" val="704009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ECCC39D4-AE73-C020-E36F-4CBB2438B7D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AFFF257A-30C5-4AFB-911B-BE4CEEA1EA82}" type="slidenum">
              <a:rPr lang="en-US" smtClean="0"/>
              <a:pPr>
                <a:spcAft>
                  <a:spcPts val="600"/>
                </a:spcAft>
              </a:pPr>
              <a:t>15</a:t>
            </a:fld>
            <a:endParaRPr lang="en-US"/>
          </a:p>
        </p:txBody>
      </p:sp>
      <p:pic>
        <p:nvPicPr>
          <p:cNvPr id="1028" name="Picture 4" descr="View topology">
            <a:extLst>
              <a:ext uri="{FF2B5EF4-FFF2-40B4-BE49-F238E27FC236}">
                <a16:creationId xmlns:a16="http://schemas.microsoft.com/office/drawing/2014/main" id="{EA287803-662B-9110-6F55-F2DABC5DA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6563"/>
            <a:ext cx="12192000" cy="598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5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ECCC39D4-AE73-C020-E36F-4CBB2438B7D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AFFF257A-30C5-4AFB-911B-BE4CEEA1EA82}" type="slidenum">
              <a:rPr lang="en-US" smtClean="0"/>
              <a:pPr>
                <a:spcAft>
                  <a:spcPts val="600"/>
                </a:spcAft>
              </a:pPr>
              <a:t>16</a:t>
            </a:fld>
            <a:endParaRPr lang="en-US"/>
          </a:p>
        </p:txBody>
      </p:sp>
      <p:pic>
        <p:nvPicPr>
          <p:cNvPr id="1026" name="Picture 2" descr="Highly available network architecture for Azure N-tier applications&quot;">
            <a:extLst>
              <a:ext uri="{FF2B5EF4-FFF2-40B4-BE49-F238E27FC236}">
                <a16:creationId xmlns:a16="http://schemas.microsoft.com/office/drawing/2014/main" id="{CB544225-BECE-DC0B-DE0A-6E9543848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425" y="0"/>
            <a:ext cx="97091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904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A1400D-2307-D986-62B2-09A9FC24C5B7}"/>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dirty="0">
                <a:solidFill>
                  <a:schemeClr val="tx1"/>
                </a:solidFill>
                <a:latin typeface="+mj-lt"/>
                <a:ea typeface="+mj-ea"/>
                <a:cs typeface="+mj-cs"/>
              </a:rPr>
              <a:t>Public IP</a:t>
            </a:r>
          </a:p>
        </p:txBody>
      </p:sp>
      <p:sp>
        <p:nvSpPr>
          <p:cNvPr id="4" name="Text Placeholder 3">
            <a:extLst>
              <a:ext uri="{FF2B5EF4-FFF2-40B4-BE49-F238E27FC236}">
                <a16:creationId xmlns:a16="http://schemas.microsoft.com/office/drawing/2014/main" id="{C4C85F9A-3423-7515-089E-AF53AA6EA22A}"/>
              </a:ext>
            </a:extLst>
          </p:cNvPr>
          <p:cNvSpPr>
            <a:spLocks noGrp="1"/>
          </p:cNvSpPr>
          <p:nvPr>
            <p:ph type="body" sz="quarter" idx="13"/>
          </p:nvPr>
        </p:nvSpPr>
        <p:spPr>
          <a:xfrm>
            <a:off x="643468" y="1782981"/>
            <a:ext cx="10575821" cy="4057930"/>
          </a:xfrm>
        </p:spPr>
        <p:txBody>
          <a:bodyPr vert="horz" lIns="91440" tIns="45720" rIns="91440" bIns="45720" rtlCol="0">
            <a:normAutofit fontScale="85000" lnSpcReduction="10000"/>
          </a:bodyPr>
          <a:lstStyle/>
          <a:p>
            <a:pPr marL="0">
              <a:lnSpc>
                <a:spcPct val="90000"/>
              </a:lnSpc>
            </a:pPr>
            <a:r>
              <a:rPr lang="en-IN" sz="2000" b="0" i="0" dirty="0">
                <a:solidFill>
                  <a:srgbClr val="171717"/>
                </a:solidFill>
                <a:effectLst/>
                <a:latin typeface="Segoe UI" panose="020B0502040204020203" pitchFamily="34" charset="0"/>
              </a:rPr>
              <a:t>Public IP addresses enable Internet resources to communicate with Azure resources and enable Azure resources to communicate outbound with Internet and public-facing Azure services</a:t>
            </a:r>
          </a:p>
          <a:p>
            <a:pPr algn="l"/>
            <a:r>
              <a:rPr lang="en-IN" sz="2000" b="0" i="0" dirty="0">
                <a:solidFill>
                  <a:srgbClr val="171717"/>
                </a:solidFill>
                <a:effectLst/>
                <a:latin typeface="Segoe UI" panose="020B0502040204020203" pitchFamily="34" charset="0"/>
              </a:rPr>
              <a:t>Some of the resources you can associate a public IP address resource with:</a:t>
            </a:r>
          </a:p>
          <a:p>
            <a:pPr lvl="1">
              <a:buFont typeface="Arial" panose="020B0604020202020204" pitchFamily="34" charset="0"/>
              <a:buChar char="•"/>
            </a:pPr>
            <a:r>
              <a:rPr lang="en-IN" sz="1800" b="0" i="0" dirty="0">
                <a:solidFill>
                  <a:srgbClr val="171717"/>
                </a:solidFill>
                <a:effectLst/>
                <a:latin typeface="Segoe UI" panose="020B0502040204020203" pitchFamily="34" charset="0"/>
              </a:rPr>
              <a:t>Virtual machine network interfaces</a:t>
            </a:r>
          </a:p>
          <a:p>
            <a:pPr lvl="1">
              <a:buFont typeface="Arial" panose="020B0604020202020204" pitchFamily="34" charset="0"/>
              <a:buChar char="•"/>
            </a:pPr>
            <a:r>
              <a:rPr lang="en-IN" sz="1800" b="0" i="0" dirty="0">
                <a:solidFill>
                  <a:srgbClr val="171717"/>
                </a:solidFill>
                <a:effectLst/>
                <a:latin typeface="Segoe UI" panose="020B0502040204020203" pitchFamily="34" charset="0"/>
              </a:rPr>
              <a:t>Virtual machine scale sets</a:t>
            </a:r>
          </a:p>
          <a:p>
            <a:pPr lvl="1">
              <a:buFont typeface="Arial" panose="020B0604020202020204" pitchFamily="34" charset="0"/>
              <a:buChar char="•"/>
            </a:pPr>
            <a:r>
              <a:rPr lang="en-IN" sz="1800" b="0" i="0" dirty="0">
                <a:solidFill>
                  <a:srgbClr val="171717"/>
                </a:solidFill>
                <a:effectLst/>
                <a:latin typeface="Segoe UI" panose="020B0502040204020203" pitchFamily="34" charset="0"/>
              </a:rPr>
              <a:t>Public Load Balancers</a:t>
            </a:r>
          </a:p>
          <a:p>
            <a:pPr lvl="1">
              <a:buFont typeface="Arial" panose="020B0604020202020204" pitchFamily="34" charset="0"/>
              <a:buChar char="•"/>
            </a:pPr>
            <a:r>
              <a:rPr lang="en-IN" sz="1800" b="0" i="0" dirty="0">
                <a:solidFill>
                  <a:srgbClr val="171717"/>
                </a:solidFill>
                <a:effectLst/>
                <a:latin typeface="Segoe UI" panose="020B0502040204020203" pitchFamily="34" charset="0"/>
              </a:rPr>
              <a:t>Virtual Network Gateways (VPN/ER)</a:t>
            </a:r>
          </a:p>
          <a:p>
            <a:pPr lvl="1">
              <a:buFont typeface="Arial" panose="020B0604020202020204" pitchFamily="34" charset="0"/>
              <a:buChar char="•"/>
            </a:pPr>
            <a:r>
              <a:rPr lang="en-IN" sz="1800" b="0" i="0" dirty="0">
                <a:solidFill>
                  <a:srgbClr val="171717"/>
                </a:solidFill>
                <a:effectLst/>
                <a:latin typeface="Segoe UI" panose="020B0502040204020203" pitchFamily="34" charset="0"/>
              </a:rPr>
              <a:t>NAT gateways</a:t>
            </a:r>
          </a:p>
          <a:p>
            <a:pPr lvl="1">
              <a:buFont typeface="Arial" panose="020B0604020202020204" pitchFamily="34" charset="0"/>
              <a:buChar char="•"/>
            </a:pPr>
            <a:r>
              <a:rPr lang="en-IN" sz="1800" b="0" i="0" dirty="0">
                <a:solidFill>
                  <a:srgbClr val="171717"/>
                </a:solidFill>
                <a:effectLst/>
                <a:latin typeface="Segoe UI" panose="020B0502040204020203" pitchFamily="34" charset="0"/>
              </a:rPr>
              <a:t>Application Gateways</a:t>
            </a:r>
          </a:p>
          <a:p>
            <a:pPr lvl="1">
              <a:buFont typeface="Arial" panose="020B0604020202020204" pitchFamily="34" charset="0"/>
              <a:buChar char="•"/>
            </a:pPr>
            <a:r>
              <a:rPr lang="en-IN" sz="1800" b="0" i="0" dirty="0">
                <a:solidFill>
                  <a:srgbClr val="171717"/>
                </a:solidFill>
                <a:effectLst/>
                <a:latin typeface="Segoe UI" panose="020B0502040204020203" pitchFamily="34" charset="0"/>
              </a:rPr>
              <a:t>Azure Firewall</a:t>
            </a:r>
          </a:p>
          <a:p>
            <a:pPr lvl="1">
              <a:buFont typeface="Arial" panose="020B0604020202020204" pitchFamily="34" charset="0"/>
              <a:buChar char="•"/>
            </a:pPr>
            <a:r>
              <a:rPr lang="en-IN" sz="1800" b="0" i="0" dirty="0">
                <a:solidFill>
                  <a:srgbClr val="171717"/>
                </a:solidFill>
                <a:effectLst/>
                <a:latin typeface="Segoe UI" panose="020B0502040204020203" pitchFamily="34" charset="0"/>
              </a:rPr>
              <a:t>Bastion Host</a:t>
            </a:r>
          </a:p>
          <a:p>
            <a:pPr lvl="1">
              <a:buFont typeface="Arial" panose="020B0604020202020204" pitchFamily="34" charset="0"/>
              <a:buChar char="•"/>
            </a:pPr>
            <a:r>
              <a:rPr lang="en-IN" sz="1800" b="0" i="0" dirty="0">
                <a:solidFill>
                  <a:srgbClr val="171717"/>
                </a:solidFill>
                <a:effectLst/>
                <a:latin typeface="Segoe UI" panose="020B0502040204020203" pitchFamily="34" charset="0"/>
              </a:rPr>
              <a:t>Route Server</a:t>
            </a:r>
          </a:p>
          <a:p>
            <a:pPr marL="0" indent="0" algn="l">
              <a:buNone/>
            </a:pPr>
            <a:endParaRPr lang="en-IN" sz="2000" b="0" i="0" dirty="0">
              <a:solidFill>
                <a:srgbClr val="171717"/>
              </a:solidFill>
              <a:effectLst/>
              <a:latin typeface="Segoe UI" panose="020B0502040204020203"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ECCC39D4-AE73-C020-E36F-4CBB2438B7D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AFFF257A-30C5-4AFB-911B-BE4CEEA1EA82}" type="slidenum">
              <a:rPr lang="en-US" smtClean="0"/>
              <a:pPr>
                <a:spcAft>
                  <a:spcPts val="600"/>
                </a:spcAft>
              </a:pPr>
              <a:t>17</a:t>
            </a:fld>
            <a:endParaRPr lang="en-US"/>
          </a:p>
        </p:txBody>
      </p:sp>
    </p:spTree>
    <p:extLst>
      <p:ext uri="{BB962C8B-B14F-4D97-AF65-F5344CB8AC3E}">
        <p14:creationId xmlns:p14="http://schemas.microsoft.com/office/powerpoint/2010/main" val="3514761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A1400D-2307-D986-62B2-09A9FC24C5B7}"/>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dirty="0">
                <a:solidFill>
                  <a:schemeClr val="tx1"/>
                </a:solidFill>
                <a:latin typeface="+mj-lt"/>
                <a:ea typeface="+mj-ea"/>
                <a:cs typeface="+mj-cs"/>
              </a:rPr>
              <a:t>Public IP’s types</a:t>
            </a:r>
          </a:p>
        </p:txBody>
      </p:sp>
      <p:sp>
        <p:nvSpPr>
          <p:cNvPr id="4" name="Text Placeholder 3">
            <a:extLst>
              <a:ext uri="{FF2B5EF4-FFF2-40B4-BE49-F238E27FC236}">
                <a16:creationId xmlns:a16="http://schemas.microsoft.com/office/drawing/2014/main" id="{C4C85F9A-3423-7515-089E-AF53AA6EA22A}"/>
              </a:ext>
            </a:extLst>
          </p:cNvPr>
          <p:cNvSpPr>
            <a:spLocks noGrp="1"/>
          </p:cNvSpPr>
          <p:nvPr>
            <p:ph type="body" sz="quarter" idx="13"/>
          </p:nvPr>
        </p:nvSpPr>
        <p:spPr>
          <a:xfrm>
            <a:off x="643468" y="1782981"/>
            <a:ext cx="10575821" cy="4057930"/>
          </a:xfrm>
        </p:spPr>
        <p:txBody>
          <a:bodyPr vert="horz" lIns="91440" tIns="45720" rIns="91440" bIns="45720" rtlCol="0">
            <a:normAutofit/>
          </a:bodyPr>
          <a:lstStyle/>
          <a:p>
            <a:pPr algn="l"/>
            <a:r>
              <a:rPr lang="en-IN" sz="2000" b="1" i="0" dirty="0">
                <a:solidFill>
                  <a:srgbClr val="171717"/>
                </a:solidFill>
                <a:effectLst/>
                <a:latin typeface="Segoe UI" panose="020B0502040204020203" pitchFamily="34" charset="0"/>
              </a:rPr>
              <a:t>A dynamic public IP address</a:t>
            </a:r>
            <a:r>
              <a:rPr lang="en-IN" sz="2000" b="0" i="0" dirty="0">
                <a:solidFill>
                  <a:srgbClr val="171717"/>
                </a:solidFill>
                <a:effectLst/>
                <a:latin typeface="Segoe UI" panose="020B0502040204020203" pitchFamily="34" charset="0"/>
              </a:rPr>
              <a:t> is an assigned address that can change over the lifespan of the Azure resource. The dynamic IP address is allocated when you create or start a VM. The IP address is released when you stop or delete the VM. In each Azure region, public IP addresses are assigned from a unique pool of addresses. The default allocation method is dynamic.</a:t>
            </a:r>
          </a:p>
          <a:p>
            <a:pPr algn="l"/>
            <a:r>
              <a:rPr lang="en-IN" sz="2000" b="1" i="0" dirty="0">
                <a:solidFill>
                  <a:srgbClr val="171717"/>
                </a:solidFill>
                <a:effectLst/>
                <a:latin typeface="Segoe UI" panose="020B0502040204020203" pitchFamily="34" charset="0"/>
              </a:rPr>
              <a:t>A static public IP address</a:t>
            </a:r>
            <a:r>
              <a:rPr lang="en-IN" sz="2000" b="0" i="0" dirty="0">
                <a:solidFill>
                  <a:srgbClr val="171717"/>
                </a:solidFill>
                <a:effectLst/>
                <a:latin typeface="Segoe UI" panose="020B0502040204020203" pitchFamily="34" charset="0"/>
              </a:rPr>
              <a:t> is an assigned address that will not change over the lifespan of the Azure resource. To ensure that the IP address for the resource remains the same, set the allocation method explicitly to static. In this case, an IP address is assigned immediately. It is released only when you delete the resource or change the IP allocation method to dynamic.</a:t>
            </a:r>
          </a:p>
          <a:p>
            <a:pPr marL="0" indent="0" algn="l">
              <a:buNone/>
            </a:pPr>
            <a:endParaRPr lang="en-IN" sz="2000" b="0" i="0" dirty="0">
              <a:solidFill>
                <a:srgbClr val="171717"/>
              </a:solidFill>
              <a:effectLst/>
              <a:latin typeface="Segoe UI" panose="020B0502040204020203"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ECCC39D4-AE73-C020-E36F-4CBB2438B7D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AFFF257A-30C5-4AFB-911B-BE4CEEA1EA82}" type="slidenum">
              <a:rPr lang="en-US" smtClean="0"/>
              <a:pPr>
                <a:spcAft>
                  <a:spcPts val="600"/>
                </a:spcAft>
              </a:pPr>
              <a:t>18</a:t>
            </a:fld>
            <a:endParaRPr lang="en-US"/>
          </a:p>
        </p:txBody>
      </p:sp>
    </p:spTree>
    <p:extLst>
      <p:ext uri="{BB962C8B-B14F-4D97-AF65-F5344CB8AC3E}">
        <p14:creationId xmlns:p14="http://schemas.microsoft.com/office/powerpoint/2010/main" val="2419299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002B-D35A-1A5C-7287-4C5C2DB27EBA}"/>
              </a:ext>
            </a:extLst>
          </p:cNvPr>
          <p:cNvSpPr>
            <a:spLocks noGrp="1"/>
          </p:cNvSpPr>
          <p:nvPr>
            <p:ph type="title"/>
          </p:nvPr>
        </p:nvSpPr>
        <p:spPr/>
        <p:txBody>
          <a:bodyPr/>
          <a:lstStyle/>
          <a:p>
            <a:r>
              <a:rPr lang="en-US" dirty="0"/>
              <a:t>Azure DNS</a:t>
            </a:r>
          </a:p>
        </p:txBody>
      </p:sp>
      <p:sp>
        <p:nvSpPr>
          <p:cNvPr id="3" name="Slide Number Placeholder 2">
            <a:extLst>
              <a:ext uri="{FF2B5EF4-FFF2-40B4-BE49-F238E27FC236}">
                <a16:creationId xmlns:a16="http://schemas.microsoft.com/office/drawing/2014/main" id="{D02397B6-00F1-295A-AE80-03C6F5E45E36}"/>
              </a:ext>
            </a:extLst>
          </p:cNvPr>
          <p:cNvSpPr>
            <a:spLocks noGrp="1"/>
          </p:cNvSpPr>
          <p:nvPr>
            <p:ph type="sldNum" sz="quarter" idx="12"/>
          </p:nvPr>
        </p:nvSpPr>
        <p:spPr/>
        <p:txBody>
          <a:bodyPr/>
          <a:lstStyle/>
          <a:p>
            <a:fld id="{AFFF257A-30C5-4AFB-911B-BE4CEEA1EA82}" type="slidenum">
              <a:rPr lang="en-US" smtClean="0"/>
              <a:t>19</a:t>
            </a:fld>
            <a:endParaRPr lang="en-US"/>
          </a:p>
        </p:txBody>
      </p:sp>
      <p:sp>
        <p:nvSpPr>
          <p:cNvPr id="4" name="Text Placeholder 3">
            <a:extLst>
              <a:ext uri="{FF2B5EF4-FFF2-40B4-BE49-F238E27FC236}">
                <a16:creationId xmlns:a16="http://schemas.microsoft.com/office/drawing/2014/main" id="{F20F87DD-0F08-9BD0-7B88-85BDF185BBE4}"/>
              </a:ext>
            </a:extLst>
          </p:cNvPr>
          <p:cNvSpPr>
            <a:spLocks noGrp="1"/>
          </p:cNvSpPr>
          <p:nvPr>
            <p:ph type="body" sz="quarter" idx="13"/>
          </p:nvPr>
        </p:nvSpPr>
        <p:spPr/>
        <p:txBody>
          <a:bodyPr>
            <a:normAutofit fontScale="92500" lnSpcReduction="20000"/>
          </a:bodyPr>
          <a:lstStyle/>
          <a:p>
            <a:r>
              <a:rPr lang="en-IN" b="0" i="0" dirty="0">
                <a:solidFill>
                  <a:srgbClr val="171717"/>
                </a:solidFill>
                <a:effectLst/>
                <a:latin typeface="Segoe UI" panose="020B0502040204020203" pitchFamily="34" charset="0"/>
              </a:rPr>
              <a:t>Azure DNS is a hosting service for DNS domains that provides name resolution by using Microsoft Azure infrastructure.</a:t>
            </a:r>
          </a:p>
          <a:p>
            <a:r>
              <a:rPr lang="en-IN" b="0" i="0" dirty="0">
                <a:solidFill>
                  <a:srgbClr val="171717"/>
                </a:solidFill>
                <a:effectLst/>
                <a:latin typeface="Segoe UI" panose="020B0502040204020203" pitchFamily="34" charset="0"/>
              </a:rPr>
              <a:t>By hosting your domains in Azure, you can manage your DNS records by using the same credentials, APIs, tools, and billing as your other Azure services</a:t>
            </a:r>
            <a:endParaRPr lang="en-IN" dirty="0">
              <a:solidFill>
                <a:srgbClr val="171717"/>
              </a:solidFill>
            </a:endParaRPr>
          </a:p>
          <a:p>
            <a:pPr marL="0" indent="0">
              <a:buNone/>
            </a:pPr>
            <a:r>
              <a:rPr lang="en-US" b="1" dirty="0"/>
              <a:t>DNS Records</a:t>
            </a:r>
          </a:p>
          <a:p>
            <a:pPr lvl="1"/>
            <a:r>
              <a:rPr lang="en-US" b="1" dirty="0"/>
              <a:t>A</a:t>
            </a:r>
            <a:r>
              <a:rPr lang="en-US" dirty="0"/>
              <a:t> record - The record that holds the IP address of a domain. Learn more about the A record.</a:t>
            </a:r>
          </a:p>
          <a:p>
            <a:pPr lvl="1"/>
            <a:r>
              <a:rPr lang="en-US" b="1" dirty="0"/>
              <a:t>AAAA</a:t>
            </a:r>
            <a:r>
              <a:rPr lang="en-US" dirty="0"/>
              <a:t> record - The record that contains the IPv6 address for a domain (as opposed to A records, which list the IPv4 address).</a:t>
            </a:r>
          </a:p>
          <a:p>
            <a:pPr lvl="1"/>
            <a:r>
              <a:rPr lang="en-US" b="1" dirty="0"/>
              <a:t>CNAME</a:t>
            </a:r>
            <a:r>
              <a:rPr lang="en-US" dirty="0"/>
              <a:t> record - Forwards one domain or subdomain to another domain, does NOT provide an IP address. </a:t>
            </a:r>
          </a:p>
          <a:p>
            <a:pPr lvl="1"/>
            <a:r>
              <a:rPr lang="en-US" b="1" dirty="0"/>
              <a:t>MX</a:t>
            </a:r>
            <a:r>
              <a:rPr lang="en-US" dirty="0"/>
              <a:t> record - Directs mail to an email server. </a:t>
            </a:r>
          </a:p>
          <a:p>
            <a:pPr lvl="1"/>
            <a:r>
              <a:rPr lang="en-US" b="1" dirty="0"/>
              <a:t>TXT</a:t>
            </a:r>
            <a:r>
              <a:rPr lang="en-US" dirty="0"/>
              <a:t> record - Lets an admin store text notes in the record. These records are often used for email security.</a:t>
            </a:r>
          </a:p>
          <a:p>
            <a:pPr lvl="1"/>
            <a:r>
              <a:rPr lang="en-US" b="1" dirty="0"/>
              <a:t>NS</a:t>
            </a:r>
            <a:r>
              <a:rPr lang="en-US" dirty="0"/>
              <a:t> record - Stores the name server for a DNS entry. </a:t>
            </a:r>
          </a:p>
          <a:p>
            <a:pPr lvl="1"/>
            <a:r>
              <a:rPr lang="en-US" b="1" dirty="0"/>
              <a:t>SOA</a:t>
            </a:r>
            <a:r>
              <a:rPr lang="en-US" dirty="0"/>
              <a:t> record - Stores admin information about a domain. </a:t>
            </a:r>
          </a:p>
          <a:p>
            <a:pPr lvl="1"/>
            <a:r>
              <a:rPr lang="en-US" b="1" dirty="0"/>
              <a:t>SRV</a:t>
            </a:r>
            <a:r>
              <a:rPr lang="en-US" dirty="0"/>
              <a:t> record - Specifies a port for specific services. </a:t>
            </a:r>
          </a:p>
          <a:p>
            <a:pPr lvl="1"/>
            <a:r>
              <a:rPr lang="en-US" b="1" dirty="0"/>
              <a:t>PTR</a:t>
            </a:r>
            <a:r>
              <a:rPr lang="en-US" dirty="0"/>
              <a:t> record - Provides a domain name in reverse-lookups. </a:t>
            </a:r>
          </a:p>
        </p:txBody>
      </p:sp>
    </p:spTree>
    <p:extLst>
      <p:ext uri="{BB962C8B-B14F-4D97-AF65-F5344CB8AC3E}">
        <p14:creationId xmlns:p14="http://schemas.microsoft.com/office/powerpoint/2010/main" val="1393191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68339-6E6E-D548-E7F3-DF637501F0FE}"/>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Azure Networking</a:t>
            </a:r>
          </a:p>
        </p:txBody>
      </p:sp>
      <p:sp>
        <p:nvSpPr>
          <p:cNvPr id="4" name="Text Placeholder 3">
            <a:extLst>
              <a:ext uri="{FF2B5EF4-FFF2-40B4-BE49-F238E27FC236}">
                <a16:creationId xmlns:a16="http://schemas.microsoft.com/office/drawing/2014/main" id="{05189510-3154-5DA5-F8AD-FC96328D07CE}"/>
              </a:ext>
            </a:extLst>
          </p:cNvPr>
          <p:cNvSpPr>
            <a:spLocks noGrp="1"/>
          </p:cNvSpPr>
          <p:nvPr>
            <p:ph type="body" sz="quarter" idx="13"/>
          </p:nvPr>
        </p:nvSpPr>
        <p:spPr>
          <a:xfrm>
            <a:off x="643468" y="1782981"/>
            <a:ext cx="10090793" cy="3540936"/>
          </a:xfrm>
        </p:spPr>
        <p:txBody>
          <a:bodyPr vert="horz" lIns="91440" tIns="45720" rIns="91440" bIns="45720" rtlCol="0">
            <a:normAutofit fontScale="70000" lnSpcReduction="20000"/>
          </a:bodyPr>
          <a:lstStyle/>
          <a:p>
            <a:pPr marL="0" indent="0">
              <a:lnSpc>
                <a:spcPct val="90000"/>
              </a:lnSpc>
              <a:buNone/>
            </a:pPr>
            <a:r>
              <a:rPr lang="en-IN" sz="2000" b="0" i="0" dirty="0">
                <a:solidFill>
                  <a:schemeClr val="tx1"/>
                </a:solidFill>
                <a:effectLst/>
                <a:latin typeface="Segoe UI" panose="020B0502040204020203" pitchFamily="34" charset="0"/>
              </a:rPr>
              <a:t>Connect and deliver your hybrid and cloud-native applications with low-latency, Zero Trust based networking services</a:t>
            </a:r>
          </a:p>
          <a:p>
            <a:pPr marL="0" indent="0">
              <a:lnSpc>
                <a:spcPct val="90000"/>
              </a:lnSpc>
              <a:buNone/>
            </a:pPr>
            <a:endParaRPr lang="en-IN" sz="2000" dirty="0">
              <a:solidFill>
                <a:schemeClr val="tx1"/>
              </a:solidFill>
              <a:cs typeface="+mn-cs"/>
            </a:endParaRPr>
          </a:p>
          <a:p>
            <a:pPr>
              <a:lnSpc>
                <a:spcPct val="90000"/>
              </a:lnSpc>
            </a:pPr>
            <a:r>
              <a:rPr lang="en-IN" sz="2000" dirty="0">
                <a:solidFill>
                  <a:schemeClr val="tx1"/>
                </a:solidFill>
                <a:latin typeface="+mn-lt"/>
                <a:cs typeface="+mn-cs"/>
              </a:rPr>
              <a:t>Virtual Networks</a:t>
            </a:r>
          </a:p>
          <a:p>
            <a:pPr>
              <a:lnSpc>
                <a:spcPct val="90000"/>
              </a:lnSpc>
            </a:pPr>
            <a:r>
              <a:rPr lang="en-IN" sz="2000" dirty="0">
                <a:solidFill>
                  <a:schemeClr val="tx1"/>
                </a:solidFill>
                <a:latin typeface="+mn-lt"/>
                <a:cs typeface="+mn-cs"/>
              </a:rPr>
              <a:t>Network Security Groups</a:t>
            </a:r>
          </a:p>
          <a:p>
            <a:pPr>
              <a:lnSpc>
                <a:spcPct val="90000"/>
              </a:lnSpc>
            </a:pPr>
            <a:r>
              <a:rPr lang="en-US" sz="2000" dirty="0">
                <a:solidFill>
                  <a:schemeClr val="tx1"/>
                </a:solidFill>
                <a:latin typeface="+mn-lt"/>
                <a:cs typeface="+mn-cs"/>
              </a:rPr>
              <a:t>Azure Firewall</a:t>
            </a:r>
          </a:p>
          <a:p>
            <a:pPr>
              <a:lnSpc>
                <a:spcPct val="90000"/>
              </a:lnSpc>
            </a:pPr>
            <a:r>
              <a:rPr lang="en-US" sz="2000" dirty="0">
                <a:solidFill>
                  <a:schemeClr val="tx1"/>
                </a:solidFill>
                <a:latin typeface="+mn-lt"/>
                <a:cs typeface="+mn-cs"/>
              </a:rPr>
              <a:t>Azure DNS</a:t>
            </a:r>
          </a:p>
          <a:p>
            <a:pPr>
              <a:lnSpc>
                <a:spcPct val="90000"/>
              </a:lnSpc>
            </a:pPr>
            <a:r>
              <a:rPr lang="en-US" sz="2000" dirty="0">
                <a:solidFill>
                  <a:schemeClr val="tx1"/>
                </a:solidFill>
                <a:latin typeface="+mn-lt"/>
                <a:cs typeface="+mn-cs"/>
              </a:rPr>
              <a:t>Virtual Network Peering</a:t>
            </a:r>
          </a:p>
          <a:p>
            <a:pPr>
              <a:lnSpc>
                <a:spcPct val="90000"/>
              </a:lnSpc>
            </a:pPr>
            <a:r>
              <a:rPr lang="en-US" sz="2000" dirty="0">
                <a:solidFill>
                  <a:schemeClr val="tx1"/>
                </a:solidFill>
                <a:latin typeface="+mn-lt"/>
                <a:cs typeface="+mn-cs"/>
              </a:rPr>
              <a:t>VPN Gateway</a:t>
            </a:r>
          </a:p>
          <a:p>
            <a:pPr>
              <a:lnSpc>
                <a:spcPct val="90000"/>
              </a:lnSpc>
            </a:pPr>
            <a:r>
              <a:rPr lang="en-US" sz="2000" dirty="0">
                <a:solidFill>
                  <a:schemeClr val="tx1"/>
                </a:solidFill>
                <a:latin typeface="+mn-lt"/>
                <a:cs typeface="+mn-cs"/>
              </a:rPr>
              <a:t>Express Route</a:t>
            </a:r>
          </a:p>
          <a:p>
            <a:pPr>
              <a:lnSpc>
                <a:spcPct val="90000"/>
              </a:lnSpc>
            </a:pPr>
            <a:r>
              <a:rPr lang="en-US" sz="2000" dirty="0">
                <a:solidFill>
                  <a:schemeClr val="tx1"/>
                </a:solidFill>
                <a:latin typeface="+mn-lt"/>
                <a:cs typeface="+mn-cs"/>
              </a:rPr>
              <a:t>Virtual WAN</a:t>
            </a:r>
          </a:p>
          <a:p>
            <a:pPr>
              <a:lnSpc>
                <a:spcPct val="90000"/>
              </a:lnSpc>
            </a:pPr>
            <a:r>
              <a:rPr lang="en-US" sz="2000" dirty="0">
                <a:solidFill>
                  <a:schemeClr val="tx1"/>
                </a:solidFill>
                <a:latin typeface="+mn-lt"/>
                <a:cs typeface="+mn-cs"/>
              </a:rPr>
              <a:t>Azure Load Balancer and Application Gateway</a:t>
            </a:r>
          </a:p>
          <a:p>
            <a:pPr>
              <a:lnSpc>
                <a:spcPct val="90000"/>
              </a:lnSpc>
            </a:pPr>
            <a:endParaRPr lang="en-US" sz="2000" dirty="0">
              <a:solidFill>
                <a:schemeClr val="tx1"/>
              </a:solidFill>
              <a:latin typeface="+mn-lt"/>
              <a:cs typeface="+mn-cs"/>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466D7C29-1B4D-4FED-6590-83BE0971EAA9}"/>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AFFF257A-30C5-4AFB-911B-BE4CEEA1EA82}" type="slidenum">
              <a:rPr lang="en-US" smtClean="0"/>
              <a:pPr>
                <a:spcAft>
                  <a:spcPts val="600"/>
                </a:spcAft>
              </a:pPr>
              <a:t>2</a:t>
            </a:fld>
            <a:endParaRPr lang="en-US"/>
          </a:p>
        </p:txBody>
      </p:sp>
    </p:spTree>
    <p:extLst>
      <p:ext uri="{BB962C8B-B14F-4D97-AF65-F5344CB8AC3E}">
        <p14:creationId xmlns:p14="http://schemas.microsoft.com/office/powerpoint/2010/main" val="825114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BDF61-E2FE-32BF-1186-1C023895CAA5}"/>
              </a:ext>
            </a:extLst>
          </p:cNvPr>
          <p:cNvSpPr>
            <a:spLocks noGrp="1"/>
          </p:cNvSpPr>
          <p:nvPr>
            <p:ph type="title"/>
          </p:nvPr>
        </p:nvSpPr>
        <p:spPr/>
        <p:txBody>
          <a:bodyPr/>
          <a:lstStyle/>
          <a:p>
            <a:r>
              <a:rPr lang="en-US" dirty="0"/>
              <a:t>Free DNS Creation</a:t>
            </a:r>
          </a:p>
        </p:txBody>
      </p:sp>
      <p:sp>
        <p:nvSpPr>
          <p:cNvPr id="3" name="Slide Number Placeholder 2">
            <a:extLst>
              <a:ext uri="{FF2B5EF4-FFF2-40B4-BE49-F238E27FC236}">
                <a16:creationId xmlns:a16="http://schemas.microsoft.com/office/drawing/2014/main" id="{AE22E548-0493-E163-A0D7-86DDE6A283E3}"/>
              </a:ext>
            </a:extLst>
          </p:cNvPr>
          <p:cNvSpPr>
            <a:spLocks noGrp="1"/>
          </p:cNvSpPr>
          <p:nvPr>
            <p:ph type="sldNum" sz="quarter" idx="12"/>
          </p:nvPr>
        </p:nvSpPr>
        <p:spPr/>
        <p:txBody>
          <a:bodyPr/>
          <a:lstStyle/>
          <a:p>
            <a:fld id="{AFFF257A-30C5-4AFB-911B-BE4CEEA1EA82}" type="slidenum">
              <a:rPr lang="en-US" smtClean="0"/>
              <a:t>20</a:t>
            </a:fld>
            <a:endParaRPr lang="en-US"/>
          </a:p>
        </p:txBody>
      </p:sp>
      <p:sp>
        <p:nvSpPr>
          <p:cNvPr id="4" name="Text Placeholder 3">
            <a:extLst>
              <a:ext uri="{FF2B5EF4-FFF2-40B4-BE49-F238E27FC236}">
                <a16:creationId xmlns:a16="http://schemas.microsoft.com/office/drawing/2014/main" id="{BEE8140A-2F61-192B-9A4C-E6BB64AA0177}"/>
              </a:ext>
            </a:extLst>
          </p:cNvPr>
          <p:cNvSpPr>
            <a:spLocks noGrp="1"/>
          </p:cNvSpPr>
          <p:nvPr>
            <p:ph type="body" sz="quarter" idx="13"/>
          </p:nvPr>
        </p:nvSpPr>
        <p:spPr/>
        <p:txBody>
          <a:bodyPr/>
          <a:lstStyle/>
          <a:p>
            <a:r>
              <a:rPr lang="en-US" dirty="0"/>
              <a:t>Go to </a:t>
            </a:r>
            <a:r>
              <a:rPr lang="en-US" dirty="0">
                <a:hlinkClick r:id="rId2"/>
              </a:rPr>
              <a:t>https://www.freenom.com/</a:t>
            </a:r>
            <a:r>
              <a:rPr lang="en-US" dirty="0"/>
              <a:t> to get free </a:t>
            </a:r>
            <a:r>
              <a:rPr lang="en-US" dirty="0" err="1"/>
              <a:t>dns</a:t>
            </a:r>
            <a:r>
              <a:rPr lang="en-US" dirty="0"/>
              <a:t> name</a:t>
            </a:r>
          </a:p>
          <a:p>
            <a:pPr marL="0" indent="0">
              <a:buNone/>
            </a:pPr>
            <a:endParaRPr lang="en-US" dirty="0"/>
          </a:p>
          <a:p>
            <a:endParaRPr lang="en-US" dirty="0"/>
          </a:p>
        </p:txBody>
      </p:sp>
      <p:pic>
        <p:nvPicPr>
          <p:cNvPr id="5" name="Picture 4">
            <a:extLst>
              <a:ext uri="{FF2B5EF4-FFF2-40B4-BE49-F238E27FC236}">
                <a16:creationId xmlns:a16="http://schemas.microsoft.com/office/drawing/2014/main" id="{6647E6B3-10BE-6A84-1B8F-DD98ABDAC74D}"/>
              </a:ext>
            </a:extLst>
          </p:cNvPr>
          <p:cNvPicPr>
            <a:picLocks noChangeAspect="1"/>
          </p:cNvPicPr>
          <p:nvPr/>
        </p:nvPicPr>
        <p:blipFill>
          <a:blip r:embed="rId3"/>
          <a:stretch>
            <a:fillRect/>
          </a:stretch>
        </p:blipFill>
        <p:spPr>
          <a:xfrm>
            <a:off x="1549400" y="2058913"/>
            <a:ext cx="7772400" cy="4040135"/>
          </a:xfrm>
          <a:prstGeom prst="rect">
            <a:avLst/>
          </a:prstGeom>
        </p:spPr>
      </p:pic>
    </p:spTree>
    <p:extLst>
      <p:ext uri="{BB962C8B-B14F-4D97-AF65-F5344CB8AC3E}">
        <p14:creationId xmlns:p14="http://schemas.microsoft.com/office/powerpoint/2010/main" val="2981492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68339-6E6E-D548-E7F3-DF637501F0FE}"/>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Azure </a:t>
            </a:r>
            <a:r>
              <a:rPr lang="en-US" sz="3600" dirty="0">
                <a:solidFill>
                  <a:schemeClr val="tx1"/>
                </a:solidFill>
                <a:latin typeface="+mj-lt"/>
                <a:cs typeface="+mj-cs"/>
              </a:rPr>
              <a:t>Virtual Networks</a:t>
            </a:r>
            <a:endParaRPr lang="en-US" sz="3600" kern="1200" dirty="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05189510-3154-5DA5-F8AD-FC96328D07CE}"/>
              </a:ext>
            </a:extLst>
          </p:cNvPr>
          <p:cNvSpPr>
            <a:spLocks noGrp="1"/>
          </p:cNvSpPr>
          <p:nvPr>
            <p:ph type="body" sz="quarter" idx="13"/>
          </p:nvPr>
        </p:nvSpPr>
        <p:spPr>
          <a:xfrm>
            <a:off x="643468" y="1782981"/>
            <a:ext cx="10090793" cy="3540936"/>
          </a:xfrm>
        </p:spPr>
        <p:txBody>
          <a:bodyPr vert="horz" lIns="91440" tIns="45720" rIns="91440" bIns="45720" rtlCol="0">
            <a:normAutofit/>
          </a:bodyPr>
          <a:lstStyle/>
          <a:p>
            <a:pPr>
              <a:lnSpc>
                <a:spcPct val="90000"/>
              </a:lnSpc>
            </a:pPr>
            <a:r>
              <a:rPr lang="en-IN" sz="2000" b="0" i="0" dirty="0">
                <a:solidFill>
                  <a:srgbClr val="4C4C51"/>
                </a:solidFill>
                <a:effectLst/>
                <a:latin typeface="Segoe UI" panose="020B0502040204020203" pitchFamily="34" charset="0"/>
              </a:rPr>
              <a:t>Build and manage a secure network infrastructure in the cloud</a:t>
            </a:r>
          </a:p>
          <a:p>
            <a:pPr>
              <a:lnSpc>
                <a:spcPct val="90000"/>
              </a:lnSpc>
            </a:pPr>
            <a:r>
              <a:rPr lang="en-IN" sz="2000" b="0" i="0" dirty="0">
                <a:solidFill>
                  <a:srgbClr val="4C4C51"/>
                </a:solidFill>
                <a:effectLst/>
                <a:latin typeface="Segoe UI" panose="020B0502040204020203" pitchFamily="34" charset="0"/>
              </a:rPr>
              <a:t>Create sophisticated network topologies using virtual appliances</a:t>
            </a:r>
            <a:endParaRPr lang="en-IN" sz="2000" dirty="0">
              <a:solidFill>
                <a:srgbClr val="4C4C51"/>
              </a:solidFill>
            </a:endParaRPr>
          </a:p>
          <a:p>
            <a:pPr>
              <a:lnSpc>
                <a:spcPct val="90000"/>
              </a:lnSpc>
            </a:pPr>
            <a:r>
              <a:rPr lang="en-IN" sz="2000" b="0" i="0" dirty="0">
                <a:solidFill>
                  <a:srgbClr val="4C4C51"/>
                </a:solidFill>
                <a:effectLst/>
                <a:latin typeface="Segoe UI" panose="020B0502040204020203" pitchFamily="34" charset="0"/>
              </a:rPr>
              <a:t>Bring your own IP addresses and DNS servers.</a:t>
            </a:r>
          </a:p>
          <a:p>
            <a:pPr>
              <a:lnSpc>
                <a:spcPct val="90000"/>
              </a:lnSpc>
            </a:pPr>
            <a:r>
              <a:rPr lang="en-IN" sz="2000" b="0" i="0" dirty="0">
                <a:solidFill>
                  <a:srgbClr val="4C4C51"/>
                </a:solidFill>
                <a:effectLst/>
                <a:latin typeface="Segoe UI" panose="020B0502040204020203" pitchFamily="34" charset="0"/>
              </a:rPr>
              <a:t>Get granular control over traffic between subnets</a:t>
            </a:r>
            <a:endParaRPr lang="en-IN" sz="2000" dirty="0">
              <a:solidFill>
                <a:srgbClr val="4C4C51"/>
              </a:solidFill>
            </a:endParaRPr>
          </a:p>
          <a:p>
            <a:pPr>
              <a:lnSpc>
                <a:spcPct val="90000"/>
              </a:lnSpc>
            </a:pPr>
            <a:r>
              <a:rPr lang="en-IN" sz="2000" b="0" i="0" dirty="0">
                <a:solidFill>
                  <a:srgbClr val="4C4C51"/>
                </a:solidFill>
                <a:effectLst/>
                <a:latin typeface="Segoe UI" panose="020B0502040204020203" pitchFamily="34" charset="0"/>
              </a:rPr>
              <a:t>Get an isolated and highly secure environment for your applications.</a:t>
            </a:r>
          </a:p>
          <a:p>
            <a:pPr>
              <a:lnSpc>
                <a:spcPct val="90000"/>
              </a:lnSpc>
            </a:pPr>
            <a:r>
              <a:rPr lang="en-IN" sz="2000" b="0" i="0" dirty="0">
                <a:solidFill>
                  <a:srgbClr val="171717"/>
                </a:solidFill>
                <a:effectLst/>
                <a:latin typeface="Segoe UI" panose="020B0502040204020203" pitchFamily="34" charset="0"/>
              </a:rPr>
              <a:t>A </a:t>
            </a:r>
            <a:r>
              <a:rPr lang="en-IN" sz="2000" b="0" i="0" dirty="0" err="1">
                <a:solidFill>
                  <a:srgbClr val="171717"/>
                </a:solidFill>
                <a:effectLst/>
                <a:latin typeface="Segoe UI" panose="020B0502040204020203" pitchFamily="34" charset="0"/>
              </a:rPr>
              <a:t>VNet</a:t>
            </a:r>
            <a:r>
              <a:rPr lang="en-IN" sz="2000" b="0" i="0" dirty="0">
                <a:solidFill>
                  <a:srgbClr val="171717"/>
                </a:solidFill>
                <a:effectLst/>
                <a:latin typeface="Segoe UI" panose="020B0502040204020203" pitchFamily="34" charset="0"/>
              </a:rPr>
              <a:t> is a representation of your own network in the cloud</a:t>
            </a:r>
            <a:endParaRPr lang="en-IN" sz="2000" dirty="0">
              <a:solidFill>
                <a:srgbClr val="4C4C51"/>
              </a:solidFill>
            </a:endParaRPr>
          </a:p>
          <a:p>
            <a:pPr marL="0" indent="0">
              <a:lnSpc>
                <a:spcPct val="90000"/>
              </a:lnSpc>
              <a:buNone/>
            </a:pPr>
            <a:endParaRPr lang="en-US" sz="2000" dirty="0">
              <a:solidFill>
                <a:schemeClr val="tx1"/>
              </a:solidFill>
              <a:latin typeface="+mn-lt"/>
              <a:cs typeface="+mn-cs"/>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466D7C29-1B4D-4FED-6590-83BE0971EAA9}"/>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AFFF257A-30C5-4AFB-911B-BE4CEEA1EA82}" type="slidenum">
              <a:rPr lang="en-US" smtClean="0"/>
              <a:pPr>
                <a:spcAft>
                  <a:spcPts val="600"/>
                </a:spcAft>
              </a:pPr>
              <a:t>3</a:t>
            </a:fld>
            <a:endParaRPr lang="en-US"/>
          </a:p>
        </p:txBody>
      </p:sp>
    </p:spTree>
    <p:extLst>
      <p:ext uri="{BB962C8B-B14F-4D97-AF65-F5344CB8AC3E}">
        <p14:creationId xmlns:p14="http://schemas.microsoft.com/office/powerpoint/2010/main" val="8089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68339-6E6E-D548-E7F3-DF637501F0FE}"/>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Capabilities of </a:t>
            </a:r>
            <a:r>
              <a:rPr lang="en-US" sz="3600" dirty="0">
                <a:solidFill>
                  <a:schemeClr val="tx1"/>
                </a:solidFill>
                <a:latin typeface="+mj-lt"/>
                <a:cs typeface="+mj-cs"/>
              </a:rPr>
              <a:t>Virtual Networks</a:t>
            </a:r>
            <a:endParaRPr lang="en-US" sz="3600" kern="1200" dirty="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05189510-3154-5DA5-F8AD-FC96328D07CE}"/>
              </a:ext>
            </a:extLst>
          </p:cNvPr>
          <p:cNvSpPr>
            <a:spLocks noGrp="1"/>
          </p:cNvSpPr>
          <p:nvPr>
            <p:ph type="body" sz="quarter" idx="13"/>
          </p:nvPr>
        </p:nvSpPr>
        <p:spPr>
          <a:xfrm>
            <a:off x="643468" y="1782981"/>
            <a:ext cx="10090793" cy="3540936"/>
          </a:xfrm>
        </p:spPr>
        <p:txBody>
          <a:bodyPr vert="horz" lIns="91440" tIns="45720" rIns="91440" bIns="45720" rtlCol="0">
            <a:normAutofit/>
          </a:bodyPr>
          <a:lstStyle/>
          <a:p>
            <a:pPr marL="0" indent="0">
              <a:lnSpc>
                <a:spcPct val="90000"/>
              </a:lnSpc>
              <a:buNone/>
            </a:pPr>
            <a:r>
              <a:rPr lang="en-IN" sz="2000" b="0" i="0" dirty="0">
                <a:solidFill>
                  <a:srgbClr val="171717"/>
                </a:solidFill>
                <a:effectLst/>
                <a:latin typeface="Segoe UI" panose="020B0502040204020203" pitchFamily="34" charset="0"/>
              </a:rPr>
              <a:t>Azure </a:t>
            </a:r>
            <a:r>
              <a:rPr lang="en-IN" sz="2000" b="0" i="0" dirty="0" err="1">
                <a:solidFill>
                  <a:srgbClr val="171717"/>
                </a:solidFill>
                <a:effectLst/>
                <a:latin typeface="Segoe UI" panose="020B0502040204020203" pitchFamily="34" charset="0"/>
              </a:rPr>
              <a:t>VNets</a:t>
            </a:r>
            <a:r>
              <a:rPr lang="en-IN" sz="2000" b="0" i="0" dirty="0">
                <a:solidFill>
                  <a:srgbClr val="171717"/>
                </a:solidFill>
                <a:effectLst/>
                <a:latin typeface="Segoe UI" panose="020B0502040204020203" pitchFamily="34" charset="0"/>
              </a:rPr>
              <a:t> enable resources in Azure to securely communicate with each other, the internet, and on-premises networks</a:t>
            </a:r>
          </a:p>
          <a:p>
            <a:pPr>
              <a:lnSpc>
                <a:spcPct val="90000"/>
              </a:lnSpc>
            </a:pPr>
            <a:r>
              <a:rPr lang="en-IN" sz="2000" dirty="0">
                <a:solidFill>
                  <a:srgbClr val="171717"/>
                </a:solidFill>
              </a:rPr>
              <a:t>Communication with the internet</a:t>
            </a:r>
          </a:p>
          <a:p>
            <a:pPr>
              <a:lnSpc>
                <a:spcPct val="90000"/>
              </a:lnSpc>
            </a:pPr>
            <a:r>
              <a:rPr lang="en-IN" sz="2000" dirty="0">
                <a:solidFill>
                  <a:srgbClr val="171717"/>
                </a:solidFill>
              </a:rPr>
              <a:t>Communication between Azure resources</a:t>
            </a:r>
          </a:p>
          <a:p>
            <a:pPr>
              <a:lnSpc>
                <a:spcPct val="90000"/>
              </a:lnSpc>
            </a:pPr>
            <a:r>
              <a:rPr lang="en-IN" sz="2000" dirty="0">
                <a:solidFill>
                  <a:srgbClr val="171717"/>
                </a:solidFill>
              </a:rPr>
              <a:t>Communication between on-premises resources</a:t>
            </a:r>
          </a:p>
          <a:p>
            <a:pPr>
              <a:lnSpc>
                <a:spcPct val="90000"/>
              </a:lnSpc>
            </a:pPr>
            <a:r>
              <a:rPr lang="en-IN" sz="2000" dirty="0">
                <a:solidFill>
                  <a:srgbClr val="171717"/>
                </a:solidFill>
              </a:rPr>
              <a:t>Filtering network traffic</a:t>
            </a:r>
          </a:p>
          <a:p>
            <a:pPr>
              <a:lnSpc>
                <a:spcPct val="90000"/>
              </a:lnSpc>
            </a:pPr>
            <a:r>
              <a:rPr lang="en-IN" sz="2000" dirty="0">
                <a:solidFill>
                  <a:srgbClr val="171717"/>
                </a:solidFill>
              </a:rPr>
              <a:t>Routing network traffic</a:t>
            </a:r>
            <a:endParaRPr lang="en-US" sz="2000" dirty="0">
              <a:solidFill>
                <a:srgbClr val="171717"/>
              </a:solidFill>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466D7C29-1B4D-4FED-6590-83BE0971EAA9}"/>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AFFF257A-30C5-4AFB-911B-BE4CEEA1EA82}" type="slidenum">
              <a:rPr lang="en-US" smtClean="0"/>
              <a:pPr>
                <a:spcAft>
                  <a:spcPts val="600"/>
                </a:spcAft>
              </a:pPr>
              <a:t>4</a:t>
            </a:fld>
            <a:endParaRPr lang="en-US"/>
          </a:p>
        </p:txBody>
      </p:sp>
    </p:spTree>
    <p:extLst>
      <p:ext uri="{BB962C8B-B14F-4D97-AF65-F5344CB8AC3E}">
        <p14:creationId xmlns:p14="http://schemas.microsoft.com/office/powerpoint/2010/main" val="259523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68339-6E6E-D548-E7F3-DF637501F0FE}"/>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IN" sz="3600" dirty="0">
                <a:solidFill>
                  <a:schemeClr val="tx1"/>
                </a:solidFill>
                <a:latin typeface="+mj-lt"/>
                <a:cs typeface="+mj-cs"/>
              </a:rPr>
              <a:t>Design considerations for Azure Virtual Networks</a:t>
            </a:r>
          </a:p>
        </p:txBody>
      </p:sp>
      <p:sp>
        <p:nvSpPr>
          <p:cNvPr id="4" name="Text Placeholder 3">
            <a:extLst>
              <a:ext uri="{FF2B5EF4-FFF2-40B4-BE49-F238E27FC236}">
                <a16:creationId xmlns:a16="http://schemas.microsoft.com/office/drawing/2014/main" id="{05189510-3154-5DA5-F8AD-FC96328D07CE}"/>
              </a:ext>
            </a:extLst>
          </p:cNvPr>
          <p:cNvSpPr>
            <a:spLocks noGrp="1"/>
          </p:cNvSpPr>
          <p:nvPr>
            <p:ph type="body" sz="quarter" idx="13"/>
          </p:nvPr>
        </p:nvSpPr>
        <p:spPr>
          <a:xfrm>
            <a:off x="643468" y="1577009"/>
            <a:ext cx="10090794" cy="3746908"/>
          </a:xfrm>
        </p:spPr>
        <p:txBody>
          <a:bodyPr vert="horz" lIns="91440" tIns="45720" rIns="91440" bIns="45720" rtlCol="0">
            <a:normAutofit fontScale="85000" lnSpcReduction="20000"/>
          </a:bodyPr>
          <a:lstStyle/>
          <a:p>
            <a:pPr marL="0" indent="0">
              <a:lnSpc>
                <a:spcPct val="90000"/>
              </a:lnSpc>
              <a:buNone/>
            </a:pPr>
            <a:r>
              <a:rPr lang="en-IN" sz="2000" b="1" i="0" dirty="0">
                <a:solidFill>
                  <a:srgbClr val="171717"/>
                </a:solidFill>
                <a:effectLst/>
                <a:latin typeface="Segoe UI" panose="020B0502040204020203" pitchFamily="34" charset="0"/>
              </a:rPr>
              <a:t>Address Space and Subnets</a:t>
            </a:r>
          </a:p>
          <a:p>
            <a:pPr>
              <a:lnSpc>
                <a:spcPct val="90000"/>
              </a:lnSpc>
            </a:pPr>
            <a:r>
              <a:rPr lang="en-IN" sz="2000" dirty="0">
                <a:solidFill>
                  <a:srgbClr val="171717"/>
                </a:solidFill>
              </a:rPr>
              <a:t>We can create multiple networks per region and per subscription.</a:t>
            </a:r>
          </a:p>
          <a:p>
            <a:pPr>
              <a:lnSpc>
                <a:spcPct val="90000"/>
              </a:lnSpc>
            </a:pPr>
            <a:r>
              <a:rPr lang="en-IN" sz="2000" dirty="0">
                <a:solidFill>
                  <a:srgbClr val="171717"/>
                </a:solidFill>
              </a:rPr>
              <a:t>We can create multiple subnets with in each virtual networks</a:t>
            </a:r>
          </a:p>
          <a:p>
            <a:pPr>
              <a:lnSpc>
                <a:spcPct val="90000"/>
              </a:lnSpc>
            </a:pPr>
            <a:endParaRPr lang="en-IN" sz="2000" dirty="0">
              <a:solidFill>
                <a:srgbClr val="171717"/>
              </a:solidFill>
            </a:endParaRPr>
          </a:p>
          <a:p>
            <a:pPr marL="0" indent="0">
              <a:lnSpc>
                <a:spcPct val="90000"/>
              </a:lnSpc>
              <a:buNone/>
            </a:pPr>
            <a:r>
              <a:rPr lang="en-IN" sz="2000" b="1" dirty="0">
                <a:solidFill>
                  <a:srgbClr val="171717"/>
                </a:solidFill>
              </a:rPr>
              <a:t>Virtual Network</a:t>
            </a:r>
          </a:p>
          <a:p>
            <a:pPr algn="l"/>
            <a:r>
              <a:rPr lang="en-IN" sz="2000" b="0" i="0" dirty="0">
                <a:solidFill>
                  <a:srgbClr val="171717"/>
                </a:solidFill>
                <a:effectLst/>
                <a:latin typeface="Segoe UI" panose="020B0502040204020203" pitchFamily="34" charset="0"/>
              </a:rPr>
              <a:t>When creating a </a:t>
            </a:r>
            <a:r>
              <a:rPr lang="en-IN" sz="2000" b="0" i="0" dirty="0" err="1">
                <a:solidFill>
                  <a:srgbClr val="171717"/>
                </a:solidFill>
                <a:effectLst/>
                <a:latin typeface="Segoe UI" panose="020B0502040204020203" pitchFamily="34" charset="0"/>
              </a:rPr>
              <a:t>VNet</a:t>
            </a:r>
            <a:r>
              <a:rPr lang="en-IN" sz="2000" b="0" i="0" dirty="0">
                <a:solidFill>
                  <a:srgbClr val="171717"/>
                </a:solidFill>
                <a:effectLst/>
                <a:latin typeface="Segoe UI" panose="020B0502040204020203" pitchFamily="34" charset="0"/>
              </a:rPr>
              <a:t>, it is recommended that you use the address ranges enumerated in RFC 1918, which have been set aside by the IETF for private, non-routable address spaces:</a:t>
            </a:r>
          </a:p>
          <a:p>
            <a:pPr algn="l">
              <a:buFont typeface="Arial" panose="020B0604020202020204" pitchFamily="34" charset="0"/>
              <a:buChar char="•"/>
            </a:pPr>
            <a:r>
              <a:rPr lang="en-IN" sz="2000" b="0" i="0" dirty="0">
                <a:solidFill>
                  <a:srgbClr val="171717"/>
                </a:solidFill>
                <a:effectLst/>
                <a:latin typeface="Segoe UI" panose="020B0502040204020203" pitchFamily="34" charset="0"/>
              </a:rPr>
              <a:t>10.0.0.0 - 10.255.255.255 (10/8 prefix)</a:t>
            </a:r>
          </a:p>
          <a:p>
            <a:pPr algn="l">
              <a:buFont typeface="Arial" panose="020B0604020202020204" pitchFamily="34" charset="0"/>
              <a:buChar char="•"/>
            </a:pPr>
            <a:r>
              <a:rPr lang="en-IN" sz="2000" b="0" i="0" dirty="0">
                <a:solidFill>
                  <a:srgbClr val="171717"/>
                </a:solidFill>
                <a:effectLst/>
                <a:latin typeface="Segoe UI" panose="020B0502040204020203" pitchFamily="34" charset="0"/>
              </a:rPr>
              <a:t>172.16.0.0 - 172.31.255.255 (172.16/12 prefix)</a:t>
            </a:r>
          </a:p>
          <a:p>
            <a:pPr algn="l">
              <a:buFont typeface="Arial" panose="020B0604020202020204" pitchFamily="34" charset="0"/>
              <a:buChar char="•"/>
            </a:pPr>
            <a:r>
              <a:rPr lang="en-IN" sz="2000" b="0" i="0" dirty="0">
                <a:solidFill>
                  <a:srgbClr val="171717"/>
                </a:solidFill>
                <a:effectLst/>
                <a:latin typeface="Segoe UI" panose="020B0502040204020203" pitchFamily="34" charset="0"/>
              </a:rPr>
              <a:t>192.168.0.0 - 192.168.255.255 (192.168/16 prefix)</a:t>
            </a:r>
          </a:p>
          <a:p>
            <a:pPr marL="0" indent="0" algn="l">
              <a:buNone/>
            </a:pPr>
            <a:endParaRPr lang="en-IN" sz="2000" b="0" i="0" dirty="0">
              <a:solidFill>
                <a:srgbClr val="171717"/>
              </a:solidFill>
              <a:effectLst/>
              <a:latin typeface="Segoe UI" panose="020B0502040204020203" pitchFamily="34" charset="0"/>
            </a:endParaRPr>
          </a:p>
          <a:p>
            <a:pPr marL="0" indent="0">
              <a:lnSpc>
                <a:spcPct val="90000"/>
              </a:lnSpc>
              <a:buNone/>
            </a:pPr>
            <a:endParaRPr lang="en-US" sz="2000" dirty="0">
              <a:solidFill>
                <a:srgbClr val="171717"/>
              </a:solidFill>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466D7C29-1B4D-4FED-6590-83BE0971EAA9}"/>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AFFF257A-30C5-4AFB-911B-BE4CEEA1EA82}" type="slidenum">
              <a:rPr lang="en-US" smtClean="0"/>
              <a:pPr>
                <a:spcAft>
                  <a:spcPts val="600"/>
                </a:spcAft>
              </a:pPr>
              <a:t>5</a:t>
            </a:fld>
            <a:endParaRPr lang="en-US"/>
          </a:p>
        </p:txBody>
      </p:sp>
    </p:spTree>
    <p:extLst>
      <p:ext uri="{BB962C8B-B14F-4D97-AF65-F5344CB8AC3E}">
        <p14:creationId xmlns:p14="http://schemas.microsoft.com/office/powerpoint/2010/main" val="3145389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9086-9D3B-FC28-BFB3-0E0A6F2EEDB4}"/>
              </a:ext>
            </a:extLst>
          </p:cNvPr>
          <p:cNvSpPr>
            <a:spLocks noGrp="1"/>
          </p:cNvSpPr>
          <p:nvPr>
            <p:ph type="title"/>
          </p:nvPr>
        </p:nvSpPr>
        <p:spPr/>
        <p:txBody>
          <a:bodyPr/>
          <a:lstStyle/>
          <a:p>
            <a:r>
              <a:rPr lang="en-US" dirty="0"/>
              <a:t>Azure </a:t>
            </a:r>
            <a:r>
              <a:rPr lang="en-US" dirty="0" err="1"/>
              <a:t>Vnet</a:t>
            </a:r>
            <a:r>
              <a:rPr lang="en-US" dirty="0"/>
              <a:t> Address Space Reservation</a:t>
            </a:r>
          </a:p>
        </p:txBody>
      </p:sp>
      <p:sp>
        <p:nvSpPr>
          <p:cNvPr id="3" name="Slide Number Placeholder 2">
            <a:extLst>
              <a:ext uri="{FF2B5EF4-FFF2-40B4-BE49-F238E27FC236}">
                <a16:creationId xmlns:a16="http://schemas.microsoft.com/office/drawing/2014/main" id="{E2D1B45D-3EEA-7218-CDCA-929BE42A9792}"/>
              </a:ext>
            </a:extLst>
          </p:cNvPr>
          <p:cNvSpPr>
            <a:spLocks noGrp="1"/>
          </p:cNvSpPr>
          <p:nvPr>
            <p:ph type="sldNum" sz="quarter" idx="12"/>
          </p:nvPr>
        </p:nvSpPr>
        <p:spPr/>
        <p:txBody>
          <a:bodyPr/>
          <a:lstStyle/>
          <a:p>
            <a:fld id="{AFFF257A-30C5-4AFB-911B-BE4CEEA1EA82}" type="slidenum">
              <a:rPr lang="en-US" smtClean="0"/>
              <a:t>6</a:t>
            </a:fld>
            <a:endParaRPr lang="en-US"/>
          </a:p>
        </p:txBody>
      </p:sp>
      <p:sp>
        <p:nvSpPr>
          <p:cNvPr id="4" name="Text Placeholder 3">
            <a:extLst>
              <a:ext uri="{FF2B5EF4-FFF2-40B4-BE49-F238E27FC236}">
                <a16:creationId xmlns:a16="http://schemas.microsoft.com/office/drawing/2014/main" id="{A89B6555-7616-7536-3B0B-A921BF86B60B}"/>
              </a:ext>
            </a:extLst>
          </p:cNvPr>
          <p:cNvSpPr>
            <a:spLocks noGrp="1"/>
          </p:cNvSpPr>
          <p:nvPr>
            <p:ph type="body" sz="quarter" idx="13"/>
          </p:nvPr>
        </p:nvSpPr>
        <p:spPr/>
        <p:txBody>
          <a:bodyPr/>
          <a:lstStyle/>
          <a:p>
            <a:pPr algn="l"/>
            <a:r>
              <a:rPr lang="en-IN" b="0" i="0" dirty="0">
                <a:solidFill>
                  <a:srgbClr val="171717"/>
                </a:solidFill>
                <a:effectLst/>
                <a:latin typeface="Segoe UI" panose="020B0502040204020203" pitchFamily="34" charset="0"/>
              </a:rPr>
              <a:t>Azure assigns resources in a virtual network a private IP address from the address space that you provision. For example, if you deploy a VM in a </a:t>
            </a:r>
            <a:r>
              <a:rPr lang="en-IN" b="0" i="0" dirty="0" err="1">
                <a:solidFill>
                  <a:srgbClr val="171717"/>
                </a:solidFill>
                <a:effectLst/>
                <a:latin typeface="Segoe UI" panose="020B0502040204020203" pitchFamily="34" charset="0"/>
              </a:rPr>
              <a:t>VNet</a:t>
            </a:r>
            <a:r>
              <a:rPr lang="en-IN" b="0" i="0" dirty="0">
                <a:solidFill>
                  <a:srgbClr val="171717"/>
                </a:solidFill>
                <a:effectLst/>
                <a:latin typeface="Segoe UI" panose="020B0502040204020203" pitchFamily="34" charset="0"/>
              </a:rPr>
              <a:t> with subnet address space 192.168.1.0/24, the VM will be assigned a private IP like 192.168.1.4. Azure reserves the first four and last IP address for a total of 5 IP addresses within each subnet. These are x.x.x.0-x.x.x.3 and the last address of the subnet.</a:t>
            </a:r>
          </a:p>
          <a:p>
            <a:pPr algn="l"/>
            <a:r>
              <a:rPr lang="en-IN" b="0" i="0" dirty="0">
                <a:solidFill>
                  <a:srgbClr val="171717"/>
                </a:solidFill>
                <a:effectLst/>
                <a:latin typeface="Segoe UI" panose="020B0502040204020203" pitchFamily="34" charset="0"/>
              </a:rPr>
              <a:t>For example, the IP address range of 192.168.1.0/24 has the following reserved addresses:</a:t>
            </a:r>
          </a:p>
          <a:p>
            <a:pPr algn="l">
              <a:buFont typeface="Arial" panose="020B0604020202020204" pitchFamily="34" charset="0"/>
              <a:buChar char="•"/>
            </a:pPr>
            <a:r>
              <a:rPr lang="en-IN" b="0" i="0" dirty="0">
                <a:solidFill>
                  <a:srgbClr val="171717"/>
                </a:solidFill>
                <a:effectLst/>
                <a:latin typeface="Segoe UI" panose="020B0502040204020203" pitchFamily="34" charset="0"/>
              </a:rPr>
              <a:t>192.168.1.0 : Network address</a:t>
            </a:r>
          </a:p>
          <a:p>
            <a:pPr algn="l">
              <a:buFont typeface="Arial" panose="020B0604020202020204" pitchFamily="34" charset="0"/>
              <a:buChar char="•"/>
            </a:pPr>
            <a:r>
              <a:rPr lang="en-IN" b="0" i="0" dirty="0">
                <a:solidFill>
                  <a:srgbClr val="171717"/>
                </a:solidFill>
                <a:effectLst/>
                <a:latin typeface="Segoe UI" panose="020B0502040204020203" pitchFamily="34" charset="0"/>
              </a:rPr>
              <a:t>192.168.1.1 : Reserved by Azure for the default gateway</a:t>
            </a:r>
          </a:p>
          <a:p>
            <a:pPr algn="l">
              <a:buFont typeface="Arial" panose="020B0604020202020204" pitchFamily="34" charset="0"/>
              <a:buChar char="•"/>
            </a:pPr>
            <a:r>
              <a:rPr lang="en-IN" b="0" i="0" dirty="0">
                <a:solidFill>
                  <a:srgbClr val="171717"/>
                </a:solidFill>
                <a:effectLst/>
                <a:latin typeface="Segoe UI" panose="020B0502040204020203" pitchFamily="34" charset="0"/>
              </a:rPr>
              <a:t>192.168.1.2, 192.168.1.3 : Reserved by Azure to map the Azure DNS IPs to the </a:t>
            </a:r>
            <a:r>
              <a:rPr lang="en-IN" b="0" i="0" dirty="0" err="1">
                <a:solidFill>
                  <a:srgbClr val="171717"/>
                </a:solidFill>
                <a:effectLst/>
                <a:latin typeface="Segoe UI" panose="020B0502040204020203" pitchFamily="34" charset="0"/>
              </a:rPr>
              <a:t>VNet</a:t>
            </a:r>
            <a:r>
              <a:rPr lang="en-IN" b="0" i="0" dirty="0">
                <a:solidFill>
                  <a:srgbClr val="171717"/>
                </a:solidFill>
                <a:effectLst/>
                <a:latin typeface="Segoe UI" panose="020B0502040204020203" pitchFamily="34" charset="0"/>
              </a:rPr>
              <a:t> space</a:t>
            </a:r>
          </a:p>
          <a:p>
            <a:pPr algn="l">
              <a:buFont typeface="Arial" panose="020B0604020202020204" pitchFamily="34" charset="0"/>
              <a:buChar char="•"/>
            </a:pPr>
            <a:r>
              <a:rPr lang="en-IN" b="0" i="0" dirty="0">
                <a:solidFill>
                  <a:srgbClr val="171717"/>
                </a:solidFill>
                <a:effectLst/>
                <a:latin typeface="Segoe UI" panose="020B0502040204020203" pitchFamily="34" charset="0"/>
              </a:rPr>
              <a:t>192.168.1.255 : Network broadcast address.</a:t>
            </a:r>
          </a:p>
          <a:p>
            <a:pPr marL="0" indent="0">
              <a:buNone/>
            </a:pPr>
            <a:endParaRPr lang="en-US" dirty="0"/>
          </a:p>
        </p:txBody>
      </p:sp>
    </p:spTree>
    <p:extLst>
      <p:ext uri="{BB962C8B-B14F-4D97-AF65-F5344CB8AC3E}">
        <p14:creationId xmlns:p14="http://schemas.microsoft.com/office/powerpoint/2010/main" val="3177087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EE72C-7F80-AAB6-2D44-0044F5B0CBF9}"/>
              </a:ext>
            </a:extLst>
          </p:cNvPr>
          <p:cNvSpPr>
            <a:spLocks noGrp="1"/>
          </p:cNvSpPr>
          <p:nvPr>
            <p:ph type="title"/>
          </p:nvPr>
        </p:nvSpPr>
        <p:spPr/>
        <p:txBody>
          <a:bodyPr/>
          <a:lstStyle/>
          <a:p>
            <a:r>
              <a:rPr lang="en-US" dirty="0"/>
              <a:t>OSI Reference Model</a:t>
            </a:r>
          </a:p>
        </p:txBody>
      </p:sp>
      <p:sp>
        <p:nvSpPr>
          <p:cNvPr id="3" name="Slide Number Placeholder 2">
            <a:extLst>
              <a:ext uri="{FF2B5EF4-FFF2-40B4-BE49-F238E27FC236}">
                <a16:creationId xmlns:a16="http://schemas.microsoft.com/office/drawing/2014/main" id="{DFE4DA23-D9DB-E610-83DC-2FC3D0FC11D4}"/>
              </a:ext>
            </a:extLst>
          </p:cNvPr>
          <p:cNvSpPr>
            <a:spLocks noGrp="1"/>
          </p:cNvSpPr>
          <p:nvPr>
            <p:ph type="sldNum" sz="quarter" idx="12"/>
          </p:nvPr>
        </p:nvSpPr>
        <p:spPr/>
        <p:txBody>
          <a:bodyPr/>
          <a:lstStyle/>
          <a:p>
            <a:fld id="{AFFF257A-30C5-4AFB-911B-BE4CEEA1EA82}" type="slidenum">
              <a:rPr lang="en-US" smtClean="0"/>
              <a:t>7</a:t>
            </a:fld>
            <a:endParaRPr lang="en-US"/>
          </a:p>
        </p:txBody>
      </p:sp>
      <p:sp>
        <p:nvSpPr>
          <p:cNvPr id="4" name="Text Placeholder 3">
            <a:extLst>
              <a:ext uri="{FF2B5EF4-FFF2-40B4-BE49-F238E27FC236}">
                <a16:creationId xmlns:a16="http://schemas.microsoft.com/office/drawing/2014/main" id="{7418C1B7-F874-7657-57EE-877593858A38}"/>
              </a:ext>
            </a:extLst>
          </p:cNvPr>
          <p:cNvSpPr>
            <a:spLocks noGrp="1"/>
          </p:cNvSpPr>
          <p:nvPr>
            <p:ph type="body" sz="quarter" idx="13"/>
          </p:nvPr>
        </p:nvSpPr>
        <p:spPr>
          <a:xfrm>
            <a:off x="402336" y="1143000"/>
            <a:ext cx="3699764" cy="5191252"/>
          </a:xfrm>
        </p:spPr>
        <p:txBody>
          <a:bodyPr>
            <a:normAutofit lnSpcReduction="10000"/>
          </a:bodyPr>
          <a:lstStyle/>
          <a:p>
            <a:pPr>
              <a:spcAft>
                <a:spcPts val="2400"/>
              </a:spcAft>
            </a:pPr>
            <a:r>
              <a:rPr lang="en-IN" sz="1800" dirty="0">
                <a:solidFill>
                  <a:srgbClr val="3D3B49"/>
                </a:solidFill>
                <a:effectLst/>
                <a:latin typeface="Noto Serif" panose="02020600060500020200" pitchFamily="18" charset="0"/>
                <a:ea typeface="Calibri" panose="020F0502020204030204" pitchFamily="34" charset="0"/>
                <a:cs typeface="Times New Roman" panose="02020603050405020304" pitchFamily="18" charset="0"/>
              </a:rPr>
              <a:t>Stands for “</a:t>
            </a:r>
            <a:r>
              <a:rPr lang="en-IN" sz="1800" b="1" dirty="0">
                <a:solidFill>
                  <a:srgbClr val="3D3B49"/>
                </a:solidFill>
                <a:effectLst/>
                <a:latin typeface="Noto Serif" panose="02020600060500020200" pitchFamily="18" charset="0"/>
                <a:ea typeface="Calibri" panose="020F0502020204030204" pitchFamily="34" charset="0"/>
                <a:cs typeface="Times New Roman" panose="02020603050405020304" pitchFamily="18" charset="0"/>
              </a:rPr>
              <a:t>Open Systems Interconnection</a:t>
            </a:r>
            <a:r>
              <a:rPr lang="en-IN" sz="1800" dirty="0">
                <a:solidFill>
                  <a:srgbClr val="3D3B49"/>
                </a:solidFill>
                <a:effectLst/>
                <a:latin typeface="Noto Serif" panose="02020600060500020200" pitchFamily="18" charset="0"/>
                <a:ea typeface="Calibri" panose="020F0502020204030204" pitchFamily="34" charset="0"/>
                <a:cs typeface="Times New Roman" panose="02020603050405020304" pitchFamily="18" charset="0"/>
              </a:rPr>
              <a:t>” and developed by ISO-“International Organization for Standardization” in the year of 1984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2400"/>
              </a:spcAft>
            </a:pPr>
            <a:r>
              <a:rPr lang="en-IN" sz="1800" dirty="0">
                <a:solidFill>
                  <a:srgbClr val="3D3B49"/>
                </a:solidFill>
                <a:effectLst/>
                <a:latin typeface="Noto Serif" panose="02020600060500020200" pitchFamily="18" charset="0"/>
                <a:ea typeface="Calibri" panose="020F0502020204030204" pitchFamily="34" charset="0"/>
                <a:cs typeface="Times New Roman" panose="02020603050405020304" pitchFamily="18" charset="0"/>
              </a:rPr>
              <a:t>OSI Model is a 7 layer architecture with each layer having specific functionality to perform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3D3B49"/>
                </a:solidFill>
                <a:effectLst/>
                <a:latin typeface="Noto Serif" panose="02020600060500020200" pitchFamily="18" charset="0"/>
                <a:ea typeface="Calibri" panose="020F0502020204030204" pitchFamily="34" charset="0"/>
              </a:rPr>
              <a:t>All these layers work collectively to transmit the data from one person to another across the globe</a:t>
            </a:r>
            <a:r>
              <a:rPr lang="en-IN" dirty="0">
                <a:effectLst/>
              </a:rPr>
              <a:t> </a:t>
            </a:r>
            <a:endParaRPr lang="en-US" dirty="0"/>
          </a:p>
        </p:txBody>
      </p:sp>
      <p:pic>
        <p:nvPicPr>
          <p:cNvPr id="2052" name="Picture 4" descr="OSI 7 layers">
            <a:extLst>
              <a:ext uri="{FF2B5EF4-FFF2-40B4-BE49-F238E27FC236}">
                <a16:creationId xmlns:a16="http://schemas.microsoft.com/office/drawing/2014/main" id="{E7F31DF8-6E61-7A6E-157B-FEFE848B5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800" y="543052"/>
            <a:ext cx="71120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74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403C-B6C8-E2AE-3534-665228567F19}"/>
              </a:ext>
            </a:extLst>
          </p:cNvPr>
          <p:cNvSpPr>
            <a:spLocks noGrp="1"/>
          </p:cNvSpPr>
          <p:nvPr>
            <p:ph type="title"/>
          </p:nvPr>
        </p:nvSpPr>
        <p:spPr/>
        <p:txBody>
          <a:bodyPr/>
          <a:lstStyle/>
          <a:p>
            <a:r>
              <a:rPr lang="en-US" dirty="0"/>
              <a:t>TCP/IP Model</a:t>
            </a:r>
          </a:p>
        </p:txBody>
      </p:sp>
      <p:sp>
        <p:nvSpPr>
          <p:cNvPr id="3" name="Slide Number Placeholder 2">
            <a:extLst>
              <a:ext uri="{FF2B5EF4-FFF2-40B4-BE49-F238E27FC236}">
                <a16:creationId xmlns:a16="http://schemas.microsoft.com/office/drawing/2014/main" id="{F77C0B88-C187-1F67-AE5C-CE976417CDC1}"/>
              </a:ext>
            </a:extLst>
          </p:cNvPr>
          <p:cNvSpPr>
            <a:spLocks noGrp="1"/>
          </p:cNvSpPr>
          <p:nvPr>
            <p:ph type="sldNum" sz="quarter" idx="12"/>
          </p:nvPr>
        </p:nvSpPr>
        <p:spPr/>
        <p:txBody>
          <a:bodyPr/>
          <a:lstStyle/>
          <a:p>
            <a:fld id="{AFFF257A-30C5-4AFB-911B-BE4CEEA1EA82}" type="slidenum">
              <a:rPr lang="en-US" smtClean="0"/>
              <a:t>8</a:t>
            </a:fld>
            <a:endParaRPr lang="en-US"/>
          </a:p>
        </p:txBody>
      </p:sp>
      <p:sp>
        <p:nvSpPr>
          <p:cNvPr id="4" name="Text Placeholder 3">
            <a:extLst>
              <a:ext uri="{FF2B5EF4-FFF2-40B4-BE49-F238E27FC236}">
                <a16:creationId xmlns:a16="http://schemas.microsoft.com/office/drawing/2014/main" id="{BD184282-0117-A5F8-BEB2-CA3AB6AEB206}"/>
              </a:ext>
            </a:extLst>
          </p:cNvPr>
          <p:cNvSpPr>
            <a:spLocks noGrp="1"/>
          </p:cNvSpPr>
          <p:nvPr>
            <p:ph type="body" sz="quarter" idx="13"/>
          </p:nvPr>
        </p:nvSpPr>
        <p:spPr>
          <a:xfrm>
            <a:off x="402336" y="1143000"/>
            <a:ext cx="3891368" cy="4956048"/>
          </a:xfrm>
        </p:spPr>
        <p:txBody>
          <a:bodyPr/>
          <a:lstStyle/>
          <a:p>
            <a:r>
              <a:rPr lang="en-IN" b="0" i="0" dirty="0">
                <a:solidFill>
                  <a:srgbClr val="273239"/>
                </a:solidFill>
                <a:effectLst/>
                <a:latin typeface=""/>
                <a:cs typeface="Noto Nastaliq Urdu" panose="020B0502040504020204" pitchFamily="34" charset="-78"/>
              </a:rPr>
              <a:t>TCP/IP model, it was designed and developed by Department of </a:t>
            </a:r>
            <a:r>
              <a:rPr lang="en-IN" b="0" i="0" dirty="0" err="1">
                <a:solidFill>
                  <a:srgbClr val="273239"/>
                </a:solidFill>
                <a:effectLst/>
                <a:latin typeface=""/>
                <a:cs typeface="Noto Nastaliq Urdu" panose="020B0502040504020204" pitchFamily="34" charset="-78"/>
              </a:rPr>
              <a:t>Defense</a:t>
            </a:r>
            <a:r>
              <a:rPr lang="en-IN" b="0" i="0" dirty="0">
                <a:solidFill>
                  <a:srgbClr val="273239"/>
                </a:solidFill>
                <a:effectLst/>
                <a:latin typeface=""/>
                <a:cs typeface="Noto Nastaliq Urdu" panose="020B0502040504020204" pitchFamily="34" charset="-78"/>
              </a:rPr>
              <a:t> (DoD) in 1960s and is based on standard protocols.</a:t>
            </a:r>
          </a:p>
          <a:p>
            <a:r>
              <a:rPr lang="en-IN" dirty="0">
                <a:solidFill>
                  <a:srgbClr val="273239"/>
                </a:solidFill>
                <a:latin typeface=""/>
                <a:cs typeface="Noto Nastaliq Urdu" panose="020B0502040504020204" pitchFamily="34" charset="-78"/>
              </a:rPr>
              <a:t>It stands for Transmission Control Protocol/Internet Protocol</a:t>
            </a:r>
          </a:p>
          <a:p>
            <a:r>
              <a:rPr lang="en-IN" dirty="0">
                <a:solidFill>
                  <a:srgbClr val="273239"/>
                </a:solidFill>
                <a:latin typeface=""/>
                <a:cs typeface="Noto Nastaliq Urdu" panose="020B0502040504020204" pitchFamily="34" charset="-78"/>
              </a:rPr>
              <a:t>The TCP/IP model is a concise version of the OSI model. It contains four layers, unlike seven layers in the OSI model</a:t>
            </a:r>
          </a:p>
          <a:p>
            <a:endParaRPr lang="en-IN" dirty="0">
              <a:solidFill>
                <a:srgbClr val="273239"/>
              </a:solidFill>
              <a:latin typeface=""/>
              <a:cs typeface="Noto Nastaliq Urdu" panose="020B0502040504020204" pitchFamily="34" charset="-78"/>
            </a:endParaRPr>
          </a:p>
          <a:p>
            <a:endParaRPr lang="en-IN" b="0" i="0" dirty="0">
              <a:solidFill>
                <a:srgbClr val="273239"/>
              </a:solidFill>
              <a:effectLst/>
              <a:latin typeface=""/>
              <a:cs typeface="Noto Nastaliq Urdu" panose="020B0502040504020204" pitchFamily="34" charset="-78"/>
            </a:endParaRPr>
          </a:p>
          <a:p>
            <a:endParaRPr lang="en-IN" b="0" i="0" dirty="0">
              <a:solidFill>
                <a:srgbClr val="273239"/>
              </a:solidFill>
              <a:effectLst/>
              <a:latin typeface=""/>
              <a:cs typeface="Noto Nastaliq Urdu" panose="020B0502040504020204" pitchFamily="34" charset="-78"/>
            </a:endParaRPr>
          </a:p>
          <a:p>
            <a:endParaRPr lang="en-US" dirty="0"/>
          </a:p>
        </p:txBody>
      </p:sp>
      <p:pic>
        <p:nvPicPr>
          <p:cNvPr id="3074" name="Picture 2" descr="This is exactly why we still use the OSI model when we have TCP/IP Model -  GeeksforGeeks">
            <a:extLst>
              <a:ext uri="{FF2B5EF4-FFF2-40B4-BE49-F238E27FC236}">
                <a16:creationId xmlns:a16="http://schemas.microsoft.com/office/drawing/2014/main" id="{35E3E924-3AB1-5014-40BA-15477DB28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434" y="838750"/>
            <a:ext cx="5256655" cy="4660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529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36D96-5EE6-F92C-5276-64A6657AE1F4}"/>
              </a:ext>
            </a:extLst>
          </p:cNvPr>
          <p:cNvSpPr>
            <a:spLocks noGrp="1"/>
          </p:cNvSpPr>
          <p:nvPr>
            <p:ph type="title"/>
          </p:nvPr>
        </p:nvSpPr>
        <p:spPr/>
        <p:txBody>
          <a:bodyPr/>
          <a:lstStyle/>
          <a:p>
            <a:r>
              <a:rPr lang="en-US" dirty="0"/>
              <a:t>OSI vs TCP/IP</a:t>
            </a:r>
          </a:p>
        </p:txBody>
      </p:sp>
      <p:sp>
        <p:nvSpPr>
          <p:cNvPr id="3" name="Slide Number Placeholder 2">
            <a:extLst>
              <a:ext uri="{FF2B5EF4-FFF2-40B4-BE49-F238E27FC236}">
                <a16:creationId xmlns:a16="http://schemas.microsoft.com/office/drawing/2014/main" id="{DEABE280-A178-FE59-813C-048D84DB53B0}"/>
              </a:ext>
            </a:extLst>
          </p:cNvPr>
          <p:cNvSpPr>
            <a:spLocks noGrp="1"/>
          </p:cNvSpPr>
          <p:nvPr>
            <p:ph type="sldNum" sz="quarter" idx="12"/>
          </p:nvPr>
        </p:nvSpPr>
        <p:spPr/>
        <p:txBody>
          <a:bodyPr/>
          <a:lstStyle/>
          <a:p>
            <a:fld id="{AFFF257A-30C5-4AFB-911B-BE4CEEA1EA82}" type="slidenum">
              <a:rPr lang="en-US" smtClean="0"/>
              <a:t>9</a:t>
            </a:fld>
            <a:endParaRPr lang="en-US"/>
          </a:p>
        </p:txBody>
      </p:sp>
      <p:sp>
        <p:nvSpPr>
          <p:cNvPr id="5" name="Google Shape;167;p21">
            <a:extLst>
              <a:ext uri="{FF2B5EF4-FFF2-40B4-BE49-F238E27FC236}">
                <a16:creationId xmlns:a16="http://schemas.microsoft.com/office/drawing/2014/main" id="{7494A75D-0C76-AE55-6677-F0DBB87A1317}"/>
              </a:ext>
            </a:extLst>
          </p:cNvPr>
          <p:cNvSpPr>
            <a:spLocks noGrp="1"/>
          </p:cNvSpPr>
          <p:nvPr>
            <p:ph type="body" sz="quarter" idx="13"/>
          </p:nvPr>
        </p:nvSpPr>
        <p:spPr>
          <a:prstGeom prst="rect">
            <a:avLst/>
          </a:prstGeom>
          <a:blipFill rotWithShape="1">
            <a:blip r:embed="rId2">
              <a:alphaModFix/>
            </a:blip>
            <a:stretch>
              <a:fillRect/>
            </a:stretch>
          </a:blipFill>
          <a:ln>
            <a:noFill/>
          </a:ln>
        </p:spPr>
        <p:txBody>
          <a:bodyPr spcFirstLastPara="1" wrap="square" lIns="0" tIns="0" rIns="0" bIns="0" anchor="t" anchorCtr="0">
            <a:spAutoFit/>
          </a:bodyPr>
          <a:lstStyle/>
          <a:p>
            <a:endParaRPr lang="en-US" dirty="0"/>
          </a:p>
        </p:txBody>
      </p:sp>
    </p:spTree>
    <p:extLst>
      <p:ext uri="{BB962C8B-B14F-4D97-AF65-F5344CB8AC3E}">
        <p14:creationId xmlns:p14="http://schemas.microsoft.com/office/powerpoint/2010/main" val="40587736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548</TotalTime>
  <Words>1405</Words>
  <Application>Microsoft Macintosh PowerPoint</Application>
  <PresentationFormat>Widescreen</PresentationFormat>
  <Paragraphs>144</Paragraphs>
  <Slides>20</Slides>
  <Notes>1</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Calibri</vt:lpstr>
      <vt:lpstr>Calibri Light</vt:lpstr>
      <vt:lpstr>Courier New</vt:lpstr>
      <vt:lpstr>Noto Serif</vt:lpstr>
      <vt:lpstr>Segoe Pro Light</vt:lpstr>
      <vt:lpstr>Segoe UI</vt:lpstr>
      <vt:lpstr>Segoe UI Light</vt:lpstr>
      <vt:lpstr>Wingdings</vt:lpstr>
      <vt:lpstr>office theme</vt:lpstr>
      <vt:lpstr>Office Theme</vt:lpstr>
      <vt:lpstr>PowerPoint Presentation</vt:lpstr>
      <vt:lpstr>Azure Networking</vt:lpstr>
      <vt:lpstr>Azure Virtual Networks</vt:lpstr>
      <vt:lpstr>Capabilities of Virtual Networks</vt:lpstr>
      <vt:lpstr>Design considerations for Azure Virtual Networks</vt:lpstr>
      <vt:lpstr>Azure Vnet Address Space Reservation</vt:lpstr>
      <vt:lpstr>OSI Reference Model</vt:lpstr>
      <vt:lpstr>TCP/IP Model</vt:lpstr>
      <vt:lpstr>OSI vs TCP/IP</vt:lpstr>
      <vt:lpstr>Network Security Group(NSG)</vt:lpstr>
      <vt:lpstr>Security Group Rule Properties</vt:lpstr>
      <vt:lpstr>Azure Firewall</vt:lpstr>
      <vt:lpstr>Azure Firewall</vt:lpstr>
      <vt:lpstr>VNet Design</vt:lpstr>
      <vt:lpstr>PowerPoint Presentation</vt:lpstr>
      <vt:lpstr>PowerPoint Presentation</vt:lpstr>
      <vt:lpstr>Public IP</vt:lpstr>
      <vt:lpstr>Public IP’s types</vt:lpstr>
      <vt:lpstr>Azure DNS</vt:lpstr>
      <vt:lpstr>Free DNS Creation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Chakravarthy Battiprolu</cp:lastModifiedBy>
  <cp:revision>1</cp:revision>
  <dcterms:created xsi:type="dcterms:W3CDTF">2013-07-15T20:26:40Z</dcterms:created>
  <dcterms:modified xsi:type="dcterms:W3CDTF">2022-11-22T16:13:23Z</dcterms:modified>
</cp:coreProperties>
</file>