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3.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4.xml" ContentType="application/vnd.openxmlformats-officedocument.theme+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5"/>
    <p:sldMasterId id="2147484310" r:id="rId6"/>
    <p:sldMasterId id="2147484341" r:id="rId7"/>
    <p:sldMasterId id="2147484366" r:id="rId8"/>
    <p:sldMasterId id="2147484389" r:id="rId9"/>
    <p:sldMasterId id="2147483952" r:id="rId10"/>
  </p:sldMasterIdLst>
  <p:notesMasterIdLst>
    <p:notesMasterId r:id="rId19"/>
  </p:notesMasterIdLst>
  <p:handoutMasterIdLst>
    <p:handoutMasterId r:id="rId20"/>
  </p:handoutMasterIdLst>
  <p:sldIdLst>
    <p:sldId id="257" r:id="rId11"/>
    <p:sldId id="285" r:id="rId12"/>
    <p:sldId id="289" r:id="rId13"/>
    <p:sldId id="290" r:id="rId14"/>
    <p:sldId id="284" r:id="rId15"/>
    <p:sldId id="274" r:id="rId16"/>
    <p:sldId id="288" r:id="rId17"/>
    <p:sldId id="269" r:id="rId1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 id="4" name="Brian Shiers" initials="BS" lastIdx="1" clrIdx="4">
    <p:extLst>
      <p:ext uri="{19B8F6BF-5375-455C-9EA6-DF929625EA0E}">
        <p15:presenceInfo xmlns:p15="http://schemas.microsoft.com/office/powerpoint/2012/main" userId="S-1-5-21-2127521184-1604012920-1887927527-468480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929"/>
    <a:srgbClr val="FFFFFF"/>
    <a:srgbClr val="BAD80A"/>
    <a:srgbClr val="A80000"/>
    <a:srgbClr val="5C2D91"/>
    <a:srgbClr val="0078D7"/>
    <a:srgbClr val="107C10"/>
    <a:srgbClr val="000000"/>
    <a:srgbClr val="D83B01"/>
    <a:srgbClr val="002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5" autoAdjust="0"/>
    <p:restoredTop sz="96215" autoAdjust="0"/>
  </p:normalViewPr>
  <p:slideViewPr>
    <p:cSldViewPr>
      <p:cViewPr varScale="1">
        <p:scale>
          <a:sx n="108" d="100"/>
          <a:sy n="108" d="100"/>
        </p:scale>
        <p:origin x="402" y="114"/>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1122"/>
    </p:cViewPr>
  </p:sorterViewPr>
  <p:notesViewPr>
    <p:cSldViewPr showGuides="1">
      <p:cViewPr varScale="1">
        <p:scale>
          <a:sx n="81" d="100"/>
          <a:sy n="81" d="100"/>
        </p:scale>
        <p:origin x="389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slide" Target="slides/slide3.xml"/><Relationship Id="rId18" Type="http://schemas.openxmlformats.org/officeDocument/2006/relationships/slide" Target="slides/slide8.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Master" Target="slideMasters/slideMaster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1.xml"/><Relationship Id="rId24"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5.xml"/><Relationship Id="rId23" Type="http://schemas.openxmlformats.org/officeDocument/2006/relationships/viewProps" Target="viewProps.xml"/><Relationship Id="rId10" Type="http://schemas.openxmlformats.org/officeDocument/2006/relationships/slideMaster" Target="slideMasters/slideMaster6.xml"/><Relationship Id="rId19"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Master" Target="slideMasters/slideMaster5.xml"/><Relationship Id="rId14" Type="http://schemas.openxmlformats.org/officeDocument/2006/relationships/slide" Target="slides/slide4.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ata2.xml.rels><?xml version="1.0" encoding="UTF-8" standalone="yes"?>
<Relationships xmlns="http://schemas.openxmlformats.org/package/2006/relationships"><Relationship Id="rId2" Type="http://schemas.openxmlformats.org/officeDocument/2006/relationships/hyperlink" Target="https://docs.microsoft.com/en-us/sharepointmigration/mm-get-started" TargetMode="External"/><Relationship Id="rId1" Type="http://schemas.openxmlformats.org/officeDocument/2006/relationships/hyperlink" Target="https://github.com/adelagar/Azure-Data-Box-and-M365-Migration-Accelerator" TargetMode="External"/></Relationships>
</file>

<file path=ppt/diagrams/_rels/drawing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rawing2.xml.rels><?xml version="1.0" encoding="UTF-8" standalone="yes"?>
<Relationships xmlns="http://schemas.openxmlformats.org/package/2006/relationships"><Relationship Id="rId2" Type="http://schemas.openxmlformats.org/officeDocument/2006/relationships/hyperlink" Target="https://docs.microsoft.com/en-us/sharepointmigration/mm-get-started" TargetMode="External"/><Relationship Id="rId1" Type="http://schemas.openxmlformats.org/officeDocument/2006/relationships/hyperlink" Target="https://github.com/adelagar/Azure-Data-Box-and-M365-Migration-Accelerator" TargetMode="External"/></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E536F9-462F-4331-A8C9-53FBD3251AB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BFE2FA2-4B61-4BAD-B678-B8CF40373D4E}">
      <dgm:prSet/>
      <dgm:spPr/>
      <dgm:t>
        <a:bodyPr/>
        <a:lstStyle/>
        <a:p>
          <a:r>
            <a:rPr lang="en-US" dirty="0"/>
            <a:t>Inventory and rationalize your data before you begin a migration project</a:t>
          </a:r>
        </a:p>
      </dgm:t>
    </dgm:pt>
    <dgm:pt modelId="{B464A300-AC96-4E4D-AD75-F055890B8CEA}" type="parTrans" cxnId="{EA72EBCF-5259-486D-8904-B9934B5FE5DE}">
      <dgm:prSet/>
      <dgm:spPr/>
      <dgm:t>
        <a:bodyPr/>
        <a:lstStyle/>
        <a:p>
          <a:endParaRPr lang="en-US"/>
        </a:p>
      </dgm:t>
    </dgm:pt>
    <dgm:pt modelId="{9FFFE180-75FE-4187-96D5-F9730BADAB28}" type="sibTrans" cxnId="{EA72EBCF-5259-486D-8904-B9934B5FE5DE}">
      <dgm:prSet/>
      <dgm:spPr/>
      <dgm:t>
        <a:bodyPr/>
        <a:lstStyle/>
        <a:p>
          <a:endParaRPr lang="en-US"/>
        </a:p>
      </dgm:t>
    </dgm:pt>
    <dgm:pt modelId="{DDC26972-C053-418C-828B-775893321508}">
      <dgm:prSet/>
      <dgm:spPr/>
      <dgm:t>
        <a:bodyPr/>
        <a:lstStyle/>
        <a:p>
          <a:r>
            <a:rPr lang="en-US" dirty="0"/>
            <a:t>Partner early with Executive Leadership, Data Owners, Security, and the business segment from your organization </a:t>
          </a:r>
        </a:p>
      </dgm:t>
    </dgm:pt>
    <dgm:pt modelId="{19044AD0-CD55-4EAF-8641-7F18D7B0D818}" type="parTrans" cxnId="{A625886C-E4FA-4F41-A225-5FBB606738DD}">
      <dgm:prSet/>
      <dgm:spPr/>
      <dgm:t>
        <a:bodyPr/>
        <a:lstStyle/>
        <a:p>
          <a:endParaRPr lang="en-US"/>
        </a:p>
      </dgm:t>
    </dgm:pt>
    <dgm:pt modelId="{C6A74358-0DB0-4C99-8DE9-E292DCC8CB91}" type="sibTrans" cxnId="{A625886C-E4FA-4F41-A225-5FBB606738DD}">
      <dgm:prSet/>
      <dgm:spPr/>
      <dgm:t>
        <a:bodyPr/>
        <a:lstStyle/>
        <a:p>
          <a:endParaRPr lang="en-US"/>
        </a:p>
      </dgm:t>
    </dgm:pt>
    <dgm:pt modelId="{CC74D526-6C91-4D75-ABEC-A46BC8F4881C}">
      <dgm:prSet/>
      <dgm:spPr/>
      <dgm:t>
        <a:bodyPr/>
        <a:lstStyle/>
        <a:p>
          <a:r>
            <a:rPr lang="en-US"/>
            <a:t>Prune data that can be archived directly to “cool” tier rather to active data teirs if possible</a:t>
          </a:r>
        </a:p>
      </dgm:t>
    </dgm:pt>
    <dgm:pt modelId="{E7C3C02D-2F7D-49C2-9196-6EEAC87B8599}" type="parTrans" cxnId="{7A4BF287-6864-4B0E-A820-7D75FB388011}">
      <dgm:prSet/>
      <dgm:spPr/>
      <dgm:t>
        <a:bodyPr/>
        <a:lstStyle/>
        <a:p>
          <a:endParaRPr lang="en-US"/>
        </a:p>
      </dgm:t>
    </dgm:pt>
    <dgm:pt modelId="{901A6AF8-9249-4E2F-9AD1-6E2CFB93EDBA}" type="sibTrans" cxnId="{7A4BF287-6864-4B0E-A820-7D75FB388011}">
      <dgm:prSet/>
      <dgm:spPr/>
      <dgm:t>
        <a:bodyPr/>
        <a:lstStyle/>
        <a:p>
          <a:endParaRPr lang="en-US"/>
        </a:p>
      </dgm:t>
    </dgm:pt>
    <dgm:pt modelId="{0D65EC72-50B9-499D-B941-3CD2FD0C95C7}">
      <dgm:prSet/>
      <dgm:spPr/>
      <dgm:t>
        <a:bodyPr/>
        <a:lstStyle/>
        <a:p>
          <a:r>
            <a:rPr lang="en-US" dirty="0"/>
            <a:t>Ensure that the on-premises datacenter environment has the infrastructure to facilitate a migration</a:t>
          </a:r>
        </a:p>
      </dgm:t>
    </dgm:pt>
    <dgm:pt modelId="{0FF763F9-A51A-42BE-9C93-CC7BC6B4F26B}" type="parTrans" cxnId="{D87D933B-BB7F-4F28-A029-344A2A981F0F}">
      <dgm:prSet/>
      <dgm:spPr/>
      <dgm:t>
        <a:bodyPr/>
        <a:lstStyle/>
        <a:p>
          <a:endParaRPr lang="en-US"/>
        </a:p>
      </dgm:t>
    </dgm:pt>
    <dgm:pt modelId="{5477BE21-1A0D-406B-A9FD-60C91E444A1A}" type="sibTrans" cxnId="{D87D933B-BB7F-4F28-A029-344A2A981F0F}">
      <dgm:prSet/>
      <dgm:spPr/>
      <dgm:t>
        <a:bodyPr/>
        <a:lstStyle/>
        <a:p>
          <a:endParaRPr lang="en-US"/>
        </a:p>
      </dgm:t>
    </dgm:pt>
    <dgm:pt modelId="{1B28CAFC-A945-407F-949B-9841188302D8}">
      <dgm:prSet/>
      <dgm:spPr/>
      <dgm:t>
        <a:bodyPr/>
        <a:lstStyle/>
        <a:p>
          <a:r>
            <a:rPr lang="en-US" dirty="0"/>
            <a:t>Avoid conducting multiple migrations projects at the same time which have interdependencies </a:t>
          </a:r>
        </a:p>
      </dgm:t>
    </dgm:pt>
    <dgm:pt modelId="{C87CECFC-455D-410B-97A4-596D68C059A3}" type="parTrans" cxnId="{B09F107F-5172-4D31-A30C-E8A80643FA4A}">
      <dgm:prSet/>
      <dgm:spPr/>
      <dgm:t>
        <a:bodyPr/>
        <a:lstStyle/>
        <a:p>
          <a:endParaRPr lang="en-US"/>
        </a:p>
      </dgm:t>
    </dgm:pt>
    <dgm:pt modelId="{C5491C36-14C2-412D-B992-CECAA662FA29}" type="sibTrans" cxnId="{B09F107F-5172-4D31-A30C-E8A80643FA4A}">
      <dgm:prSet/>
      <dgm:spPr/>
      <dgm:t>
        <a:bodyPr/>
        <a:lstStyle/>
        <a:p>
          <a:endParaRPr lang="en-US"/>
        </a:p>
      </dgm:t>
    </dgm:pt>
    <dgm:pt modelId="{CA0A2849-3758-4D71-8897-CBD47D8998D5}" type="pres">
      <dgm:prSet presAssocID="{4AE536F9-462F-4331-A8C9-53FBD3251AB9}" presName="root" presStyleCnt="0">
        <dgm:presLayoutVars>
          <dgm:dir/>
          <dgm:resizeHandles val="exact"/>
        </dgm:presLayoutVars>
      </dgm:prSet>
      <dgm:spPr/>
    </dgm:pt>
    <dgm:pt modelId="{FA6C61BF-481A-4349-93AD-C2E5A2C1E4CD}" type="pres">
      <dgm:prSet presAssocID="{3BFE2FA2-4B61-4BAD-B678-B8CF40373D4E}" presName="compNode" presStyleCnt="0"/>
      <dgm:spPr/>
    </dgm:pt>
    <dgm:pt modelId="{70B9FE31-28E9-400C-8D2D-0AD838E9EAB7}" type="pres">
      <dgm:prSet presAssocID="{3BFE2FA2-4B61-4BAD-B678-B8CF40373D4E}" presName="bgRect" presStyleLbl="bgShp" presStyleIdx="0" presStyleCnt="5"/>
      <dgm:spPr/>
    </dgm:pt>
    <dgm:pt modelId="{520369CA-78B7-4722-9380-6C9ACF9C98C8}" type="pres">
      <dgm:prSet presAssocID="{3BFE2FA2-4B61-4BAD-B678-B8CF40373D4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6FF598E6-B583-43FD-904D-84C87BA8916E}" type="pres">
      <dgm:prSet presAssocID="{3BFE2FA2-4B61-4BAD-B678-B8CF40373D4E}" presName="spaceRect" presStyleCnt="0"/>
      <dgm:spPr/>
    </dgm:pt>
    <dgm:pt modelId="{E22F4CEA-B49C-484A-8F59-4967EF95408F}" type="pres">
      <dgm:prSet presAssocID="{3BFE2FA2-4B61-4BAD-B678-B8CF40373D4E}" presName="parTx" presStyleLbl="revTx" presStyleIdx="0" presStyleCnt="5">
        <dgm:presLayoutVars>
          <dgm:chMax val="0"/>
          <dgm:chPref val="0"/>
        </dgm:presLayoutVars>
      </dgm:prSet>
      <dgm:spPr/>
    </dgm:pt>
    <dgm:pt modelId="{A7260DC9-A1E2-4534-B13A-6C084022C090}" type="pres">
      <dgm:prSet presAssocID="{9FFFE180-75FE-4187-96D5-F9730BADAB28}" presName="sibTrans" presStyleCnt="0"/>
      <dgm:spPr/>
    </dgm:pt>
    <dgm:pt modelId="{E80F67F7-76DA-46F8-A787-F8A608152296}" type="pres">
      <dgm:prSet presAssocID="{DDC26972-C053-418C-828B-775893321508}" presName="compNode" presStyleCnt="0"/>
      <dgm:spPr/>
    </dgm:pt>
    <dgm:pt modelId="{433BAA6E-4C80-4AA3-8683-53AF09CC9EA8}" type="pres">
      <dgm:prSet presAssocID="{DDC26972-C053-418C-828B-775893321508}" presName="bgRect" presStyleLbl="bgShp" presStyleIdx="1" presStyleCnt="5"/>
      <dgm:spPr/>
    </dgm:pt>
    <dgm:pt modelId="{1A06515D-3AD7-4AE3-9913-7D0970BACEB6}" type="pres">
      <dgm:prSet presAssocID="{DDC26972-C053-418C-828B-77589332150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eeting"/>
        </a:ext>
      </dgm:extLst>
    </dgm:pt>
    <dgm:pt modelId="{34178590-54EA-40B1-A726-253338C29044}" type="pres">
      <dgm:prSet presAssocID="{DDC26972-C053-418C-828B-775893321508}" presName="spaceRect" presStyleCnt="0"/>
      <dgm:spPr/>
    </dgm:pt>
    <dgm:pt modelId="{26F802F6-0A2E-4700-B91E-9DA06FB7AED8}" type="pres">
      <dgm:prSet presAssocID="{DDC26972-C053-418C-828B-775893321508}" presName="parTx" presStyleLbl="revTx" presStyleIdx="1" presStyleCnt="5">
        <dgm:presLayoutVars>
          <dgm:chMax val="0"/>
          <dgm:chPref val="0"/>
        </dgm:presLayoutVars>
      </dgm:prSet>
      <dgm:spPr/>
    </dgm:pt>
    <dgm:pt modelId="{8E854920-0C1A-4AE9-AAE0-E8623144F773}" type="pres">
      <dgm:prSet presAssocID="{C6A74358-0DB0-4C99-8DE9-E292DCC8CB91}" presName="sibTrans" presStyleCnt="0"/>
      <dgm:spPr/>
    </dgm:pt>
    <dgm:pt modelId="{2AE7E02D-A0BF-4202-9BCF-14A3DF752528}" type="pres">
      <dgm:prSet presAssocID="{CC74D526-6C91-4D75-ABEC-A46BC8F4881C}" presName="compNode" presStyleCnt="0"/>
      <dgm:spPr/>
    </dgm:pt>
    <dgm:pt modelId="{254E43CB-91FC-4F70-92FE-8B22E27B6396}" type="pres">
      <dgm:prSet presAssocID="{CC74D526-6C91-4D75-ABEC-A46BC8F4881C}" presName="bgRect" presStyleLbl="bgShp" presStyleIdx="2" presStyleCnt="5"/>
      <dgm:spPr/>
    </dgm:pt>
    <dgm:pt modelId="{7B3CAC8C-46F3-4987-A370-3AA8D1F9439B}" type="pres">
      <dgm:prSet presAssocID="{CC74D526-6C91-4D75-ABEC-A46BC8F4881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5E74FF8C-7286-4952-96C6-59F994E125A3}" type="pres">
      <dgm:prSet presAssocID="{CC74D526-6C91-4D75-ABEC-A46BC8F4881C}" presName="spaceRect" presStyleCnt="0"/>
      <dgm:spPr/>
    </dgm:pt>
    <dgm:pt modelId="{C160C5B8-ADB2-4DA6-9B79-20D591CD31B0}" type="pres">
      <dgm:prSet presAssocID="{CC74D526-6C91-4D75-ABEC-A46BC8F4881C}" presName="parTx" presStyleLbl="revTx" presStyleIdx="2" presStyleCnt="5">
        <dgm:presLayoutVars>
          <dgm:chMax val="0"/>
          <dgm:chPref val="0"/>
        </dgm:presLayoutVars>
      </dgm:prSet>
      <dgm:spPr/>
    </dgm:pt>
    <dgm:pt modelId="{DABFC407-FCEA-4A90-AF0C-5033CB5C7564}" type="pres">
      <dgm:prSet presAssocID="{901A6AF8-9249-4E2F-9AD1-6E2CFB93EDBA}" presName="sibTrans" presStyleCnt="0"/>
      <dgm:spPr/>
    </dgm:pt>
    <dgm:pt modelId="{41FA7B11-2CF7-45C3-9B84-32EE654D2AED}" type="pres">
      <dgm:prSet presAssocID="{0D65EC72-50B9-499D-B941-3CD2FD0C95C7}" presName="compNode" presStyleCnt="0"/>
      <dgm:spPr/>
    </dgm:pt>
    <dgm:pt modelId="{DE6D4ECB-C84D-4E8F-853F-06B73D6C3C78}" type="pres">
      <dgm:prSet presAssocID="{0D65EC72-50B9-499D-B941-3CD2FD0C95C7}" presName="bgRect" presStyleLbl="bgShp" presStyleIdx="3" presStyleCnt="5"/>
      <dgm:spPr/>
    </dgm:pt>
    <dgm:pt modelId="{253BEA5B-9F42-4797-84AB-81C34DD9A4A8}" type="pres">
      <dgm:prSet presAssocID="{0D65EC72-50B9-499D-B941-3CD2FD0C95C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cessor"/>
        </a:ext>
      </dgm:extLst>
    </dgm:pt>
    <dgm:pt modelId="{FE760748-EB4F-4CB6-91F8-6895FAF26435}" type="pres">
      <dgm:prSet presAssocID="{0D65EC72-50B9-499D-B941-3CD2FD0C95C7}" presName="spaceRect" presStyleCnt="0"/>
      <dgm:spPr/>
    </dgm:pt>
    <dgm:pt modelId="{17019A4A-894D-4783-96BB-BFB9B676814B}" type="pres">
      <dgm:prSet presAssocID="{0D65EC72-50B9-499D-B941-3CD2FD0C95C7}" presName="parTx" presStyleLbl="revTx" presStyleIdx="3" presStyleCnt="5">
        <dgm:presLayoutVars>
          <dgm:chMax val="0"/>
          <dgm:chPref val="0"/>
        </dgm:presLayoutVars>
      </dgm:prSet>
      <dgm:spPr/>
    </dgm:pt>
    <dgm:pt modelId="{43FB9542-0ED6-4CB7-AFDD-0F9CC0295B0F}" type="pres">
      <dgm:prSet presAssocID="{5477BE21-1A0D-406B-A9FD-60C91E444A1A}" presName="sibTrans" presStyleCnt="0"/>
      <dgm:spPr/>
    </dgm:pt>
    <dgm:pt modelId="{C18A4977-9856-416A-BE66-EDBA596368BE}" type="pres">
      <dgm:prSet presAssocID="{1B28CAFC-A945-407F-949B-9841188302D8}" presName="compNode" presStyleCnt="0"/>
      <dgm:spPr/>
    </dgm:pt>
    <dgm:pt modelId="{AB20C5FC-CA75-4A2A-AEB5-64D12A3CBC47}" type="pres">
      <dgm:prSet presAssocID="{1B28CAFC-A945-407F-949B-9841188302D8}" presName="bgRect" presStyleLbl="bgShp" presStyleIdx="4" presStyleCnt="5"/>
      <dgm:spPr/>
    </dgm:pt>
    <dgm:pt modelId="{C0EBBF06-7FF8-4DB8-BF22-8854E4A27826}" type="pres">
      <dgm:prSet presAssocID="{1B28CAFC-A945-407F-949B-9841188302D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topwatch"/>
        </a:ext>
      </dgm:extLst>
    </dgm:pt>
    <dgm:pt modelId="{11EC15BF-7FA9-40C9-B1AE-6AD1458C6F39}" type="pres">
      <dgm:prSet presAssocID="{1B28CAFC-A945-407F-949B-9841188302D8}" presName="spaceRect" presStyleCnt="0"/>
      <dgm:spPr/>
    </dgm:pt>
    <dgm:pt modelId="{25167E23-7FA5-4CB6-9E2A-F509D2578E0D}" type="pres">
      <dgm:prSet presAssocID="{1B28CAFC-A945-407F-949B-9841188302D8}" presName="parTx" presStyleLbl="revTx" presStyleIdx="4" presStyleCnt="5">
        <dgm:presLayoutVars>
          <dgm:chMax val="0"/>
          <dgm:chPref val="0"/>
        </dgm:presLayoutVars>
      </dgm:prSet>
      <dgm:spPr/>
    </dgm:pt>
  </dgm:ptLst>
  <dgm:cxnLst>
    <dgm:cxn modelId="{D87D933B-BB7F-4F28-A029-344A2A981F0F}" srcId="{4AE536F9-462F-4331-A8C9-53FBD3251AB9}" destId="{0D65EC72-50B9-499D-B941-3CD2FD0C95C7}" srcOrd="3" destOrd="0" parTransId="{0FF763F9-A51A-42BE-9C93-CC7BC6B4F26B}" sibTransId="{5477BE21-1A0D-406B-A9FD-60C91E444A1A}"/>
    <dgm:cxn modelId="{A625886C-E4FA-4F41-A225-5FBB606738DD}" srcId="{4AE536F9-462F-4331-A8C9-53FBD3251AB9}" destId="{DDC26972-C053-418C-828B-775893321508}" srcOrd="1" destOrd="0" parTransId="{19044AD0-CD55-4EAF-8641-7F18D7B0D818}" sibTransId="{C6A74358-0DB0-4C99-8DE9-E292DCC8CB91}"/>
    <dgm:cxn modelId="{B09F107F-5172-4D31-A30C-E8A80643FA4A}" srcId="{4AE536F9-462F-4331-A8C9-53FBD3251AB9}" destId="{1B28CAFC-A945-407F-949B-9841188302D8}" srcOrd="4" destOrd="0" parTransId="{C87CECFC-455D-410B-97A4-596D68C059A3}" sibTransId="{C5491C36-14C2-412D-B992-CECAA662FA29}"/>
    <dgm:cxn modelId="{7A4BF287-6864-4B0E-A820-7D75FB388011}" srcId="{4AE536F9-462F-4331-A8C9-53FBD3251AB9}" destId="{CC74D526-6C91-4D75-ABEC-A46BC8F4881C}" srcOrd="2" destOrd="0" parTransId="{E7C3C02D-2F7D-49C2-9196-6EEAC87B8599}" sibTransId="{901A6AF8-9249-4E2F-9AD1-6E2CFB93EDBA}"/>
    <dgm:cxn modelId="{81E08BA6-A703-47B0-9476-BEFA08F85457}" type="presOf" srcId="{CC74D526-6C91-4D75-ABEC-A46BC8F4881C}" destId="{C160C5B8-ADB2-4DA6-9B79-20D591CD31B0}" srcOrd="0" destOrd="0" presId="urn:microsoft.com/office/officeart/2018/2/layout/IconVerticalSolidList"/>
    <dgm:cxn modelId="{A23775AE-A576-4011-AB7A-612A92CCE9E2}" type="presOf" srcId="{1B28CAFC-A945-407F-949B-9841188302D8}" destId="{25167E23-7FA5-4CB6-9E2A-F509D2578E0D}" srcOrd="0" destOrd="0" presId="urn:microsoft.com/office/officeart/2018/2/layout/IconVerticalSolidList"/>
    <dgm:cxn modelId="{5831B1BD-D866-4E8F-AC8C-2768F64ABAED}" type="presOf" srcId="{0D65EC72-50B9-499D-B941-3CD2FD0C95C7}" destId="{17019A4A-894D-4783-96BB-BFB9B676814B}" srcOrd="0" destOrd="0" presId="urn:microsoft.com/office/officeart/2018/2/layout/IconVerticalSolidList"/>
    <dgm:cxn modelId="{EA72EBCF-5259-486D-8904-B9934B5FE5DE}" srcId="{4AE536F9-462F-4331-A8C9-53FBD3251AB9}" destId="{3BFE2FA2-4B61-4BAD-B678-B8CF40373D4E}" srcOrd="0" destOrd="0" parTransId="{B464A300-AC96-4E4D-AD75-F055890B8CEA}" sibTransId="{9FFFE180-75FE-4187-96D5-F9730BADAB28}"/>
    <dgm:cxn modelId="{D76A7EEA-A05F-42DF-8674-0EF9970AEC16}" type="presOf" srcId="{3BFE2FA2-4B61-4BAD-B678-B8CF40373D4E}" destId="{E22F4CEA-B49C-484A-8F59-4967EF95408F}" srcOrd="0" destOrd="0" presId="urn:microsoft.com/office/officeart/2018/2/layout/IconVerticalSolidList"/>
    <dgm:cxn modelId="{373B08F8-4964-4C21-86AC-CA2D65EAD1FF}" type="presOf" srcId="{DDC26972-C053-418C-828B-775893321508}" destId="{26F802F6-0A2E-4700-B91E-9DA06FB7AED8}" srcOrd="0" destOrd="0" presId="urn:microsoft.com/office/officeart/2018/2/layout/IconVerticalSolidList"/>
    <dgm:cxn modelId="{7BE4E3FD-4721-46A9-9321-A3039162441C}" type="presOf" srcId="{4AE536F9-462F-4331-A8C9-53FBD3251AB9}" destId="{CA0A2849-3758-4D71-8897-CBD47D8998D5}" srcOrd="0" destOrd="0" presId="urn:microsoft.com/office/officeart/2018/2/layout/IconVerticalSolidList"/>
    <dgm:cxn modelId="{7311FEB1-131A-4C53-BB91-BDE79885BA34}" type="presParOf" srcId="{CA0A2849-3758-4D71-8897-CBD47D8998D5}" destId="{FA6C61BF-481A-4349-93AD-C2E5A2C1E4CD}" srcOrd="0" destOrd="0" presId="urn:microsoft.com/office/officeart/2018/2/layout/IconVerticalSolidList"/>
    <dgm:cxn modelId="{6CD014B1-DDDC-4E0F-8F7A-E6B00BAB73DF}" type="presParOf" srcId="{FA6C61BF-481A-4349-93AD-C2E5A2C1E4CD}" destId="{70B9FE31-28E9-400C-8D2D-0AD838E9EAB7}" srcOrd="0" destOrd="0" presId="urn:microsoft.com/office/officeart/2018/2/layout/IconVerticalSolidList"/>
    <dgm:cxn modelId="{B481904E-890F-493A-A616-8CE052032D15}" type="presParOf" srcId="{FA6C61BF-481A-4349-93AD-C2E5A2C1E4CD}" destId="{520369CA-78B7-4722-9380-6C9ACF9C98C8}" srcOrd="1" destOrd="0" presId="urn:microsoft.com/office/officeart/2018/2/layout/IconVerticalSolidList"/>
    <dgm:cxn modelId="{35F37DF0-70F0-4519-89CF-CCAB3ACFE737}" type="presParOf" srcId="{FA6C61BF-481A-4349-93AD-C2E5A2C1E4CD}" destId="{6FF598E6-B583-43FD-904D-84C87BA8916E}" srcOrd="2" destOrd="0" presId="urn:microsoft.com/office/officeart/2018/2/layout/IconVerticalSolidList"/>
    <dgm:cxn modelId="{46ED7BE0-80F9-4229-9089-2C40CAE2788B}" type="presParOf" srcId="{FA6C61BF-481A-4349-93AD-C2E5A2C1E4CD}" destId="{E22F4CEA-B49C-484A-8F59-4967EF95408F}" srcOrd="3" destOrd="0" presId="urn:microsoft.com/office/officeart/2018/2/layout/IconVerticalSolidList"/>
    <dgm:cxn modelId="{EA6BCAE1-1DFB-47E1-9AAA-CDB1B9777C65}" type="presParOf" srcId="{CA0A2849-3758-4D71-8897-CBD47D8998D5}" destId="{A7260DC9-A1E2-4534-B13A-6C084022C090}" srcOrd="1" destOrd="0" presId="urn:microsoft.com/office/officeart/2018/2/layout/IconVerticalSolidList"/>
    <dgm:cxn modelId="{1587B480-2638-448E-B574-F140081F5C5A}" type="presParOf" srcId="{CA0A2849-3758-4D71-8897-CBD47D8998D5}" destId="{E80F67F7-76DA-46F8-A787-F8A608152296}" srcOrd="2" destOrd="0" presId="urn:microsoft.com/office/officeart/2018/2/layout/IconVerticalSolidList"/>
    <dgm:cxn modelId="{A0FE88D5-2F4B-4C95-AAA5-B130B7497BE2}" type="presParOf" srcId="{E80F67F7-76DA-46F8-A787-F8A608152296}" destId="{433BAA6E-4C80-4AA3-8683-53AF09CC9EA8}" srcOrd="0" destOrd="0" presId="urn:microsoft.com/office/officeart/2018/2/layout/IconVerticalSolidList"/>
    <dgm:cxn modelId="{C0B15A21-28F9-4872-9B54-D3D92EFF13BE}" type="presParOf" srcId="{E80F67F7-76DA-46F8-A787-F8A608152296}" destId="{1A06515D-3AD7-4AE3-9913-7D0970BACEB6}" srcOrd="1" destOrd="0" presId="urn:microsoft.com/office/officeart/2018/2/layout/IconVerticalSolidList"/>
    <dgm:cxn modelId="{0A684734-35FC-4C41-BA22-8A7C3985542D}" type="presParOf" srcId="{E80F67F7-76DA-46F8-A787-F8A608152296}" destId="{34178590-54EA-40B1-A726-253338C29044}" srcOrd="2" destOrd="0" presId="urn:microsoft.com/office/officeart/2018/2/layout/IconVerticalSolidList"/>
    <dgm:cxn modelId="{62271285-9CB7-4D07-AEA8-E18718740640}" type="presParOf" srcId="{E80F67F7-76DA-46F8-A787-F8A608152296}" destId="{26F802F6-0A2E-4700-B91E-9DA06FB7AED8}" srcOrd="3" destOrd="0" presId="urn:microsoft.com/office/officeart/2018/2/layout/IconVerticalSolidList"/>
    <dgm:cxn modelId="{3BA1068B-5693-491B-8A8D-57467A607588}" type="presParOf" srcId="{CA0A2849-3758-4D71-8897-CBD47D8998D5}" destId="{8E854920-0C1A-4AE9-AAE0-E8623144F773}" srcOrd="3" destOrd="0" presId="urn:microsoft.com/office/officeart/2018/2/layout/IconVerticalSolidList"/>
    <dgm:cxn modelId="{7D99A09F-161D-4543-978C-B5BCDA7DCCFA}" type="presParOf" srcId="{CA0A2849-3758-4D71-8897-CBD47D8998D5}" destId="{2AE7E02D-A0BF-4202-9BCF-14A3DF752528}" srcOrd="4" destOrd="0" presId="urn:microsoft.com/office/officeart/2018/2/layout/IconVerticalSolidList"/>
    <dgm:cxn modelId="{DF3CBB7C-77E8-4B91-8D67-F088F06F2638}" type="presParOf" srcId="{2AE7E02D-A0BF-4202-9BCF-14A3DF752528}" destId="{254E43CB-91FC-4F70-92FE-8B22E27B6396}" srcOrd="0" destOrd="0" presId="urn:microsoft.com/office/officeart/2018/2/layout/IconVerticalSolidList"/>
    <dgm:cxn modelId="{E9287833-5D6F-4429-9C3F-E78158F091DC}" type="presParOf" srcId="{2AE7E02D-A0BF-4202-9BCF-14A3DF752528}" destId="{7B3CAC8C-46F3-4987-A370-3AA8D1F9439B}" srcOrd="1" destOrd="0" presId="urn:microsoft.com/office/officeart/2018/2/layout/IconVerticalSolidList"/>
    <dgm:cxn modelId="{F9C5E59F-C9B8-4C8D-8D19-F198B2C0922B}" type="presParOf" srcId="{2AE7E02D-A0BF-4202-9BCF-14A3DF752528}" destId="{5E74FF8C-7286-4952-96C6-59F994E125A3}" srcOrd="2" destOrd="0" presId="urn:microsoft.com/office/officeart/2018/2/layout/IconVerticalSolidList"/>
    <dgm:cxn modelId="{2E4612BA-3092-4D69-B911-77C7B156D2D7}" type="presParOf" srcId="{2AE7E02D-A0BF-4202-9BCF-14A3DF752528}" destId="{C160C5B8-ADB2-4DA6-9B79-20D591CD31B0}" srcOrd="3" destOrd="0" presId="urn:microsoft.com/office/officeart/2018/2/layout/IconVerticalSolidList"/>
    <dgm:cxn modelId="{251435B3-44B7-4288-86B7-A094B2089A99}" type="presParOf" srcId="{CA0A2849-3758-4D71-8897-CBD47D8998D5}" destId="{DABFC407-FCEA-4A90-AF0C-5033CB5C7564}" srcOrd="5" destOrd="0" presId="urn:microsoft.com/office/officeart/2018/2/layout/IconVerticalSolidList"/>
    <dgm:cxn modelId="{C7CD60A6-C2A9-4D68-AE90-D53628DFF9D2}" type="presParOf" srcId="{CA0A2849-3758-4D71-8897-CBD47D8998D5}" destId="{41FA7B11-2CF7-45C3-9B84-32EE654D2AED}" srcOrd="6" destOrd="0" presId="urn:microsoft.com/office/officeart/2018/2/layout/IconVerticalSolidList"/>
    <dgm:cxn modelId="{89AF9A83-A8C0-4DE4-B599-F9ECAF51D7B8}" type="presParOf" srcId="{41FA7B11-2CF7-45C3-9B84-32EE654D2AED}" destId="{DE6D4ECB-C84D-4E8F-853F-06B73D6C3C78}" srcOrd="0" destOrd="0" presId="urn:microsoft.com/office/officeart/2018/2/layout/IconVerticalSolidList"/>
    <dgm:cxn modelId="{35F1E03A-72B1-4F29-8C13-2009FC9008ED}" type="presParOf" srcId="{41FA7B11-2CF7-45C3-9B84-32EE654D2AED}" destId="{253BEA5B-9F42-4797-84AB-81C34DD9A4A8}" srcOrd="1" destOrd="0" presId="urn:microsoft.com/office/officeart/2018/2/layout/IconVerticalSolidList"/>
    <dgm:cxn modelId="{80C8F57D-3252-40E7-8528-C8B6EEB3F19A}" type="presParOf" srcId="{41FA7B11-2CF7-45C3-9B84-32EE654D2AED}" destId="{FE760748-EB4F-4CB6-91F8-6895FAF26435}" srcOrd="2" destOrd="0" presId="urn:microsoft.com/office/officeart/2018/2/layout/IconVerticalSolidList"/>
    <dgm:cxn modelId="{FEDCB634-61B4-4801-8B2E-09426CCD13A1}" type="presParOf" srcId="{41FA7B11-2CF7-45C3-9B84-32EE654D2AED}" destId="{17019A4A-894D-4783-96BB-BFB9B676814B}" srcOrd="3" destOrd="0" presId="urn:microsoft.com/office/officeart/2018/2/layout/IconVerticalSolidList"/>
    <dgm:cxn modelId="{F76446B8-C925-4BA1-98F2-CCBB0B4A1FC8}" type="presParOf" srcId="{CA0A2849-3758-4D71-8897-CBD47D8998D5}" destId="{43FB9542-0ED6-4CB7-AFDD-0F9CC0295B0F}" srcOrd="7" destOrd="0" presId="urn:microsoft.com/office/officeart/2018/2/layout/IconVerticalSolidList"/>
    <dgm:cxn modelId="{9F025E75-9750-4BF4-BEEA-D12ED4837F60}" type="presParOf" srcId="{CA0A2849-3758-4D71-8897-CBD47D8998D5}" destId="{C18A4977-9856-416A-BE66-EDBA596368BE}" srcOrd="8" destOrd="0" presId="urn:microsoft.com/office/officeart/2018/2/layout/IconVerticalSolidList"/>
    <dgm:cxn modelId="{7F097C31-6795-48FB-BA47-728DAAE47A2E}" type="presParOf" srcId="{C18A4977-9856-416A-BE66-EDBA596368BE}" destId="{AB20C5FC-CA75-4A2A-AEB5-64D12A3CBC47}" srcOrd="0" destOrd="0" presId="urn:microsoft.com/office/officeart/2018/2/layout/IconVerticalSolidList"/>
    <dgm:cxn modelId="{C93ACB12-CC4E-44E3-9283-53B482B95661}" type="presParOf" srcId="{C18A4977-9856-416A-BE66-EDBA596368BE}" destId="{C0EBBF06-7FF8-4DB8-BF22-8854E4A27826}" srcOrd="1" destOrd="0" presId="urn:microsoft.com/office/officeart/2018/2/layout/IconVerticalSolidList"/>
    <dgm:cxn modelId="{E760BCDD-F168-4938-8992-93DA5BEF7014}" type="presParOf" srcId="{C18A4977-9856-416A-BE66-EDBA596368BE}" destId="{11EC15BF-7FA9-40C9-B1AE-6AD1458C6F39}" srcOrd="2" destOrd="0" presId="urn:microsoft.com/office/officeart/2018/2/layout/IconVerticalSolidList"/>
    <dgm:cxn modelId="{62DD88A1-E77A-4C51-B509-286645189D3A}" type="presParOf" srcId="{C18A4977-9856-416A-BE66-EDBA596368BE}" destId="{25167E23-7FA5-4CB6-9E2A-F509D2578E0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B53CD5-AE52-4B06-A565-021A4968771B}"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3DCE38EA-3E2B-4E0B-9FD5-36852EC64985}">
      <dgm:prSet phldrT="[Text]"/>
      <dgm:spPr/>
      <dgm:t>
        <a:bodyPr/>
        <a:lstStyle/>
        <a:p>
          <a:r>
            <a:rPr lang="en-US" dirty="0"/>
            <a:t>Project Initiation</a:t>
          </a:r>
        </a:p>
      </dgm:t>
    </dgm:pt>
    <dgm:pt modelId="{9F8F6359-6BDB-4481-8188-29CCA0583C05}" type="parTrans" cxnId="{5A1E0B89-676F-48AF-B576-B771B77BD185}">
      <dgm:prSet/>
      <dgm:spPr/>
      <dgm:t>
        <a:bodyPr/>
        <a:lstStyle/>
        <a:p>
          <a:endParaRPr lang="en-US"/>
        </a:p>
      </dgm:t>
    </dgm:pt>
    <dgm:pt modelId="{FF428897-39DF-4822-AF17-33E22BD20E94}" type="sibTrans" cxnId="{5A1E0B89-676F-48AF-B576-B771B77BD185}">
      <dgm:prSet/>
      <dgm:spPr/>
      <dgm:t>
        <a:bodyPr/>
        <a:lstStyle/>
        <a:p>
          <a:endParaRPr lang="en-US"/>
        </a:p>
      </dgm:t>
    </dgm:pt>
    <dgm:pt modelId="{3D30E696-A014-43FD-BFAA-9E895973F3C4}">
      <dgm:prSet phldrT="[Text]" custT="1"/>
      <dgm:spPr/>
      <dgm:t>
        <a:bodyPr/>
        <a:lstStyle/>
        <a:p>
          <a:r>
            <a:rPr lang="en-US" sz="1100" dirty="0"/>
            <a:t>Inventory and rationalize your data before you begin a migration project</a:t>
          </a:r>
        </a:p>
      </dgm:t>
    </dgm:pt>
    <dgm:pt modelId="{350DE9C0-95E7-4E98-A920-ED0040B00F52}" type="parTrans" cxnId="{3F0BFD42-9830-4C1F-84E9-B9998B128A87}">
      <dgm:prSet/>
      <dgm:spPr/>
      <dgm:t>
        <a:bodyPr/>
        <a:lstStyle/>
        <a:p>
          <a:endParaRPr lang="en-US"/>
        </a:p>
      </dgm:t>
    </dgm:pt>
    <dgm:pt modelId="{16B51204-ADD7-44E0-B709-86EBA71B6D8B}" type="sibTrans" cxnId="{3F0BFD42-9830-4C1F-84E9-B9998B128A87}">
      <dgm:prSet/>
      <dgm:spPr/>
      <dgm:t>
        <a:bodyPr/>
        <a:lstStyle/>
        <a:p>
          <a:endParaRPr lang="en-US"/>
        </a:p>
      </dgm:t>
    </dgm:pt>
    <dgm:pt modelId="{DFC5E77D-3BB4-4329-A0E1-D53D61EAC105}">
      <dgm:prSet phldrT="[Text]"/>
      <dgm:spPr/>
      <dgm:t>
        <a:bodyPr/>
        <a:lstStyle/>
        <a:p>
          <a:r>
            <a:rPr lang="en-US" dirty="0"/>
            <a:t>Project Initiation</a:t>
          </a:r>
        </a:p>
      </dgm:t>
    </dgm:pt>
    <dgm:pt modelId="{BEED9ECD-F55E-45A0-9D13-2623CC7BFFE1}" type="parTrans" cxnId="{EEB48D9B-A7C0-40A7-991A-804CC78F5F81}">
      <dgm:prSet/>
      <dgm:spPr/>
      <dgm:t>
        <a:bodyPr/>
        <a:lstStyle/>
        <a:p>
          <a:endParaRPr lang="en-US"/>
        </a:p>
      </dgm:t>
    </dgm:pt>
    <dgm:pt modelId="{196E1E82-B9A8-4F04-B50A-C2A1367822C2}" type="sibTrans" cxnId="{EEB48D9B-A7C0-40A7-991A-804CC78F5F81}">
      <dgm:prSet/>
      <dgm:spPr/>
      <dgm:t>
        <a:bodyPr/>
        <a:lstStyle/>
        <a:p>
          <a:endParaRPr lang="en-US"/>
        </a:p>
      </dgm:t>
    </dgm:pt>
    <dgm:pt modelId="{61235A57-21CF-4A5C-9FDB-69C86AED2AE0}">
      <dgm:prSet phldrT="[Text]" custT="1"/>
      <dgm:spPr/>
      <dgm:t>
        <a:bodyPr/>
        <a:lstStyle/>
        <a:p>
          <a:r>
            <a:rPr lang="en-US" sz="1100" kern="1200" dirty="0">
              <a:solidFill>
                <a:srgbClr val="505050">
                  <a:hueOff val="0"/>
                  <a:satOff val="0"/>
                  <a:lumOff val="0"/>
                  <a:alphaOff val="0"/>
                </a:srgbClr>
              </a:solidFill>
              <a:latin typeface="Segoe UI"/>
              <a:ea typeface="+mn-ea"/>
              <a:cs typeface="+mn-cs"/>
            </a:rPr>
            <a:t>Deploy the Azure Migration Factory from </a:t>
          </a:r>
          <a:r>
            <a:rPr lang="en-US" sz="1100" kern="1200" dirty="0">
              <a:hlinkClick xmlns:r="http://schemas.openxmlformats.org/officeDocument/2006/relationships" r:id="rId1"/>
            </a:rPr>
            <a:t>GitHub</a:t>
          </a:r>
          <a:endParaRPr lang="en-US" sz="1100" kern="1200" dirty="0">
            <a:solidFill>
              <a:srgbClr val="505050">
                <a:hueOff val="0"/>
                <a:satOff val="0"/>
                <a:lumOff val="0"/>
                <a:alphaOff val="0"/>
              </a:srgbClr>
            </a:solidFill>
            <a:latin typeface="Segoe UI"/>
            <a:ea typeface="+mn-ea"/>
            <a:cs typeface="+mn-cs"/>
          </a:endParaRPr>
        </a:p>
      </dgm:t>
    </dgm:pt>
    <dgm:pt modelId="{BE722C93-F5D1-422B-B89B-2C43CDF7D7AE}" type="parTrans" cxnId="{48E31912-EA9A-4830-9168-F63E8A32295A}">
      <dgm:prSet/>
      <dgm:spPr/>
      <dgm:t>
        <a:bodyPr/>
        <a:lstStyle/>
        <a:p>
          <a:endParaRPr lang="en-US"/>
        </a:p>
      </dgm:t>
    </dgm:pt>
    <dgm:pt modelId="{65BF59FF-20B9-451C-AA4A-9CE6A573C6B4}" type="sibTrans" cxnId="{48E31912-EA9A-4830-9168-F63E8A32295A}">
      <dgm:prSet/>
      <dgm:spPr/>
      <dgm:t>
        <a:bodyPr/>
        <a:lstStyle/>
        <a:p>
          <a:endParaRPr lang="en-US"/>
        </a:p>
      </dgm:t>
    </dgm:pt>
    <dgm:pt modelId="{6B827789-E9E1-4763-B0FA-5445D6564813}">
      <dgm:prSet phldrT="[Text]"/>
      <dgm:spPr/>
      <dgm:t>
        <a:bodyPr/>
        <a:lstStyle/>
        <a:p>
          <a:r>
            <a:rPr lang="en-US" dirty="0"/>
            <a:t>Project </a:t>
          </a:r>
        </a:p>
        <a:p>
          <a:r>
            <a:rPr lang="en-US" dirty="0"/>
            <a:t>Closeout</a:t>
          </a:r>
        </a:p>
      </dgm:t>
    </dgm:pt>
    <dgm:pt modelId="{1B3656B6-27A2-435C-B2D9-AA735BD99A4E}" type="parTrans" cxnId="{6D3242D8-D9C1-497E-84D4-87FDE3CE71F3}">
      <dgm:prSet/>
      <dgm:spPr/>
      <dgm:t>
        <a:bodyPr/>
        <a:lstStyle/>
        <a:p>
          <a:endParaRPr lang="en-US"/>
        </a:p>
      </dgm:t>
    </dgm:pt>
    <dgm:pt modelId="{99CE9F99-0EFB-4375-B0D8-DF6799A3A60A}" type="sibTrans" cxnId="{6D3242D8-D9C1-497E-84D4-87FDE3CE71F3}">
      <dgm:prSet/>
      <dgm:spPr/>
      <dgm:t>
        <a:bodyPr/>
        <a:lstStyle/>
        <a:p>
          <a:endParaRPr lang="en-US"/>
        </a:p>
      </dgm:t>
    </dgm:pt>
    <dgm:pt modelId="{FE61900C-C85F-4C94-AEEF-7553C648E50B}">
      <dgm:prSet phldrT="[Text]" custT="1"/>
      <dgm:spPr/>
      <dgm:t>
        <a:bodyPr/>
        <a:lstStyle/>
        <a:p>
          <a:r>
            <a:rPr lang="en-US" sz="1100" kern="1200" dirty="0">
              <a:solidFill>
                <a:srgbClr val="505050">
                  <a:hueOff val="0"/>
                  <a:satOff val="0"/>
                  <a:lumOff val="0"/>
                  <a:alphaOff val="0"/>
                </a:srgbClr>
              </a:solidFill>
              <a:latin typeface="Segoe UI"/>
              <a:ea typeface="+mn-ea"/>
              <a:cs typeface="+mn-cs"/>
            </a:rPr>
            <a:t>After the files have been copied from the Azure Data Box to the Azure Storage File Share deploy the </a:t>
          </a:r>
          <a:r>
            <a:rPr lang="en-US" sz="1100" kern="1200" dirty="0">
              <a:hlinkClick xmlns:r="http://schemas.openxmlformats.org/officeDocument/2006/relationships" r:id="rId2"/>
            </a:rPr>
            <a:t>Migration Manager</a:t>
          </a:r>
          <a:r>
            <a:rPr lang="en-US" sz="1100" kern="1200" dirty="0">
              <a:solidFill>
                <a:srgbClr val="505050">
                  <a:hueOff val="0"/>
                  <a:satOff val="0"/>
                  <a:lumOff val="0"/>
                  <a:alphaOff val="0"/>
                </a:srgbClr>
              </a:solidFill>
              <a:latin typeface="Segoe UI"/>
              <a:ea typeface="+mn-ea"/>
              <a:cs typeface="+mn-cs"/>
            </a:rPr>
            <a:t> agents on the migration virtual machines and create tasks</a:t>
          </a:r>
        </a:p>
      </dgm:t>
    </dgm:pt>
    <dgm:pt modelId="{26F3457F-8B4B-42EE-97FC-D23F0B5BDD57}" type="parTrans" cxnId="{D27CDD63-4174-4242-BCBE-50AAE32DD9CB}">
      <dgm:prSet/>
      <dgm:spPr/>
      <dgm:t>
        <a:bodyPr/>
        <a:lstStyle/>
        <a:p>
          <a:endParaRPr lang="en-US"/>
        </a:p>
      </dgm:t>
    </dgm:pt>
    <dgm:pt modelId="{94124EF2-CA99-4551-A07B-7675855CB4DF}" type="sibTrans" cxnId="{D27CDD63-4174-4242-BCBE-50AAE32DD9CB}">
      <dgm:prSet/>
      <dgm:spPr/>
      <dgm:t>
        <a:bodyPr/>
        <a:lstStyle/>
        <a:p>
          <a:endParaRPr lang="en-US"/>
        </a:p>
      </dgm:t>
    </dgm:pt>
    <dgm:pt modelId="{E51BCB5E-2760-489B-A611-CE786CC14AF6}">
      <dgm:prSet phldrT="[Text]" custT="1"/>
      <dgm:spPr/>
      <dgm:t>
        <a:bodyPr/>
        <a:lstStyle/>
        <a:p>
          <a:r>
            <a:rPr lang="en-US" sz="1100" dirty="0"/>
            <a:t>Prune and archive data that does not need to be migrated</a:t>
          </a:r>
        </a:p>
      </dgm:t>
    </dgm:pt>
    <dgm:pt modelId="{CDD79C62-0060-4654-B9BE-A83A60F32CA1}" type="parTrans" cxnId="{3A692221-172C-47DF-8895-530FEDB861D8}">
      <dgm:prSet/>
      <dgm:spPr/>
      <dgm:t>
        <a:bodyPr/>
        <a:lstStyle/>
        <a:p>
          <a:endParaRPr lang="en-US"/>
        </a:p>
      </dgm:t>
    </dgm:pt>
    <dgm:pt modelId="{C0433E4A-3AA6-4B96-8FB8-04D278E539FC}" type="sibTrans" cxnId="{3A692221-172C-47DF-8895-530FEDB861D8}">
      <dgm:prSet/>
      <dgm:spPr/>
      <dgm:t>
        <a:bodyPr/>
        <a:lstStyle/>
        <a:p>
          <a:endParaRPr lang="en-US"/>
        </a:p>
      </dgm:t>
    </dgm:pt>
    <dgm:pt modelId="{8A7C3DD3-CCB2-4910-8162-CF2ED743509A}">
      <dgm:prSet phldrT="[Text]" custT="1"/>
      <dgm:spPr/>
      <dgm:t>
        <a:bodyPr/>
        <a:lstStyle/>
        <a:p>
          <a:r>
            <a:rPr lang="en-US" sz="1100" dirty="0"/>
            <a:t>Have a Project kickoff and brief Organization Stakeholders</a:t>
          </a:r>
        </a:p>
      </dgm:t>
    </dgm:pt>
    <dgm:pt modelId="{81926A3E-271E-46C7-BA8F-FCCEFBB7D77E}" type="parTrans" cxnId="{EB10FE4A-DEFB-40D1-A523-77228F3D02C6}">
      <dgm:prSet/>
      <dgm:spPr/>
      <dgm:t>
        <a:bodyPr/>
        <a:lstStyle/>
        <a:p>
          <a:endParaRPr lang="en-US"/>
        </a:p>
      </dgm:t>
    </dgm:pt>
    <dgm:pt modelId="{A844EC8F-792B-4DA0-B86B-2781AF62E20C}" type="sibTrans" cxnId="{EB10FE4A-DEFB-40D1-A523-77228F3D02C6}">
      <dgm:prSet/>
      <dgm:spPr/>
      <dgm:t>
        <a:bodyPr/>
        <a:lstStyle/>
        <a:p>
          <a:endParaRPr lang="en-US"/>
        </a:p>
      </dgm:t>
    </dgm:pt>
    <dgm:pt modelId="{3266550C-97E5-4261-9C6C-55D87C870DDD}">
      <dgm:prSet phldrT="[Text]" custT="1"/>
      <dgm:spPr/>
      <dgm:t>
        <a:bodyPr/>
        <a:lstStyle/>
        <a:p>
          <a:r>
            <a:rPr lang="en-US" sz="1100" dirty="0"/>
            <a:t>Secure an Azure subscription for the migration</a:t>
          </a:r>
        </a:p>
      </dgm:t>
    </dgm:pt>
    <dgm:pt modelId="{CF4673DE-B834-4057-A1B7-0CF948D5802D}" type="parTrans" cxnId="{1EB3F466-2751-48B8-9802-B9B9DEC8949D}">
      <dgm:prSet/>
      <dgm:spPr/>
      <dgm:t>
        <a:bodyPr/>
        <a:lstStyle/>
        <a:p>
          <a:endParaRPr lang="en-US"/>
        </a:p>
      </dgm:t>
    </dgm:pt>
    <dgm:pt modelId="{3628EC0B-8B16-4E6E-A918-4821184279A3}" type="sibTrans" cxnId="{1EB3F466-2751-48B8-9802-B9B9DEC8949D}">
      <dgm:prSet/>
      <dgm:spPr/>
      <dgm:t>
        <a:bodyPr/>
        <a:lstStyle/>
        <a:p>
          <a:endParaRPr lang="en-US"/>
        </a:p>
      </dgm:t>
    </dgm:pt>
    <dgm:pt modelId="{82C038AA-A643-478F-856F-C9BE9FB0DD73}">
      <dgm:prSet phldrT="[Text]" custT="1"/>
      <dgm:spPr/>
      <dgm:t>
        <a:bodyPr/>
        <a:lstStyle/>
        <a:p>
          <a:r>
            <a:rPr lang="en-US" sz="1100" kern="1200" dirty="0">
              <a:solidFill>
                <a:srgbClr val="505050">
                  <a:hueOff val="0"/>
                  <a:satOff val="0"/>
                  <a:lumOff val="0"/>
                  <a:alphaOff val="0"/>
                </a:srgbClr>
              </a:solidFill>
              <a:latin typeface="Segoe UI"/>
              <a:ea typeface="+mn-ea"/>
              <a:cs typeface="+mn-cs"/>
            </a:rPr>
            <a:t>Order the Azure Data Box which best aligns the volume of data required to migrate towards Azure. Ensure you select the storage account that was created in the Azure Migration Factory</a:t>
          </a:r>
        </a:p>
      </dgm:t>
    </dgm:pt>
    <dgm:pt modelId="{20FBF1DE-4186-4021-8F4C-04B078BAE9A1}" type="parTrans" cxnId="{9EADC1D5-5405-436E-A53A-07F659BA8127}">
      <dgm:prSet/>
      <dgm:spPr/>
      <dgm:t>
        <a:bodyPr/>
        <a:lstStyle/>
        <a:p>
          <a:endParaRPr lang="en-US"/>
        </a:p>
      </dgm:t>
    </dgm:pt>
    <dgm:pt modelId="{B43DBA4C-5D8C-4E08-84AB-6C62E47A7884}" type="sibTrans" cxnId="{9EADC1D5-5405-436E-A53A-07F659BA8127}">
      <dgm:prSet/>
      <dgm:spPr/>
      <dgm:t>
        <a:bodyPr/>
        <a:lstStyle/>
        <a:p>
          <a:endParaRPr lang="en-US"/>
        </a:p>
      </dgm:t>
    </dgm:pt>
    <dgm:pt modelId="{F75C098C-DEEA-4887-86DF-B65449CFE438}">
      <dgm:prSet phldrT="[Text]" custT="1"/>
      <dgm:spPr/>
      <dgm:t>
        <a:bodyPr/>
        <a:lstStyle/>
        <a:p>
          <a:r>
            <a:rPr lang="en-US" sz="1100" kern="1200" dirty="0">
              <a:solidFill>
                <a:srgbClr val="505050">
                  <a:hueOff val="0"/>
                  <a:satOff val="0"/>
                  <a:lumOff val="0"/>
                  <a:alphaOff val="0"/>
                </a:srgbClr>
              </a:solidFill>
              <a:latin typeface="Segoe UI"/>
              <a:ea typeface="+mn-ea"/>
              <a:cs typeface="+mn-cs"/>
            </a:rPr>
            <a:t>Align your Azure Migration Factory based on the architecture patterns that best represents your environment</a:t>
          </a:r>
        </a:p>
      </dgm:t>
    </dgm:pt>
    <dgm:pt modelId="{BE9579F0-C81A-4362-8C28-DA1D07001470}" type="parTrans" cxnId="{ADF51848-91DE-4621-9B9E-DB410912E224}">
      <dgm:prSet/>
      <dgm:spPr/>
      <dgm:t>
        <a:bodyPr/>
        <a:lstStyle/>
        <a:p>
          <a:endParaRPr lang="en-US"/>
        </a:p>
      </dgm:t>
    </dgm:pt>
    <dgm:pt modelId="{E271FD30-EBFF-4FA8-9071-C9ED387C1853}" type="sibTrans" cxnId="{ADF51848-91DE-4621-9B9E-DB410912E224}">
      <dgm:prSet/>
      <dgm:spPr/>
      <dgm:t>
        <a:bodyPr/>
        <a:lstStyle/>
        <a:p>
          <a:endParaRPr lang="en-US"/>
        </a:p>
      </dgm:t>
    </dgm:pt>
    <dgm:pt modelId="{64237B52-7AA3-41DD-90FD-921BBEEAAF8A}">
      <dgm:prSet phldrT="[Text]" custT="1"/>
      <dgm:spPr/>
      <dgm:t>
        <a:bodyPr/>
        <a:lstStyle/>
        <a:p>
          <a:r>
            <a:rPr lang="en-US" sz="1100" dirty="0"/>
            <a:t>Ensure the on-premises data center and offices are ready to support the migration</a:t>
          </a:r>
        </a:p>
      </dgm:t>
    </dgm:pt>
    <dgm:pt modelId="{C1178A89-1E7F-4406-B830-081C89B40BFE}" type="parTrans" cxnId="{BFD91650-E857-4DE2-ABD4-C04F294C8727}">
      <dgm:prSet/>
      <dgm:spPr/>
      <dgm:t>
        <a:bodyPr/>
        <a:lstStyle/>
        <a:p>
          <a:endParaRPr lang="en-US"/>
        </a:p>
      </dgm:t>
    </dgm:pt>
    <dgm:pt modelId="{3A732715-25E1-4494-BAD0-A2E526D4366E}" type="sibTrans" cxnId="{BFD91650-E857-4DE2-ABD4-C04F294C8727}">
      <dgm:prSet/>
      <dgm:spPr/>
      <dgm:t>
        <a:bodyPr/>
        <a:lstStyle/>
        <a:p>
          <a:endParaRPr lang="en-US"/>
        </a:p>
      </dgm:t>
    </dgm:pt>
    <dgm:pt modelId="{5B4D6496-5731-471C-895E-1ACF6F8D7DB4}">
      <dgm:prSet phldrT="[Text]" custT="1"/>
      <dgm:spPr/>
      <dgm:t>
        <a:bodyPr/>
        <a:lstStyle/>
        <a:p>
          <a:r>
            <a:rPr lang="en-US" sz="1100" kern="1200" dirty="0">
              <a:solidFill>
                <a:srgbClr val="505050">
                  <a:hueOff val="0"/>
                  <a:satOff val="0"/>
                  <a:lumOff val="0"/>
                  <a:alphaOff val="0"/>
                </a:srgbClr>
              </a:solidFill>
              <a:latin typeface="Segoe UI"/>
              <a:ea typeface="+mn-ea"/>
              <a:cs typeface="+mn-cs"/>
            </a:rPr>
            <a:t>Copy on-premises files to the Azure Data Box and return to Microsoft</a:t>
          </a:r>
        </a:p>
      </dgm:t>
    </dgm:pt>
    <dgm:pt modelId="{8024C1F0-5E1B-4682-B591-9B0D6EFE4469}" type="parTrans" cxnId="{16460B4E-41F1-4841-8408-E90AD2AE69FD}">
      <dgm:prSet/>
      <dgm:spPr/>
      <dgm:t>
        <a:bodyPr/>
        <a:lstStyle/>
        <a:p>
          <a:endParaRPr lang="en-US"/>
        </a:p>
      </dgm:t>
    </dgm:pt>
    <dgm:pt modelId="{1D7CDDE7-49EB-4967-A185-8ECEF578BF80}" type="sibTrans" cxnId="{16460B4E-41F1-4841-8408-E90AD2AE69FD}">
      <dgm:prSet/>
      <dgm:spPr/>
      <dgm:t>
        <a:bodyPr/>
        <a:lstStyle/>
        <a:p>
          <a:endParaRPr lang="en-US"/>
        </a:p>
      </dgm:t>
    </dgm:pt>
    <dgm:pt modelId="{7D5C7BD1-B8A6-4CDD-A899-FC0D38345054}">
      <dgm:prSet phldrT="[Text]" custT="1"/>
      <dgm:spPr/>
      <dgm:t>
        <a:bodyPr/>
        <a:lstStyle/>
        <a:p>
          <a:r>
            <a:rPr lang="en-US" sz="1100" kern="1200" dirty="0">
              <a:solidFill>
                <a:srgbClr val="505050">
                  <a:hueOff val="0"/>
                  <a:satOff val="0"/>
                  <a:lumOff val="0"/>
                  <a:alphaOff val="0"/>
                </a:srgbClr>
              </a:solidFill>
              <a:latin typeface="Segoe UI"/>
              <a:ea typeface="+mn-ea"/>
              <a:cs typeface="+mn-cs"/>
            </a:rPr>
            <a:t>Monitor migration and report on progress</a:t>
          </a:r>
        </a:p>
      </dgm:t>
    </dgm:pt>
    <dgm:pt modelId="{8F666CC9-E3F9-47C3-9417-CD70DD9F5C14}" type="parTrans" cxnId="{67E3EEF5-9D1B-4D81-BC7C-3F48F1272069}">
      <dgm:prSet/>
      <dgm:spPr/>
      <dgm:t>
        <a:bodyPr/>
        <a:lstStyle/>
        <a:p>
          <a:endParaRPr lang="en-US"/>
        </a:p>
      </dgm:t>
    </dgm:pt>
    <dgm:pt modelId="{4D77C6AD-9032-4156-8560-C30AC5B2D9B7}" type="sibTrans" cxnId="{67E3EEF5-9D1B-4D81-BC7C-3F48F1272069}">
      <dgm:prSet/>
      <dgm:spPr/>
      <dgm:t>
        <a:bodyPr/>
        <a:lstStyle/>
        <a:p>
          <a:endParaRPr lang="en-US"/>
        </a:p>
      </dgm:t>
    </dgm:pt>
    <dgm:pt modelId="{379CF1B9-25A9-43A8-AC3D-0B318F0F18E3}">
      <dgm:prSet phldrT="[Text]" custT="1"/>
      <dgm:spPr/>
      <dgm:t>
        <a:bodyPr/>
        <a:lstStyle/>
        <a:p>
          <a:r>
            <a:rPr lang="en-US" sz="1100" dirty="0"/>
            <a:t>Create a migration plan, with dates, and users</a:t>
          </a:r>
        </a:p>
      </dgm:t>
    </dgm:pt>
    <dgm:pt modelId="{502911C8-958F-414E-AF2E-3C9942A96674}" type="parTrans" cxnId="{5BEE4645-436E-41E9-B665-217642E36E36}">
      <dgm:prSet/>
      <dgm:spPr/>
      <dgm:t>
        <a:bodyPr/>
        <a:lstStyle/>
        <a:p>
          <a:endParaRPr lang="en-US"/>
        </a:p>
      </dgm:t>
    </dgm:pt>
    <dgm:pt modelId="{4AE9D7C3-A698-47F4-B654-218499E8571D}" type="sibTrans" cxnId="{5BEE4645-436E-41E9-B665-217642E36E36}">
      <dgm:prSet/>
      <dgm:spPr/>
      <dgm:t>
        <a:bodyPr/>
        <a:lstStyle/>
        <a:p>
          <a:endParaRPr lang="en-US"/>
        </a:p>
      </dgm:t>
    </dgm:pt>
    <dgm:pt modelId="{4328C2F1-D6A3-4DF9-957F-23D5765260D8}">
      <dgm:prSet phldrT="[Text]" custT="1"/>
      <dgm:spPr/>
      <dgm:t>
        <a:bodyPr/>
        <a:lstStyle/>
        <a:p>
          <a:r>
            <a:rPr lang="en-US" sz="1100" kern="1200" dirty="0">
              <a:solidFill>
                <a:srgbClr val="505050">
                  <a:hueOff val="0"/>
                  <a:satOff val="0"/>
                  <a:lumOff val="0"/>
                  <a:alphaOff val="0"/>
                </a:srgbClr>
              </a:solidFill>
              <a:latin typeface="Segoe UI"/>
              <a:ea typeface="+mn-ea"/>
              <a:cs typeface="+mn-cs"/>
            </a:rPr>
            <a:t>Repeat the above-mentioned process as many times as necessary</a:t>
          </a:r>
        </a:p>
      </dgm:t>
    </dgm:pt>
    <dgm:pt modelId="{1D005452-F0B2-48D6-A357-BB9191D48DCC}" type="parTrans" cxnId="{27858437-365B-42BD-98F1-2483030D539A}">
      <dgm:prSet/>
      <dgm:spPr/>
      <dgm:t>
        <a:bodyPr/>
        <a:lstStyle/>
        <a:p>
          <a:endParaRPr lang="en-US"/>
        </a:p>
      </dgm:t>
    </dgm:pt>
    <dgm:pt modelId="{24959C31-246D-4FC9-99D4-1E2690DD0E5D}" type="sibTrans" cxnId="{27858437-365B-42BD-98F1-2483030D539A}">
      <dgm:prSet/>
      <dgm:spPr/>
      <dgm:t>
        <a:bodyPr/>
        <a:lstStyle/>
        <a:p>
          <a:endParaRPr lang="en-US"/>
        </a:p>
      </dgm:t>
    </dgm:pt>
    <dgm:pt modelId="{05D1C5A6-FB20-48CB-991C-D6B83DA297E0}">
      <dgm:prSet phldrT="[Text]" custT="1"/>
      <dgm:spPr/>
      <dgm:t>
        <a:bodyPr/>
        <a:lstStyle/>
        <a:p>
          <a:endParaRPr lang="en-US" sz="1200" kern="1200" dirty="0">
            <a:solidFill>
              <a:srgbClr val="505050">
                <a:hueOff val="0"/>
                <a:satOff val="0"/>
                <a:lumOff val="0"/>
                <a:alphaOff val="0"/>
              </a:srgbClr>
            </a:solidFill>
            <a:latin typeface="Segoe UI"/>
            <a:ea typeface="+mn-ea"/>
            <a:cs typeface="+mn-cs"/>
          </a:endParaRPr>
        </a:p>
      </dgm:t>
    </dgm:pt>
    <dgm:pt modelId="{B544505A-29DF-4FC2-B90F-1D89D0C87C90}" type="parTrans" cxnId="{4321B29A-9AEB-4C2E-A03B-0F9212325232}">
      <dgm:prSet/>
      <dgm:spPr/>
      <dgm:t>
        <a:bodyPr/>
        <a:lstStyle/>
        <a:p>
          <a:endParaRPr lang="en-US"/>
        </a:p>
      </dgm:t>
    </dgm:pt>
    <dgm:pt modelId="{F4BEDD6A-2ACA-4EBA-97B3-F21D08473891}" type="sibTrans" cxnId="{4321B29A-9AEB-4C2E-A03B-0F9212325232}">
      <dgm:prSet/>
      <dgm:spPr/>
      <dgm:t>
        <a:bodyPr/>
        <a:lstStyle/>
        <a:p>
          <a:endParaRPr lang="en-US"/>
        </a:p>
      </dgm:t>
    </dgm:pt>
    <dgm:pt modelId="{8163ABE1-5D1D-4F5C-B61A-521A9836C04E}">
      <dgm:prSet phldrT="[Text]" custT="1"/>
      <dgm:spPr/>
      <dgm:t>
        <a:bodyPr/>
        <a:lstStyle/>
        <a:p>
          <a:r>
            <a:rPr lang="en-US" sz="1100" kern="1200" dirty="0">
              <a:solidFill>
                <a:srgbClr val="505050">
                  <a:hueOff val="0"/>
                  <a:satOff val="0"/>
                  <a:lumOff val="0"/>
                  <a:alphaOff val="0"/>
                </a:srgbClr>
              </a:solidFill>
              <a:latin typeface="Segoe UI"/>
              <a:ea typeface="+mn-ea"/>
              <a:cs typeface="+mn-cs"/>
            </a:rPr>
            <a:t>Option – archive data in Azure storage account before closing the project out</a:t>
          </a:r>
        </a:p>
      </dgm:t>
    </dgm:pt>
    <dgm:pt modelId="{8F3F3BB0-4901-4C9E-BC43-864DE6260D62}" type="parTrans" cxnId="{F11ADD3E-14E8-4AEC-9DA5-2E06DECB82B2}">
      <dgm:prSet/>
      <dgm:spPr/>
      <dgm:t>
        <a:bodyPr/>
        <a:lstStyle/>
        <a:p>
          <a:endParaRPr lang="en-US"/>
        </a:p>
      </dgm:t>
    </dgm:pt>
    <dgm:pt modelId="{C0967C76-1F74-4BC1-9585-AE085CA5A150}" type="sibTrans" cxnId="{F11ADD3E-14E8-4AEC-9DA5-2E06DECB82B2}">
      <dgm:prSet/>
      <dgm:spPr/>
      <dgm:t>
        <a:bodyPr/>
        <a:lstStyle/>
        <a:p>
          <a:endParaRPr lang="en-US"/>
        </a:p>
      </dgm:t>
    </dgm:pt>
    <dgm:pt modelId="{67A2011B-A997-48EF-B0A7-CDFE4674395B}">
      <dgm:prSet phldrT="[Text]" custT="1"/>
      <dgm:spPr/>
      <dgm:t>
        <a:bodyPr/>
        <a:lstStyle/>
        <a:p>
          <a:r>
            <a:rPr lang="en-US" sz="1100" kern="1200" dirty="0">
              <a:solidFill>
                <a:srgbClr val="505050">
                  <a:hueOff val="0"/>
                  <a:satOff val="0"/>
                  <a:lumOff val="0"/>
                  <a:alphaOff val="0"/>
                </a:srgbClr>
              </a:solidFill>
              <a:latin typeface="Segoe UI"/>
              <a:ea typeface="+mn-ea"/>
              <a:cs typeface="+mn-cs"/>
            </a:rPr>
            <a:t>Debrief Organization Stakeholders</a:t>
          </a:r>
        </a:p>
      </dgm:t>
    </dgm:pt>
    <dgm:pt modelId="{36E3330E-4B9D-4270-B79C-12099E9116F5}" type="parTrans" cxnId="{D7E25DE1-0E5E-44FF-A1BA-71B15B6DDAE3}">
      <dgm:prSet/>
      <dgm:spPr/>
      <dgm:t>
        <a:bodyPr/>
        <a:lstStyle/>
        <a:p>
          <a:endParaRPr lang="en-US"/>
        </a:p>
      </dgm:t>
    </dgm:pt>
    <dgm:pt modelId="{065C07D0-846B-4824-AAAC-1907BEB0E649}" type="sibTrans" cxnId="{D7E25DE1-0E5E-44FF-A1BA-71B15B6DDAE3}">
      <dgm:prSet/>
      <dgm:spPr/>
      <dgm:t>
        <a:bodyPr/>
        <a:lstStyle/>
        <a:p>
          <a:endParaRPr lang="en-US"/>
        </a:p>
      </dgm:t>
    </dgm:pt>
    <dgm:pt modelId="{4C27DDF6-929B-4F8A-9B70-6FD38B48FF06}">
      <dgm:prSet phldrT="[Text]" custT="1"/>
      <dgm:spPr/>
      <dgm:t>
        <a:bodyPr/>
        <a:lstStyle/>
        <a:p>
          <a:r>
            <a:rPr lang="en-US" sz="1100" kern="1200" dirty="0">
              <a:solidFill>
                <a:srgbClr val="505050">
                  <a:hueOff val="0"/>
                  <a:satOff val="0"/>
                  <a:lumOff val="0"/>
                  <a:alphaOff val="0"/>
                </a:srgbClr>
              </a:solidFill>
              <a:latin typeface="Segoe UI"/>
              <a:ea typeface="+mn-ea"/>
              <a:cs typeface="+mn-cs"/>
            </a:rPr>
            <a:t>Conduct project closeout</a:t>
          </a:r>
        </a:p>
      </dgm:t>
    </dgm:pt>
    <dgm:pt modelId="{1DE58E34-0A09-44B7-9FAB-A9C90A56C9EB}" type="parTrans" cxnId="{E2E4AEFD-5D5C-48B4-A78C-F041DE917885}">
      <dgm:prSet/>
      <dgm:spPr/>
    </dgm:pt>
    <dgm:pt modelId="{B9872822-34B0-45C0-B51A-A25815BFD859}" type="sibTrans" cxnId="{E2E4AEFD-5D5C-48B4-A78C-F041DE917885}">
      <dgm:prSet/>
      <dgm:spPr/>
    </dgm:pt>
    <dgm:pt modelId="{AC117ED6-6CF4-4479-9CDA-A573524C9F83}" type="pres">
      <dgm:prSet presAssocID="{6DB53CD5-AE52-4B06-A565-021A4968771B}" presName="linearFlow" presStyleCnt="0">
        <dgm:presLayoutVars>
          <dgm:dir/>
          <dgm:animLvl val="lvl"/>
          <dgm:resizeHandles val="exact"/>
        </dgm:presLayoutVars>
      </dgm:prSet>
      <dgm:spPr/>
    </dgm:pt>
    <dgm:pt modelId="{E2E91563-CF71-46AC-8F9E-659DA58864BE}" type="pres">
      <dgm:prSet presAssocID="{3DCE38EA-3E2B-4E0B-9FD5-36852EC64985}" presName="composite" presStyleCnt="0"/>
      <dgm:spPr/>
    </dgm:pt>
    <dgm:pt modelId="{728FA55A-B49E-4456-8F76-8A6943D19D3A}" type="pres">
      <dgm:prSet presAssocID="{3DCE38EA-3E2B-4E0B-9FD5-36852EC64985}" presName="parentText" presStyleLbl="alignNode1" presStyleIdx="0" presStyleCnt="3">
        <dgm:presLayoutVars>
          <dgm:chMax val="1"/>
          <dgm:bulletEnabled val="1"/>
        </dgm:presLayoutVars>
      </dgm:prSet>
      <dgm:spPr/>
    </dgm:pt>
    <dgm:pt modelId="{34813889-DDD1-470E-A436-10D84C73A3C3}" type="pres">
      <dgm:prSet presAssocID="{3DCE38EA-3E2B-4E0B-9FD5-36852EC64985}" presName="descendantText" presStyleLbl="alignAcc1" presStyleIdx="0" presStyleCnt="3">
        <dgm:presLayoutVars>
          <dgm:bulletEnabled val="1"/>
        </dgm:presLayoutVars>
      </dgm:prSet>
      <dgm:spPr/>
    </dgm:pt>
    <dgm:pt modelId="{8D3F7DF3-F580-4F7B-AE53-2E9C3DCD9AFF}" type="pres">
      <dgm:prSet presAssocID="{FF428897-39DF-4822-AF17-33E22BD20E94}" presName="sp" presStyleCnt="0"/>
      <dgm:spPr/>
    </dgm:pt>
    <dgm:pt modelId="{B29A4337-ED5A-4946-B839-90D93854FDFC}" type="pres">
      <dgm:prSet presAssocID="{DFC5E77D-3BB4-4329-A0E1-D53D61EAC105}" presName="composite" presStyleCnt="0"/>
      <dgm:spPr/>
    </dgm:pt>
    <dgm:pt modelId="{92737BBE-C966-453D-BF8E-5AECF0639F33}" type="pres">
      <dgm:prSet presAssocID="{DFC5E77D-3BB4-4329-A0E1-D53D61EAC105}" presName="parentText" presStyleLbl="alignNode1" presStyleIdx="1" presStyleCnt="3">
        <dgm:presLayoutVars>
          <dgm:chMax val="1"/>
          <dgm:bulletEnabled val="1"/>
        </dgm:presLayoutVars>
      </dgm:prSet>
      <dgm:spPr/>
    </dgm:pt>
    <dgm:pt modelId="{0B891BA6-E307-4D05-98A9-E95E71CE54E8}" type="pres">
      <dgm:prSet presAssocID="{DFC5E77D-3BB4-4329-A0E1-D53D61EAC105}" presName="descendantText" presStyleLbl="alignAcc1" presStyleIdx="1" presStyleCnt="3" custScaleY="124195">
        <dgm:presLayoutVars>
          <dgm:bulletEnabled val="1"/>
        </dgm:presLayoutVars>
      </dgm:prSet>
      <dgm:spPr/>
    </dgm:pt>
    <dgm:pt modelId="{043A2273-9DCF-46C2-A6A3-36DCC47712BE}" type="pres">
      <dgm:prSet presAssocID="{196E1E82-B9A8-4F04-B50A-C2A1367822C2}" presName="sp" presStyleCnt="0"/>
      <dgm:spPr/>
    </dgm:pt>
    <dgm:pt modelId="{4E10821B-FFD7-4DA0-980C-E9D2EFB49593}" type="pres">
      <dgm:prSet presAssocID="{6B827789-E9E1-4763-B0FA-5445D6564813}" presName="composite" presStyleCnt="0"/>
      <dgm:spPr/>
    </dgm:pt>
    <dgm:pt modelId="{E6AE355A-997D-4F6A-A849-185B25676CB0}" type="pres">
      <dgm:prSet presAssocID="{6B827789-E9E1-4763-B0FA-5445D6564813}" presName="parentText" presStyleLbl="alignNode1" presStyleIdx="2" presStyleCnt="3">
        <dgm:presLayoutVars>
          <dgm:chMax val="1"/>
          <dgm:bulletEnabled val="1"/>
        </dgm:presLayoutVars>
      </dgm:prSet>
      <dgm:spPr/>
    </dgm:pt>
    <dgm:pt modelId="{CB32F764-FF98-44C7-AC56-CC1F8B815374}" type="pres">
      <dgm:prSet presAssocID="{6B827789-E9E1-4763-B0FA-5445D6564813}" presName="descendantText" presStyleLbl="alignAcc1" presStyleIdx="2" presStyleCnt="3">
        <dgm:presLayoutVars>
          <dgm:bulletEnabled val="1"/>
        </dgm:presLayoutVars>
      </dgm:prSet>
      <dgm:spPr/>
    </dgm:pt>
  </dgm:ptLst>
  <dgm:cxnLst>
    <dgm:cxn modelId="{546B3708-A594-4115-94F5-23955F7D411F}" type="presOf" srcId="{05D1C5A6-FB20-48CB-991C-D6B83DA297E0}" destId="{0B891BA6-E307-4D05-98A9-E95E71CE54E8}" srcOrd="0" destOrd="5" presId="urn:microsoft.com/office/officeart/2005/8/layout/chevron2"/>
    <dgm:cxn modelId="{75B4070C-0DF7-4C66-9829-D88D6AE7C24B}" type="presOf" srcId="{DFC5E77D-3BB4-4329-A0E1-D53D61EAC105}" destId="{92737BBE-C966-453D-BF8E-5AECF0639F33}" srcOrd="0" destOrd="0" presId="urn:microsoft.com/office/officeart/2005/8/layout/chevron2"/>
    <dgm:cxn modelId="{48E31912-EA9A-4830-9168-F63E8A32295A}" srcId="{DFC5E77D-3BB4-4329-A0E1-D53D61EAC105}" destId="{61235A57-21CF-4A5C-9FDB-69C86AED2AE0}" srcOrd="0" destOrd="0" parTransId="{BE722C93-F5D1-422B-B89B-2C43CDF7D7AE}" sibTransId="{65BF59FF-20B9-451C-AA4A-9CE6A573C6B4}"/>
    <dgm:cxn modelId="{8ED82915-F760-4CC9-8C01-5A835AF14983}" type="presOf" srcId="{5B4D6496-5731-471C-895E-1ACF6F8D7DB4}" destId="{0B891BA6-E307-4D05-98A9-E95E71CE54E8}" srcOrd="0" destOrd="3" presId="urn:microsoft.com/office/officeart/2005/8/layout/chevron2"/>
    <dgm:cxn modelId="{3A692221-172C-47DF-8895-530FEDB861D8}" srcId="{3DCE38EA-3E2B-4E0B-9FD5-36852EC64985}" destId="{E51BCB5E-2760-489B-A611-CE786CC14AF6}" srcOrd="1" destOrd="0" parTransId="{CDD79C62-0060-4654-B9BE-A83A60F32CA1}" sibTransId="{C0433E4A-3AA6-4B96-8FB8-04D278E539FC}"/>
    <dgm:cxn modelId="{A8E32E2B-2771-4380-BCE8-042AD93A63EE}" type="presOf" srcId="{4328C2F1-D6A3-4DF9-957F-23D5765260D8}" destId="{0B891BA6-E307-4D05-98A9-E95E71CE54E8}" srcOrd="0" destOrd="4" presId="urn:microsoft.com/office/officeart/2005/8/layout/chevron2"/>
    <dgm:cxn modelId="{27858437-365B-42BD-98F1-2483030D539A}" srcId="{DFC5E77D-3BB4-4329-A0E1-D53D61EAC105}" destId="{4328C2F1-D6A3-4DF9-957F-23D5765260D8}" srcOrd="4" destOrd="0" parTransId="{1D005452-F0B2-48D6-A357-BB9191D48DCC}" sibTransId="{24959C31-246D-4FC9-99D4-1E2690DD0E5D}"/>
    <dgm:cxn modelId="{F11ADD3E-14E8-4AEC-9DA5-2E06DECB82B2}" srcId="{6B827789-E9E1-4763-B0FA-5445D6564813}" destId="{8163ABE1-5D1D-4F5C-B61A-521A9836C04E}" srcOrd="2" destOrd="0" parTransId="{8F3F3BB0-4901-4C9E-BC43-864DE6260D62}" sibTransId="{C0967C76-1F74-4BC1-9585-AE085CA5A150}"/>
    <dgm:cxn modelId="{534AB960-77EF-4A63-B5F2-1DF4CDE5E422}" type="presOf" srcId="{3DCE38EA-3E2B-4E0B-9FD5-36852EC64985}" destId="{728FA55A-B49E-4456-8F76-8A6943D19D3A}" srcOrd="0" destOrd="0" presId="urn:microsoft.com/office/officeart/2005/8/layout/chevron2"/>
    <dgm:cxn modelId="{3F0BFD42-9830-4C1F-84E9-B9998B128A87}" srcId="{3DCE38EA-3E2B-4E0B-9FD5-36852EC64985}" destId="{3D30E696-A014-43FD-BFAA-9E895973F3C4}" srcOrd="0" destOrd="0" parTransId="{350DE9C0-95E7-4E98-A920-ED0040B00F52}" sibTransId="{16B51204-ADD7-44E0-B709-86EBA71B6D8B}"/>
    <dgm:cxn modelId="{D27CDD63-4174-4242-BCBE-50AAE32DD9CB}" srcId="{6B827789-E9E1-4763-B0FA-5445D6564813}" destId="{FE61900C-C85F-4C94-AEEF-7553C648E50B}" srcOrd="0" destOrd="0" parTransId="{26F3457F-8B4B-42EE-97FC-D23F0B5BDD57}" sibTransId="{94124EF2-CA99-4551-A07B-7675855CB4DF}"/>
    <dgm:cxn modelId="{5BEE4645-436E-41E9-B665-217642E36E36}" srcId="{3DCE38EA-3E2B-4E0B-9FD5-36852EC64985}" destId="{379CF1B9-25A9-43A8-AC3D-0B318F0F18E3}" srcOrd="4" destOrd="0" parTransId="{502911C8-958F-414E-AF2E-3C9942A96674}" sibTransId="{4AE9D7C3-A698-47F4-B654-218499E8571D}"/>
    <dgm:cxn modelId="{6A838845-EE61-4971-B29B-07A389CC1895}" type="presOf" srcId="{3266550C-97E5-4261-9C6C-55D87C870DDD}" destId="{34813889-DDD1-470E-A436-10D84C73A3C3}" srcOrd="0" destOrd="2" presId="urn:microsoft.com/office/officeart/2005/8/layout/chevron2"/>
    <dgm:cxn modelId="{1EB3F466-2751-48B8-9802-B9B9DEC8949D}" srcId="{3DCE38EA-3E2B-4E0B-9FD5-36852EC64985}" destId="{3266550C-97E5-4261-9C6C-55D87C870DDD}" srcOrd="2" destOrd="0" parTransId="{CF4673DE-B834-4057-A1B7-0CF948D5802D}" sibTransId="{3628EC0B-8B16-4E6E-A918-4821184279A3}"/>
    <dgm:cxn modelId="{ADF51848-91DE-4621-9B9E-DB410912E224}" srcId="{DFC5E77D-3BB4-4329-A0E1-D53D61EAC105}" destId="{F75C098C-DEEA-4887-86DF-B65449CFE438}" srcOrd="1" destOrd="0" parTransId="{BE9579F0-C81A-4362-8C28-DA1D07001470}" sibTransId="{E271FD30-EBFF-4FA8-9071-C9ED387C1853}"/>
    <dgm:cxn modelId="{F7094669-A364-4B41-9D6C-55024B8D3746}" type="presOf" srcId="{4C27DDF6-929B-4F8A-9B70-6FD38B48FF06}" destId="{CB32F764-FF98-44C7-AC56-CC1F8B815374}" srcOrd="0" destOrd="4" presId="urn:microsoft.com/office/officeart/2005/8/layout/chevron2"/>
    <dgm:cxn modelId="{EB10FE4A-DEFB-40D1-A523-77228F3D02C6}" srcId="{3DCE38EA-3E2B-4E0B-9FD5-36852EC64985}" destId="{8A7C3DD3-CCB2-4910-8162-CF2ED743509A}" srcOrd="5" destOrd="0" parTransId="{81926A3E-271E-46C7-BA8F-FCCEFBB7D77E}" sibTransId="{A844EC8F-792B-4DA0-B86B-2781AF62E20C}"/>
    <dgm:cxn modelId="{16460B4E-41F1-4841-8408-E90AD2AE69FD}" srcId="{DFC5E77D-3BB4-4329-A0E1-D53D61EAC105}" destId="{5B4D6496-5731-471C-895E-1ACF6F8D7DB4}" srcOrd="3" destOrd="0" parTransId="{8024C1F0-5E1B-4682-B591-9B0D6EFE4469}" sibTransId="{1D7CDDE7-49EB-4967-A185-8ECEF578BF80}"/>
    <dgm:cxn modelId="{BFD91650-E857-4DE2-ABD4-C04F294C8727}" srcId="{3DCE38EA-3E2B-4E0B-9FD5-36852EC64985}" destId="{64237B52-7AA3-41DD-90FD-921BBEEAAF8A}" srcOrd="3" destOrd="0" parTransId="{C1178A89-1E7F-4406-B830-081C89B40BFE}" sibTransId="{3A732715-25E1-4494-BAD0-A2E526D4366E}"/>
    <dgm:cxn modelId="{EB989974-E461-4D2F-A38F-DC9AE7CF0F63}" type="presOf" srcId="{379CF1B9-25A9-43A8-AC3D-0B318F0F18E3}" destId="{34813889-DDD1-470E-A436-10D84C73A3C3}" srcOrd="0" destOrd="4" presId="urn:microsoft.com/office/officeart/2005/8/layout/chevron2"/>
    <dgm:cxn modelId="{5223BC54-EA16-4280-971C-0EC01D8D7652}" type="presOf" srcId="{61235A57-21CF-4A5C-9FDB-69C86AED2AE0}" destId="{0B891BA6-E307-4D05-98A9-E95E71CE54E8}" srcOrd="0" destOrd="0" presId="urn:microsoft.com/office/officeart/2005/8/layout/chevron2"/>
    <dgm:cxn modelId="{777FF384-930A-42E9-BB57-1922018376F9}" type="presOf" srcId="{6B827789-E9E1-4763-B0FA-5445D6564813}" destId="{E6AE355A-997D-4F6A-A849-185B25676CB0}" srcOrd="0" destOrd="0" presId="urn:microsoft.com/office/officeart/2005/8/layout/chevron2"/>
    <dgm:cxn modelId="{5A1E0B89-676F-48AF-B576-B771B77BD185}" srcId="{6DB53CD5-AE52-4B06-A565-021A4968771B}" destId="{3DCE38EA-3E2B-4E0B-9FD5-36852EC64985}" srcOrd="0" destOrd="0" parTransId="{9F8F6359-6BDB-4481-8188-29CCA0583C05}" sibTransId="{FF428897-39DF-4822-AF17-33E22BD20E94}"/>
    <dgm:cxn modelId="{7B72FA92-CF9D-4E4D-8E00-D475B6B519D3}" type="presOf" srcId="{8163ABE1-5D1D-4F5C-B61A-521A9836C04E}" destId="{CB32F764-FF98-44C7-AC56-CC1F8B815374}" srcOrd="0" destOrd="2" presId="urn:microsoft.com/office/officeart/2005/8/layout/chevron2"/>
    <dgm:cxn modelId="{ABFABA97-629A-4287-9985-80A3CF776398}" type="presOf" srcId="{8A7C3DD3-CCB2-4910-8162-CF2ED743509A}" destId="{34813889-DDD1-470E-A436-10D84C73A3C3}" srcOrd="0" destOrd="5" presId="urn:microsoft.com/office/officeart/2005/8/layout/chevron2"/>
    <dgm:cxn modelId="{4321B29A-9AEB-4C2E-A03B-0F9212325232}" srcId="{DFC5E77D-3BB4-4329-A0E1-D53D61EAC105}" destId="{05D1C5A6-FB20-48CB-991C-D6B83DA297E0}" srcOrd="5" destOrd="0" parTransId="{B544505A-29DF-4FC2-B90F-1D89D0C87C90}" sibTransId="{F4BEDD6A-2ACA-4EBA-97B3-F21D08473891}"/>
    <dgm:cxn modelId="{6DC31E9B-A3C8-4D2A-B35F-180AD7131AB6}" type="presOf" srcId="{64237B52-7AA3-41DD-90FD-921BBEEAAF8A}" destId="{34813889-DDD1-470E-A436-10D84C73A3C3}" srcOrd="0" destOrd="3" presId="urn:microsoft.com/office/officeart/2005/8/layout/chevron2"/>
    <dgm:cxn modelId="{EEB48D9B-A7C0-40A7-991A-804CC78F5F81}" srcId="{6DB53CD5-AE52-4B06-A565-021A4968771B}" destId="{DFC5E77D-3BB4-4329-A0E1-D53D61EAC105}" srcOrd="1" destOrd="0" parTransId="{BEED9ECD-F55E-45A0-9D13-2623CC7BFFE1}" sibTransId="{196E1E82-B9A8-4F04-B50A-C2A1367822C2}"/>
    <dgm:cxn modelId="{ACA4F99B-76B0-4D02-B3EB-7F7B840032A6}" type="presOf" srcId="{82C038AA-A643-478F-856F-C9BE9FB0DD73}" destId="{0B891BA6-E307-4D05-98A9-E95E71CE54E8}" srcOrd="0" destOrd="2" presId="urn:microsoft.com/office/officeart/2005/8/layout/chevron2"/>
    <dgm:cxn modelId="{678EE2AE-13FC-4A70-A24B-A798E4753F91}" type="presOf" srcId="{FE61900C-C85F-4C94-AEEF-7553C648E50B}" destId="{CB32F764-FF98-44C7-AC56-CC1F8B815374}" srcOrd="0" destOrd="0" presId="urn:microsoft.com/office/officeart/2005/8/layout/chevron2"/>
    <dgm:cxn modelId="{429B1DB9-33B1-47C7-8B04-94855EEF6BEE}" type="presOf" srcId="{6DB53CD5-AE52-4B06-A565-021A4968771B}" destId="{AC117ED6-6CF4-4479-9CDA-A573524C9F83}" srcOrd="0" destOrd="0" presId="urn:microsoft.com/office/officeart/2005/8/layout/chevron2"/>
    <dgm:cxn modelId="{73487FBE-04FF-439C-B23D-0B7292CE4D8F}" type="presOf" srcId="{67A2011B-A997-48EF-B0A7-CDFE4674395B}" destId="{CB32F764-FF98-44C7-AC56-CC1F8B815374}" srcOrd="0" destOrd="3" presId="urn:microsoft.com/office/officeart/2005/8/layout/chevron2"/>
    <dgm:cxn modelId="{9EADC1D5-5405-436E-A53A-07F659BA8127}" srcId="{DFC5E77D-3BB4-4329-A0E1-D53D61EAC105}" destId="{82C038AA-A643-478F-856F-C9BE9FB0DD73}" srcOrd="2" destOrd="0" parTransId="{20FBF1DE-4186-4021-8F4C-04B078BAE9A1}" sibTransId="{B43DBA4C-5D8C-4E08-84AB-6C62E47A7884}"/>
    <dgm:cxn modelId="{6D3242D8-D9C1-497E-84D4-87FDE3CE71F3}" srcId="{6DB53CD5-AE52-4B06-A565-021A4968771B}" destId="{6B827789-E9E1-4763-B0FA-5445D6564813}" srcOrd="2" destOrd="0" parTransId="{1B3656B6-27A2-435C-B2D9-AA735BD99A4E}" sibTransId="{99CE9F99-0EFB-4375-B0D8-DF6799A3A60A}"/>
    <dgm:cxn modelId="{D7E25DE1-0E5E-44FF-A1BA-71B15B6DDAE3}" srcId="{6B827789-E9E1-4763-B0FA-5445D6564813}" destId="{67A2011B-A997-48EF-B0A7-CDFE4674395B}" srcOrd="3" destOrd="0" parTransId="{36E3330E-4B9D-4270-B79C-12099E9116F5}" sibTransId="{065C07D0-846B-4824-AAAC-1907BEB0E649}"/>
    <dgm:cxn modelId="{6497BBE1-6097-41F2-84BF-1758A389A0D7}" type="presOf" srcId="{3D30E696-A014-43FD-BFAA-9E895973F3C4}" destId="{34813889-DDD1-470E-A436-10D84C73A3C3}" srcOrd="0" destOrd="0" presId="urn:microsoft.com/office/officeart/2005/8/layout/chevron2"/>
    <dgm:cxn modelId="{0C9985E4-8305-4BD9-AA85-81EC75788F9A}" type="presOf" srcId="{F75C098C-DEEA-4887-86DF-B65449CFE438}" destId="{0B891BA6-E307-4D05-98A9-E95E71CE54E8}" srcOrd="0" destOrd="1" presId="urn:microsoft.com/office/officeart/2005/8/layout/chevron2"/>
    <dgm:cxn modelId="{B6EA64F3-1860-4DC2-AA3F-BE9F8D6C6ADD}" type="presOf" srcId="{7D5C7BD1-B8A6-4CDD-A899-FC0D38345054}" destId="{CB32F764-FF98-44C7-AC56-CC1F8B815374}" srcOrd="0" destOrd="1" presId="urn:microsoft.com/office/officeart/2005/8/layout/chevron2"/>
    <dgm:cxn modelId="{303FACF3-40B3-47BB-AE6A-F217E84FCAC2}" type="presOf" srcId="{E51BCB5E-2760-489B-A611-CE786CC14AF6}" destId="{34813889-DDD1-470E-A436-10D84C73A3C3}" srcOrd="0" destOrd="1" presId="urn:microsoft.com/office/officeart/2005/8/layout/chevron2"/>
    <dgm:cxn modelId="{67E3EEF5-9D1B-4D81-BC7C-3F48F1272069}" srcId="{6B827789-E9E1-4763-B0FA-5445D6564813}" destId="{7D5C7BD1-B8A6-4CDD-A899-FC0D38345054}" srcOrd="1" destOrd="0" parTransId="{8F666CC9-E3F9-47C3-9417-CD70DD9F5C14}" sibTransId="{4D77C6AD-9032-4156-8560-C30AC5B2D9B7}"/>
    <dgm:cxn modelId="{E2E4AEFD-5D5C-48B4-A78C-F041DE917885}" srcId="{6B827789-E9E1-4763-B0FA-5445D6564813}" destId="{4C27DDF6-929B-4F8A-9B70-6FD38B48FF06}" srcOrd="4" destOrd="0" parTransId="{1DE58E34-0A09-44B7-9FAB-A9C90A56C9EB}" sibTransId="{B9872822-34B0-45C0-B51A-A25815BFD859}"/>
    <dgm:cxn modelId="{47252D46-C8EB-423F-A7F5-C8C94B4D7801}" type="presParOf" srcId="{AC117ED6-6CF4-4479-9CDA-A573524C9F83}" destId="{E2E91563-CF71-46AC-8F9E-659DA58864BE}" srcOrd="0" destOrd="0" presId="urn:microsoft.com/office/officeart/2005/8/layout/chevron2"/>
    <dgm:cxn modelId="{DB688FE3-FAF5-412B-86E9-65CD249DA4F8}" type="presParOf" srcId="{E2E91563-CF71-46AC-8F9E-659DA58864BE}" destId="{728FA55A-B49E-4456-8F76-8A6943D19D3A}" srcOrd="0" destOrd="0" presId="urn:microsoft.com/office/officeart/2005/8/layout/chevron2"/>
    <dgm:cxn modelId="{6C5937FE-946F-41AA-B85B-F1A206F65480}" type="presParOf" srcId="{E2E91563-CF71-46AC-8F9E-659DA58864BE}" destId="{34813889-DDD1-470E-A436-10D84C73A3C3}" srcOrd="1" destOrd="0" presId="urn:microsoft.com/office/officeart/2005/8/layout/chevron2"/>
    <dgm:cxn modelId="{31F48410-080B-46CB-9479-4FC678CCAA44}" type="presParOf" srcId="{AC117ED6-6CF4-4479-9CDA-A573524C9F83}" destId="{8D3F7DF3-F580-4F7B-AE53-2E9C3DCD9AFF}" srcOrd="1" destOrd="0" presId="urn:microsoft.com/office/officeart/2005/8/layout/chevron2"/>
    <dgm:cxn modelId="{F5376219-6A78-4198-8BC8-A9FCEF9F19FB}" type="presParOf" srcId="{AC117ED6-6CF4-4479-9CDA-A573524C9F83}" destId="{B29A4337-ED5A-4946-B839-90D93854FDFC}" srcOrd="2" destOrd="0" presId="urn:microsoft.com/office/officeart/2005/8/layout/chevron2"/>
    <dgm:cxn modelId="{60E99791-07C8-4DE7-B06A-56EB479914FB}" type="presParOf" srcId="{B29A4337-ED5A-4946-B839-90D93854FDFC}" destId="{92737BBE-C966-453D-BF8E-5AECF0639F33}" srcOrd="0" destOrd="0" presId="urn:microsoft.com/office/officeart/2005/8/layout/chevron2"/>
    <dgm:cxn modelId="{3122ED77-12DC-48C1-9E9E-6935D11E6D5E}" type="presParOf" srcId="{B29A4337-ED5A-4946-B839-90D93854FDFC}" destId="{0B891BA6-E307-4D05-98A9-E95E71CE54E8}" srcOrd="1" destOrd="0" presId="urn:microsoft.com/office/officeart/2005/8/layout/chevron2"/>
    <dgm:cxn modelId="{6949A706-4459-4CAF-BC79-DAAAB165C967}" type="presParOf" srcId="{AC117ED6-6CF4-4479-9CDA-A573524C9F83}" destId="{043A2273-9DCF-46C2-A6A3-36DCC47712BE}" srcOrd="3" destOrd="0" presId="urn:microsoft.com/office/officeart/2005/8/layout/chevron2"/>
    <dgm:cxn modelId="{343F49AE-1D78-4722-8D80-9B2846C12528}" type="presParOf" srcId="{AC117ED6-6CF4-4479-9CDA-A573524C9F83}" destId="{4E10821B-FFD7-4DA0-980C-E9D2EFB49593}" srcOrd="4" destOrd="0" presId="urn:microsoft.com/office/officeart/2005/8/layout/chevron2"/>
    <dgm:cxn modelId="{1B9AC8BE-BB50-499D-8D86-E3707683BE2B}" type="presParOf" srcId="{4E10821B-FFD7-4DA0-980C-E9D2EFB49593}" destId="{E6AE355A-997D-4F6A-A849-185B25676CB0}" srcOrd="0" destOrd="0" presId="urn:microsoft.com/office/officeart/2005/8/layout/chevron2"/>
    <dgm:cxn modelId="{7DB8249C-EFF3-44CC-9FB5-780F85505109}" type="presParOf" srcId="{4E10821B-FFD7-4DA0-980C-E9D2EFB49593}" destId="{CB32F764-FF98-44C7-AC56-CC1F8B815374}"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B9FE31-28E9-400C-8D2D-0AD838E9EAB7}">
      <dsp:nvSpPr>
        <dsp:cNvPr id="0" name=""/>
        <dsp:cNvSpPr/>
      </dsp:nvSpPr>
      <dsp:spPr>
        <a:xfrm>
          <a:off x="0" y="4689"/>
          <a:ext cx="6643273" cy="99886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0369CA-78B7-4722-9380-6C9ACF9C98C8}">
      <dsp:nvSpPr>
        <dsp:cNvPr id="0" name=""/>
        <dsp:cNvSpPr/>
      </dsp:nvSpPr>
      <dsp:spPr>
        <a:xfrm>
          <a:off x="302157" y="229434"/>
          <a:ext cx="549377" cy="54937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22F4CEA-B49C-484A-8F59-4967EF95408F}">
      <dsp:nvSpPr>
        <dsp:cNvPr id="0" name=""/>
        <dsp:cNvSpPr/>
      </dsp:nvSpPr>
      <dsp:spPr>
        <a:xfrm>
          <a:off x="1153693" y="4689"/>
          <a:ext cx="5489579" cy="998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714" tIns="105714" rIns="105714" bIns="105714" numCol="1" spcCol="1270" anchor="ctr" anchorCtr="0">
          <a:noAutofit/>
        </a:bodyPr>
        <a:lstStyle/>
        <a:p>
          <a:pPr marL="0" lvl="0" indent="0" algn="l" defTabSz="755650">
            <a:lnSpc>
              <a:spcPct val="90000"/>
            </a:lnSpc>
            <a:spcBef>
              <a:spcPct val="0"/>
            </a:spcBef>
            <a:spcAft>
              <a:spcPct val="35000"/>
            </a:spcAft>
            <a:buNone/>
          </a:pPr>
          <a:r>
            <a:rPr lang="en-US" sz="1700" kern="1200" dirty="0"/>
            <a:t>Inventory and rationalize your data before you begin a migration project</a:t>
          </a:r>
        </a:p>
      </dsp:txBody>
      <dsp:txXfrm>
        <a:off x="1153693" y="4689"/>
        <a:ext cx="5489579" cy="998868"/>
      </dsp:txXfrm>
    </dsp:sp>
    <dsp:sp modelId="{433BAA6E-4C80-4AA3-8683-53AF09CC9EA8}">
      <dsp:nvSpPr>
        <dsp:cNvPr id="0" name=""/>
        <dsp:cNvSpPr/>
      </dsp:nvSpPr>
      <dsp:spPr>
        <a:xfrm>
          <a:off x="0" y="1253275"/>
          <a:ext cx="6643273" cy="99886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06515D-3AD7-4AE3-9913-7D0970BACEB6}">
      <dsp:nvSpPr>
        <dsp:cNvPr id="0" name=""/>
        <dsp:cNvSpPr/>
      </dsp:nvSpPr>
      <dsp:spPr>
        <a:xfrm>
          <a:off x="302157" y="1478020"/>
          <a:ext cx="549377" cy="54937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6F802F6-0A2E-4700-B91E-9DA06FB7AED8}">
      <dsp:nvSpPr>
        <dsp:cNvPr id="0" name=""/>
        <dsp:cNvSpPr/>
      </dsp:nvSpPr>
      <dsp:spPr>
        <a:xfrm>
          <a:off x="1153693" y="1253275"/>
          <a:ext cx="5489579" cy="998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714" tIns="105714" rIns="105714" bIns="105714" numCol="1" spcCol="1270" anchor="ctr" anchorCtr="0">
          <a:noAutofit/>
        </a:bodyPr>
        <a:lstStyle/>
        <a:p>
          <a:pPr marL="0" lvl="0" indent="0" algn="l" defTabSz="755650">
            <a:lnSpc>
              <a:spcPct val="90000"/>
            </a:lnSpc>
            <a:spcBef>
              <a:spcPct val="0"/>
            </a:spcBef>
            <a:spcAft>
              <a:spcPct val="35000"/>
            </a:spcAft>
            <a:buNone/>
          </a:pPr>
          <a:r>
            <a:rPr lang="en-US" sz="1700" kern="1200" dirty="0"/>
            <a:t>Partner early with Executive Leadership, Data Owners, Security, and the business segment from your organization </a:t>
          </a:r>
        </a:p>
      </dsp:txBody>
      <dsp:txXfrm>
        <a:off x="1153693" y="1253275"/>
        <a:ext cx="5489579" cy="998868"/>
      </dsp:txXfrm>
    </dsp:sp>
    <dsp:sp modelId="{254E43CB-91FC-4F70-92FE-8B22E27B6396}">
      <dsp:nvSpPr>
        <dsp:cNvPr id="0" name=""/>
        <dsp:cNvSpPr/>
      </dsp:nvSpPr>
      <dsp:spPr>
        <a:xfrm>
          <a:off x="0" y="2501860"/>
          <a:ext cx="6643273" cy="99886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3CAC8C-46F3-4987-A370-3AA8D1F9439B}">
      <dsp:nvSpPr>
        <dsp:cNvPr id="0" name=""/>
        <dsp:cNvSpPr/>
      </dsp:nvSpPr>
      <dsp:spPr>
        <a:xfrm>
          <a:off x="302157" y="2726606"/>
          <a:ext cx="549377" cy="54937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160C5B8-ADB2-4DA6-9B79-20D591CD31B0}">
      <dsp:nvSpPr>
        <dsp:cNvPr id="0" name=""/>
        <dsp:cNvSpPr/>
      </dsp:nvSpPr>
      <dsp:spPr>
        <a:xfrm>
          <a:off x="1153693" y="2501860"/>
          <a:ext cx="5489579" cy="998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714" tIns="105714" rIns="105714" bIns="105714" numCol="1" spcCol="1270" anchor="ctr" anchorCtr="0">
          <a:noAutofit/>
        </a:bodyPr>
        <a:lstStyle/>
        <a:p>
          <a:pPr marL="0" lvl="0" indent="0" algn="l" defTabSz="755650">
            <a:lnSpc>
              <a:spcPct val="90000"/>
            </a:lnSpc>
            <a:spcBef>
              <a:spcPct val="0"/>
            </a:spcBef>
            <a:spcAft>
              <a:spcPct val="35000"/>
            </a:spcAft>
            <a:buNone/>
          </a:pPr>
          <a:r>
            <a:rPr lang="en-US" sz="1700" kern="1200"/>
            <a:t>Prune data that can be archived directly to “cool” tier rather to active data teirs if possible</a:t>
          </a:r>
        </a:p>
      </dsp:txBody>
      <dsp:txXfrm>
        <a:off x="1153693" y="2501860"/>
        <a:ext cx="5489579" cy="998868"/>
      </dsp:txXfrm>
    </dsp:sp>
    <dsp:sp modelId="{DE6D4ECB-C84D-4E8F-853F-06B73D6C3C78}">
      <dsp:nvSpPr>
        <dsp:cNvPr id="0" name=""/>
        <dsp:cNvSpPr/>
      </dsp:nvSpPr>
      <dsp:spPr>
        <a:xfrm>
          <a:off x="0" y="3750446"/>
          <a:ext cx="6643273" cy="99886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3BEA5B-9F42-4797-84AB-81C34DD9A4A8}">
      <dsp:nvSpPr>
        <dsp:cNvPr id="0" name=""/>
        <dsp:cNvSpPr/>
      </dsp:nvSpPr>
      <dsp:spPr>
        <a:xfrm>
          <a:off x="302157" y="3975191"/>
          <a:ext cx="549377" cy="54937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7019A4A-894D-4783-96BB-BFB9B676814B}">
      <dsp:nvSpPr>
        <dsp:cNvPr id="0" name=""/>
        <dsp:cNvSpPr/>
      </dsp:nvSpPr>
      <dsp:spPr>
        <a:xfrm>
          <a:off x="1153693" y="3750446"/>
          <a:ext cx="5489579" cy="998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714" tIns="105714" rIns="105714" bIns="105714" numCol="1" spcCol="1270" anchor="ctr" anchorCtr="0">
          <a:noAutofit/>
        </a:bodyPr>
        <a:lstStyle/>
        <a:p>
          <a:pPr marL="0" lvl="0" indent="0" algn="l" defTabSz="755650">
            <a:lnSpc>
              <a:spcPct val="90000"/>
            </a:lnSpc>
            <a:spcBef>
              <a:spcPct val="0"/>
            </a:spcBef>
            <a:spcAft>
              <a:spcPct val="35000"/>
            </a:spcAft>
            <a:buNone/>
          </a:pPr>
          <a:r>
            <a:rPr lang="en-US" sz="1700" kern="1200" dirty="0"/>
            <a:t>Ensure that the on-premises datacenter environment has the infrastructure to facilitate a migration</a:t>
          </a:r>
        </a:p>
      </dsp:txBody>
      <dsp:txXfrm>
        <a:off x="1153693" y="3750446"/>
        <a:ext cx="5489579" cy="998868"/>
      </dsp:txXfrm>
    </dsp:sp>
    <dsp:sp modelId="{AB20C5FC-CA75-4A2A-AEB5-64D12A3CBC47}">
      <dsp:nvSpPr>
        <dsp:cNvPr id="0" name=""/>
        <dsp:cNvSpPr/>
      </dsp:nvSpPr>
      <dsp:spPr>
        <a:xfrm>
          <a:off x="0" y="4999031"/>
          <a:ext cx="6643273" cy="998868"/>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EBBF06-7FF8-4DB8-BF22-8854E4A27826}">
      <dsp:nvSpPr>
        <dsp:cNvPr id="0" name=""/>
        <dsp:cNvSpPr/>
      </dsp:nvSpPr>
      <dsp:spPr>
        <a:xfrm>
          <a:off x="302157" y="5223777"/>
          <a:ext cx="549377" cy="54937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5167E23-7FA5-4CB6-9E2A-F509D2578E0D}">
      <dsp:nvSpPr>
        <dsp:cNvPr id="0" name=""/>
        <dsp:cNvSpPr/>
      </dsp:nvSpPr>
      <dsp:spPr>
        <a:xfrm>
          <a:off x="1153693" y="4999031"/>
          <a:ext cx="5489579" cy="998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714" tIns="105714" rIns="105714" bIns="105714" numCol="1" spcCol="1270" anchor="ctr" anchorCtr="0">
          <a:noAutofit/>
        </a:bodyPr>
        <a:lstStyle/>
        <a:p>
          <a:pPr marL="0" lvl="0" indent="0" algn="l" defTabSz="755650">
            <a:lnSpc>
              <a:spcPct val="90000"/>
            </a:lnSpc>
            <a:spcBef>
              <a:spcPct val="0"/>
            </a:spcBef>
            <a:spcAft>
              <a:spcPct val="35000"/>
            </a:spcAft>
            <a:buNone/>
          </a:pPr>
          <a:r>
            <a:rPr lang="en-US" sz="1700" kern="1200" dirty="0"/>
            <a:t>Avoid conducting multiple migrations projects at the same time which have interdependencies </a:t>
          </a:r>
        </a:p>
      </dsp:txBody>
      <dsp:txXfrm>
        <a:off x="1153693" y="4999031"/>
        <a:ext cx="5489579" cy="9988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8FA55A-B49E-4456-8F76-8A6943D19D3A}">
      <dsp:nvSpPr>
        <dsp:cNvPr id="0" name=""/>
        <dsp:cNvSpPr/>
      </dsp:nvSpPr>
      <dsp:spPr>
        <a:xfrm rot="5400000">
          <a:off x="-302671" y="314542"/>
          <a:ext cx="2017811" cy="1412467"/>
        </a:xfrm>
        <a:prstGeom prst="chevron">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Project Initiation</a:t>
          </a:r>
        </a:p>
      </dsp:txBody>
      <dsp:txXfrm rot="-5400000">
        <a:off x="2" y="718104"/>
        <a:ext cx="1412467" cy="605344"/>
      </dsp:txXfrm>
    </dsp:sp>
    <dsp:sp modelId="{34813889-DDD1-470E-A436-10D84C73A3C3}">
      <dsp:nvSpPr>
        <dsp:cNvPr id="0" name=""/>
        <dsp:cNvSpPr/>
      </dsp:nvSpPr>
      <dsp:spPr>
        <a:xfrm rot="5400000">
          <a:off x="4195936" y="-2771598"/>
          <a:ext cx="1311577" cy="6878515"/>
        </a:xfrm>
        <a:prstGeom prst="round2Same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US" sz="1100" kern="1200" dirty="0"/>
            <a:t>Inventory and rationalize your data before you begin a migration project</a:t>
          </a:r>
        </a:p>
        <a:p>
          <a:pPr marL="57150" lvl="1" indent="-57150" algn="l" defTabSz="488950">
            <a:lnSpc>
              <a:spcPct val="90000"/>
            </a:lnSpc>
            <a:spcBef>
              <a:spcPct val="0"/>
            </a:spcBef>
            <a:spcAft>
              <a:spcPct val="15000"/>
            </a:spcAft>
            <a:buChar char="•"/>
          </a:pPr>
          <a:r>
            <a:rPr lang="en-US" sz="1100" kern="1200" dirty="0"/>
            <a:t>Prune and archive data that does not need to be migrated</a:t>
          </a:r>
        </a:p>
        <a:p>
          <a:pPr marL="57150" lvl="1" indent="-57150" algn="l" defTabSz="488950">
            <a:lnSpc>
              <a:spcPct val="90000"/>
            </a:lnSpc>
            <a:spcBef>
              <a:spcPct val="0"/>
            </a:spcBef>
            <a:spcAft>
              <a:spcPct val="15000"/>
            </a:spcAft>
            <a:buChar char="•"/>
          </a:pPr>
          <a:r>
            <a:rPr lang="en-US" sz="1100" kern="1200" dirty="0"/>
            <a:t>Secure an Azure subscription for the migration</a:t>
          </a:r>
        </a:p>
        <a:p>
          <a:pPr marL="57150" lvl="1" indent="-57150" algn="l" defTabSz="488950">
            <a:lnSpc>
              <a:spcPct val="90000"/>
            </a:lnSpc>
            <a:spcBef>
              <a:spcPct val="0"/>
            </a:spcBef>
            <a:spcAft>
              <a:spcPct val="15000"/>
            </a:spcAft>
            <a:buChar char="•"/>
          </a:pPr>
          <a:r>
            <a:rPr lang="en-US" sz="1100" kern="1200" dirty="0"/>
            <a:t>Ensure the on-premises data center and offices are ready to support the migration</a:t>
          </a:r>
        </a:p>
        <a:p>
          <a:pPr marL="57150" lvl="1" indent="-57150" algn="l" defTabSz="488950">
            <a:lnSpc>
              <a:spcPct val="90000"/>
            </a:lnSpc>
            <a:spcBef>
              <a:spcPct val="0"/>
            </a:spcBef>
            <a:spcAft>
              <a:spcPct val="15000"/>
            </a:spcAft>
            <a:buChar char="•"/>
          </a:pPr>
          <a:r>
            <a:rPr lang="en-US" sz="1100" kern="1200" dirty="0"/>
            <a:t>Create a migration plan, with dates, and users</a:t>
          </a:r>
        </a:p>
        <a:p>
          <a:pPr marL="57150" lvl="1" indent="-57150" algn="l" defTabSz="488950">
            <a:lnSpc>
              <a:spcPct val="90000"/>
            </a:lnSpc>
            <a:spcBef>
              <a:spcPct val="0"/>
            </a:spcBef>
            <a:spcAft>
              <a:spcPct val="15000"/>
            </a:spcAft>
            <a:buChar char="•"/>
          </a:pPr>
          <a:r>
            <a:rPr lang="en-US" sz="1100" kern="1200" dirty="0"/>
            <a:t>Have a Project kickoff and brief Organization Stakeholders</a:t>
          </a:r>
        </a:p>
      </dsp:txBody>
      <dsp:txXfrm rot="-5400000">
        <a:off x="1412467" y="75897"/>
        <a:ext cx="6814489" cy="1183525"/>
      </dsp:txXfrm>
    </dsp:sp>
    <dsp:sp modelId="{92737BBE-C966-453D-BF8E-5AECF0639F33}">
      <dsp:nvSpPr>
        <dsp:cNvPr id="0" name=""/>
        <dsp:cNvSpPr/>
      </dsp:nvSpPr>
      <dsp:spPr>
        <a:xfrm rot="5400000">
          <a:off x="-302671" y="2306800"/>
          <a:ext cx="2017811" cy="1412467"/>
        </a:xfrm>
        <a:prstGeom prst="chevron">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Project Initiation</a:t>
          </a:r>
        </a:p>
      </dsp:txBody>
      <dsp:txXfrm rot="-5400000">
        <a:off x="2" y="2710362"/>
        <a:ext cx="1412467" cy="605344"/>
      </dsp:txXfrm>
    </dsp:sp>
    <dsp:sp modelId="{0B891BA6-E307-4D05-98A9-E95E71CE54E8}">
      <dsp:nvSpPr>
        <dsp:cNvPr id="0" name=""/>
        <dsp:cNvSpPr/>
      </dsp:nvSpPr>
      <dsp:spPr>
        <a:xfrm rot="5400000">
          <a:off x="4037268" y="-779340"/>
          <a:ext cx="1628913" cy="6878515"/>
        </a:xfrm>
        <a:prstGeom prst="round2Same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US" sz="1100" kern="1200" dirty="0">
              <a:solidFill>
                <a:srgbClr val="505050">
                  <a:hueOff val="0"/>
                  <a:satOff val="0"/>
                  <a:lumOff val="0"/>
                  <a:alphaOff val="0"/>
                </a:srgbClr>
              </a:solidFill>
              <a:latin typeface="Segoe UI"/>
              <a:ea typeface="+mn-ea"/>
              <a:cs typeface="+mn-cs"/>
            </a:rPr>
            <a:t>Deploy the Azure Migration Factory from </a:t>
          </a:r>
          <a:r>
            <a:rPr lang="en-US" sz="1100" kern="1200" dirty="0">
              <a:hlinkClick xmlns:r="http://schemas.openxmlformats.org/officeDocument/2006/relationships" r:id="rId1"/>
            </a:rPr>
            <a:t>GitHub</a:t>
          </a:r>
          <a:endParaRPr lang="en-US" sz="1100" kern="1200" dirty="0">
            <a:solidFill>
              <a:srgbClr val="505050">
                <a:hueOff val="0"/>
                <a:satOff val="0"/>
                <a:lumOff val="0"/>
                <a:alphaOff val="0"/>
              </a:srgbClr>
            </a:solidFill>
            <a:latin typeface="Segoe UI"/>
            <a:ea typeface="+mn-ea"/>
            <a:cs typeface="+mn-cs"/>
          </a:endParaRPr>
        </a:p>
        <a:p>
          <a:pPr marL="57150" lvl="1" indent="-57150" algn="l" defTabSz="488950">
            <a:lnSpc>
              <a:spcPct val="90000"/>
            </a:lnSpc>
            <a:spcBef>
              <a:spcPct val="0"/>
            </a:spcBef>
            <a:spcAft>
              <a:spcPct val="15000"/>
            </a:spcAft>
            <a:buChar char="•"/>
          </a:pPr>
          <a:r>
            <a:rPr lang="en-US" sz="1100" kern="1200" dirty="0">
              <a:solidFill>
                <a:srgbClr val="505050">
                  <a:hueOff val="0"/>
                  <a:satOff val="0"/>
                  <a:lumOff val="0"/>
                  <a:alphaOff val="0"/>
                </a:srgbClr>
              </a:solidFill>
              <a:latin typeface="Segoe UI"/>
              <a:ea typeface="+mn-ea"/>
              <a:cs typeface="+mn-cs"/>
            </a:rPr>
            <a:t>Align your Azure Migration Factory based on the architecture patterns that best represents your environment</a:t>
          </a:r>
        </a:p>
        <a:p>
          <a:pPr marL="57150" lvl="1" indent="-57150" algn="l" defTabSz="488950">
            <a:lnSpc>
              <a:spcPct val="90000"/>
            </a:lnSpc>
            <a:spcBef>
              <a:spcPct val="0"/>
            </a:spcBef>
            <a:spcAft>
              <a:spcPct val="15000"/>
            </a:spcAft>
            <a:buChar char="•"/>
          </a:pPr>
          <a:r>
            <a:rPr lang="en-US" sz="1100" kern="1200" dirty="0">
              <a:solidFill>
                <a:srgbClr val="505050">
                  <a:hueOff val="0"/>
                  <a:satOff val="0"/>
                  <a:lumOff val="0"/>
                  <a:alphaOff val="0"/>
                </a:srgbClr>
              </a:solidFill>
              <a:latin typeface="Segoe UI"/>
              <a:ea typeface="+mn-ea"/>
              <a:cs typeface="+mn-cs"/>
            </a:rPr>
            <a:t>Order the Azure Data Box which best aligns the volume of data required to migrate towards Azure. Ensure you select the storage account that was created in the Azure Migration Factory</a:t>
          </a:r>
        </a:p>
        <a:p>
          <a:pPr marL="57150" lvl="1" indent="-57150" algn="l" defTabSz="488950">
            <a:lnSpc>
              <a:spcPct val="90000"/>
            </a:lnSpc>
            <a:spcBef>
              <a:spcPct val="0"/>
            </a:spcBef>
            <a:spcAft>
              <a:spcPct val="15000"/>
            </a:spcAft>
            <a:buChar char="•"/>
          </a:pPr>
          <a:r>
            <a:rPr lang="en-US" sz="1100" kern="1200" dirty="0">
              <a:solidFill>
                <a:srgbClr val="505050">
                  <a:hueOff val="0"/>
                  <a:satOff val="0"/>
                  <a:lumOff val="0"/>
                  <a:alphaOff val="0"/>
                </a:srgbClr>
              </a:solidFill>
              <a:latin typeface="Segoe UI"/>
              <a:ea typeface="+mn-ea"/>
              <a:cs typeface="+mn-cs"/>
            </a:rPr>
            <a:t>Copy on-premises files to the Azure Data Box and return to Microsoft</a:t>
          </a:r>
        </a:p>
        <a:p>
          <a:pPr marL="57150" lvl="1" indent="-57150" algn="l" defTabSz="488950">
            <a:lnSpc>
              <a:spcPct val="90000"/>
            </a:lnSpc>
            <a:spcBef>
              <a:spcPct val="0"/>
            </a:spcBef>
            <a:spcAft>
              <a:spcPct val="15000"/>
            </a:spcAft>
            <a:buChar char="•"/>
          </a:pPr>
          <a:r>
            <a:rPr lang="en-US" sz="1100" kern="1200" dirty="0">
              <a:solidFill>
                <a:srgbClr val="505050">
                  <a:hueOff val="0"/>
                  <a:satOff val="0"/>
                  <a:lumOff val="0"/>
                  <a:alphaOff val="0"/>
                </a:srgbClr>
              </a:solidFill>
              <a:latin typeface="Segoe UI"/>
              <a:ea typeface="+mn-ea"/>
              <a:cs typeface="+mn-cs"/>
            </a:rPr>
            <a:t>Repeat the above-mentioned process as many times as necessary</a:t>
          </a:r>
        </a:p>
        <a:p>
          <a:pPr marL="114300" lvl="1" indent="-114300" algn="l" defTabSz="533400">
            <a:lnSpc>
              <a:spcPct val="90000"/>
            </a:lnSpc>
            <a:spcBef>
              <a:spcPct val="0"/>
            </a:spcBef>
            <a:spcAft>
              <a:spcPct val="15000"/>
            </a:spcAft>
            <a:buChar char="•"/>
          </a:pPr>
          <a:endParaRPr lang="en-US" sz="1200" kern="1200" dirty="0">
            <a:solidFill>
              <a:srgbClr val="505050">
                <a:hueOff val="0"/>
                <a:satOff val="0"/>
                <a:lumOff val="0"/>
                <a:alphaOff val="0"/>
              </a:srgbClr>
            </a:solidFill>
            <a:latin typeface="Segoe UI"/>
            <a:ea typeface="+mn-ea"/>
            <a:cs typeface="+mn-cs"/>
          </a:endParaRPr>
        </a:p>
      </dsp:txBody>
      <dsp:txXfrm rot="-5400000">
        <a:off x="1412468" y="1924977"/>
        <a:ext cx="6798998" cy="1469879"/>
      </dsp:txXfrm>
    </dsp:sp>
    <dsp:sp modelId="{E6AE355A-997D-4F6A-A849-185B25676CB0}">
      <dsp:nvSpPr>
        <dsp:cNvPr id="0" name=""/>
        <dsp:cNvSpPr/>
      </dsp:nvSpPr>
      <dsp:spPr>
        <a:xfrm rot="5400000">
          <a:off x="-302671" y="4140389"/>
          <a:ext cx="2017811" cy="1412467"/>
        </a:xfrm>
        <a:prstGeom prst="chevron">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Project </a:t>
          </a:r>
        </a:p>
        <a:p>
          <a:pPr marL="0" lvl="0" indent="0" algn="ctr" defTabSz="711200">
            <a:lnSpc>
              <a:spcPct val="90000"/>
            </a:lnSpc>
            <a:spcBef>
              <a:spcPct val="0"/>
            </a:spcBef>
            <a:spcAft>
              <a:spcPct val="35000"/>
            </a:spcAft>
            <a:buNone/>
          </a:pPr>
          <a:r>
            <a:rPr lang="en-US" sz="1600" kern="1200" dirty="0"/>
            <a:t>Closeout</a:t>
          </a:r>
        </a:p>
      </dsp:txBody>
      <dsp:txXfrm rot="-5400000">
        <a:off x="2" y="4543951"/>
        <a:ext cx="1412467" cy="605344"/>
      </dsp:txXfrm>
    </dsp:sp>
    <dsp:sp modelId="{CB32F764-FF98-44C7-AC56-CC1F8B815374}">
      <dsp:nvSpPr>
        <dsp:cNvPr id="0" name=""/>
        <dsp:cNvSpPr/>
      </dsp:nvSpPr>
      <dsp:spPr>
        <a:xfrm rot="5400000">
          <a:off x="4195936" y="1054249"/>
          <a:ext cx="1311577" cy="6878515"/>
        </a:xfrm>
        <a:prstGeom prst="round2Same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US" sz="1100" kern="1200" dirty="0">
              <a:solidFill>
                <a:srgbClr val="505050">
                  <a:hueOff val="0"/>
                  <a:satOff val="0"/>
                  <a:lumOff val="0"/>
                  <a:alphaOff val="0"/>
                </a:srgbClr>
              </a:solidFill>
              <a:latin typeface="Segoe UI"/>
              <a:ea typeface="+mn-ea"/>
              <a:cs typeface="+mn-cs"/>
            </a:rPr>
            <a:t>After the files have been copied from the Azure Data Box to the Azure Storage File Share deploy the </a:t>
          </a:r>
          <a:r>
            <a:rPr lang="en-US" sz="1100" kern="1200" dirty="0">
              <a:hlinkClick xmlns:r="http://schemas.openxmlformats.org/officeDocument/2006/relationships" r:id="rId2"/>
            </a:rPr>
            <a:t>Migration Manager</a:t>
          </a:r>
          <a:r>
            <a:rPr lang="en-US" sz="1100" kern="1200" dirty="0">
              <a:solidFill>
                <a:srgbClr val="505050">
                  <a:hueOff val="0"/>
                  <a:satOff val="0"/>
                  <a:lumOff val="0"/>
                  <a:alphaOff val="0"/>
                </a:srgbClr>
              </a:solidFill>
              <a:latin typeface="Segoe UI"/>
              <a:ea typeface="+mn-ea"/>
              <a:cs typeface="+mn-cs"/>
            </a:rPr>
            <a:t> agents on the migration virtual machines and create tasks</a:t>
          </a:r>
        </a:p>
        <a:p>
          <a:pPr marL="57150" lvl="1" indent="-57150" algn="l" defTabSz="488950">
            <a:lnSpc>
              <a:spcPct val="90000"/>
            </a:lnSpc>
            <a:spcBef>
              <a:spcPct val="0"/>
            </a:spcBef>
            <a:spcAft>
              <a:spcPct val="15000"/>
            </a:spcAft>
            <a:buChar char="•"/>
          </a:pPr>
          <a:r>
            <a:rPr lang="en-US" sz="1100" kern="1200" dirty="0">
              <a:solidFill>
                <a:srgbClr val="505050">
                  <a:hueOff val="0"/>
                  <a:satOff val="0"/>
                  <a:lumOff val="0"/>
                  <a:alphaOff val="0"/>
                </a:srgbClr>
              </a:solidFill>
              <a:latin typeface="Segoe UI"/>
              <a:ea typeface="+mn-ea"/>
              <a:cs typeface="+mn-cs"/>
            </a:rPr>
            <a:t>Monitor migration and report on progress</a:t>
          </a:r>
        </a:p>
        <a:p>
          <a:pPr marL="57150" lvl="1" indent="-57150" algn="l" defTabSz="488950">
            <a:lnSpc>
              <a:spcPct val="90000"/>
            </a:lnSpc>
            <a:spcBef>
              <a:spcPct val="0"/>
            </a:spcBef>
            <a:spcAft>
              <a:spcPct val="15000"/>
            </a:spcAft>
            <a:buChar char="•"/>
          </a:pPr>
          <a:r>
            <a:rPr lang="en-US" sz="1100" kern="1200" dirty="0">
              <a:solidFill>
                <a:srgbClr val="505050">
                  <a:hueOff val="0"/>
                  <a:satOff val="0"/>
                  <a:lumOff val="0"/>
                  <a:alphaOff val="0"/>
                </a:srgbClr>
              </a:solidFill>
              <a:latin typeface="Segoe UI"/>
              <a:ea typeface="+mn-ea"/>
              <a:cs typeface="+mn-cs"/>
            </a:rPr>
            <a:t>Option – archive data in Azure storage account before closing the project out</a:t>
          </a:r>
        </a:p>
        <a:p>
          <a:pPr marL="57150" lvl="1" indent="-57150" algn="l" defTabSz="488950">
            <a:lnSpc>
              <a:spcPct val="90000"/>
            </a:lnSpc>
            <a:spcBef>
              <a:spcPct val="0"/>
            </a:spcBef>
            <a:spcAft>
              <a:spcPct val="15000"/>
            </a:spcAft>
            <a:buChar char="•"/>
          </a:pPr>
          <a:r>
            <a:rPr lang="en-US" sz="1100" kern="1200" dirty="0">
              <a:solidFill>
                <a:srgbClr val="505050">
                  <a:hueOff val="0"/>
                  <a:satOff val="0"/>
                  <a:lumOff val="0"/>
                  <a:alphaOff val="0"/>
                </a:srgbClr>
              </a:solidFill>
              <a:latin typeface="Segoe UI"/>
              <a:ea typeface="+mn-ea"/>
              <a:cs typeface="+mn-cs"/>
            </a:rPr>
            <a:t>Debrief Organization Stakeholders</a:t>
          </a:r>
        </a:p>
        <a:p>
          <a:pPr marL="57150" lvl="1" indent="-57150" algn="l" defTabSz="488950">
            <a:lnSpc>
              <a:spcPct val="90000"/>
            </a:lnSpc>
            <a:spcBef>
              <a:spcPct val="0"/>
            </a:spcBef>
            <a:spcAft>
              <a:spcPct val="15000"/>
            </a:spcAft>
            <a:buChar char="•"/>
          </a:pPr>
          <a:r>
            <a:rPr lang="en-US" sz="1100" kern="1200" dirty="0">
              <a:solidFill>
                <a:srgbClr val="505050">
                  <a:hueOff val="0"/>
                  <a:satOff val="0"/>
                  <a:lumOff val="0"/>
                  <a:alphaOff val="0"/>
                </a:srgbClr>
              </a:solidFill>
              <a:latin typeface="Segoe UI"/>
              <a:ea typeface="+mn-ea"/>
              <a:cs typeface="+mn-cs"/>
            </a:rPr>
            <a:t>Conduct project closeout</a:t>
          </a:r>
        </a:p>
      </dsp:txBody>
      <dsp:txXfrm rot="-5400000">
        <a:off x="1412467" y="3901744"/>
        <a:ext cx="6814489" cy="118352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6/9/2022 8:13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6/9/2022 8:13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Microsoft Ignite 2016</a:t>
            </a: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6/9/2022 8:13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436767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6/9/2022 8:13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85194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A17D118-1690-458F-B4D2-F9DA5D6F5033}" type="datetime8">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6/9/2022 8:13 AM</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C87E0CF-87F6-4B58-B8B8-DCAB2DAAF3CA}"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a:t>
            </a:fld>
            <a:endParaRPr kumimoji="0" lang="en-US" sz="1800" b="0" i="0" u="none" strike="noStrike" kern="0" cap="none" spc="0" normalizeH="0" baseline="0" noProof="0" dirty="0">
              <a:ln>
                <a:noFill/>
              </a:ln>
              <a:solidFill>
                <a:prstClr val="black"/>
              </a:solidFill>
              <a:effectLst/>
              <a:uLnTx/>
              <a:uFillTx/>
            </a:endParaRPr>
          </a:p>
        </p:txBody>
      </p:sp>
      <p:sp>
        <p:nvSpPr>
          <p:cNvPr id="6" name="Footer Placeholder 5"/>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2612957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solidFill>
          <a:schemeClr val="accent1"/>
        </a:solidFill>
        <a:effectLst/>
      </p:bgPr>
    </p:bg>
    <p:spTree>
      <p:nvGrpSpPr>
        <p:cNvPr id="1" name=""/>
        <p:cNvGrpSpPr/>
        <p:nvPr/>
      </p:nvGrpSpPr>
      <p:grpSpPr>
        <a:xfrm>
          <a:off x="0" y="0"/>
          <a:ext cx="0" cy="0"/>
          <a:chOff x="0" y="0"/>
          <a:chExt cx="0" cy="0"/>
        </a:xfrm>
      </p:grpSpPr>
      <p:sp>
        <p:nvSpPr>
          <p:cNvPr id="10" name="Rectangle 9"/>
          <p:cNvSpPr/>
          <p:nvPr userDrawn="1"/>
        </p:nvSpPr>
        <p:spPr bwMode="gray">
          <a:xfrm>
            <a:off x="0" y="5758901"/>
            <a:ext cx="12435840" cy="123562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2"/>
          <a:stretch>
            <a:fillRect/>
          </a:stretch>
        </p:blipFill>
        <p:spPr>
          <a:xfrm>
            <a:off x="462280" y="6209084"/>
            <a:ext cx="1456418" cy="310896"/>
          </a:xfrm>
          <a:prstGeom prst="rect">
            <a:avLst/>
          </a:prstGeom>
        </p:spPr>
      </p:pic>
      <p:pic>
        <p:nvPicPr>
          <p:cNvPr id="16" name="Picture 15" hidden="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8" name="Title 1"/>
          <p:cNvSpPr>
            <a:spLocks noGrp="1"/>
          </p:cNvSpPr>
          <p:nvPr>
            <p:ph type="title" hasCustomPrompt="1"/>
          </p:nvPr>
        </p:nvSpPr>
        <p:spPr bwMode="white">
          <a:xfrm>
            <a:off x="274702" y="1679645"/>
            <a:ext cx="91439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9" name="Text Placeholder 4"/>
          <p:cNvSpPr>
            <a:spLocks noGrp="1"/>
          </p:cNvSpPr>
          <p:nvPr>
            <p:ph type="body" sz="quarter" idx="12" hasCustomPrompt="1"/>
          </p:nvPr>
        </p:nvSpPr>
        <p:spPr bwMode="white">
          <a:xfrm>
            <a:off x="274701" y="3509753"/>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3" name="Text Placeholder 2"/>
          <p:cNvSpPr>
            <a:spLocks noGrp="1"/>
          </p:cNvSpPr>
          <p:nvPr>
            <p:ph type="body" sz="quarter" idx="13" hasCustomPrompt="1"/>
          </p:nvPr>
        </p:nvSpPr>
        <p:spPr bwMode="white">
          <a:xfrm>
            <a:off x="10333038" y="296863"/>
            <a:ext cx="1828800" cy="461665"/>
          </a:xfrm>
        </p:spPr>
        <p:txBody>
          <a:bodyPr/>
          <a:lstStyle>
            <a:lvl1pPr marL="0" indent="0" algn="r">
              <a:buNone/>
              <a:defRPr sz="2000">
                <a:latin typeface="+mn-lt"/>
              </a:defRPr>
            </a:lvl1pPr>
          </a:lstStyle>
          <a:p>
            <a:pPr lvl="0"/>
            <a:r>
              <a:rPr lang="en-US" dirty="0"/>
              <a:t>Session Code</a:t>
            </a:r>
          </a:p>
        </p:txBody>
      </p:sp>
    </p:spTree>
    <p:extLst>
      <p:ext uri="{BB962C8B-B14F-4D97-AF65-F5344CB8AC3E}">
        <p14:creationId xmlns:p14="http://schemas.microsoft.com/office/powerpoint/2010/main" val="168501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79729207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11495847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11437548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nk Accent Color 1">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71839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478857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84612321"/>
      </p:ext>
    </p:extLst>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217053460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85572366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er Evidence Slide">
    <p:bg bwMode="gray">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8584">
                      <a:schemeClr val="tx2"/>
                    </a:gs>
                    <a:gs pos="57000">
                      <a:schemeClr val="tx2"/>
                    </a:gs>
                  </a:gsLst>
                  <a:lin ang="5400000" scaled="0"/>
                </a:gradFill>
              </a:defRPr>
            </a:lvl1pPr>
          </a:lstStyle>
          <a:p>
            <a:r>
              <a:rPr lang="en-US" dirty="0"/>
              <a:t>Customer evidence slide</a:t>
            </a:r>
          </a:p>
        </p:txBody>
      </p:sp>
      <p:sp>
        <p:nvSpPr>
          <p:cNvPr id="4" name="Picture Placeholder 3"/>
          <p:cNvSpPr>
            <a:spLocks noGrp="1"/>
          </p:cNvSpPr>
          <p:nvPr>
            <p:ph type="pic" sz="quarter" idx="10"/>
          </p:nvPr>
        </p:nvSpPr>
        <p:spPr bwMode="gray">
          <a:xfrm>
            <a:off x="274638" y="1434069"/>
            <a:ext cx="5486400" cy="1827214"/>
          </a:xfrm>
          <a:blipFill>
            <a:blip r:embed="rId2"/>
            <a:stretch>
              <a:fillRect/>
            </a:stretch>
          </a:blipFill>
        </p:spPr>
        <p:txBody>
          <a:bodyPr lIns="182880" tIns="146304" rIns="182880" bIns="146304">
            <a:noAutofit/>
          </a:bodyPr>
          <a:lstStyle>
            <a:lvl1pPr marL="0" indent="0">
              <a:buNone/>
              <a:defRPr lang="en-US" sz="2400" kern="1200" spc="0" baseline="0" dirty="0">
                <a:noFill/>
                <a:latin typeface="+mn-lt"/>
                <a:ea typeface="+mn-ea"/>
                <a:cs typeface="+mn-cs"/>
              </a:defRPr>
            </a:lvl1pPr>
            <a:lvl2pPr>
              <a:defRPr lang="en-US" sz="2400"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a:t>Click icon to add picture</a:t>
            </a:r>
            <a:endParaRPr lang="en-US" dirty="0"/>
          </a:p>
        </p:txBody>
      </p:sp>
      <p:sp>
        <p:nvSpPr>
          <p:cNvPr id="5" name="Rectangle 4"/>
          <p:cNvSpPr/>
          <p:nvPr userDrawn="1"/>
        </p:nvSpPr>
        <p:spPr bwMode="auto">
          <a:xfrm>
            <a:off x="6218237" y="4868863"/>
            <a:ext cx="5945966" cy="18288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146304" rIns="182880" bIns="146304"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6" name="Picture Placeholder 3"/>
          <p:cNvSpPr>
            <a:spLocks noGrp="1"/>
          </p:cNvSpPr>
          <p:nvPr>
            <p:ph type="pic" sz="quarter" idx="11" hasCustomPrompt="1"/>
          </p:nvPr>
        </p:nvSpPr>
        <p:spPr bwMode="gray">
          <a:xfrm>
            <a:off x="6218237" y="1434069"/>
            <a:ext cx="5943601" cy="3433208"/>
          </a:xfrm>
          <a:blipFill>
            <a:blip r:embed="rId3"/>
            <a:stretch>
              <a:fillRect/>
            </a:stretch>
          </a:blipFill>
        </p:spPr>
        <p:txBody>
          <a:bodyPr lIns="182880" tIns="146304" rIns="182880" bIns="146304">
            <a:noAutofit/>
          </a:bodyPr>
          <a:lstStyle>
            <a:lvl1pPr marL="0" indent="0">
              <a:buNone/>
              <a:defRPr lang="en-US" sz="2400" kern="1200" spc="0" baseline="0" dirty="0">
                <a:gradFill>
                  <a:gsLst>
                    <a:gs pos="1250">
                      <a:schemeClr val="tx1"/>
                    </a:gs>
                    <a:gs pos="100000">
                      <a:schemeClr val="tx1"/>
                    </a:gs>
                  </a:gsLst>
                  <a:lin ang="5400000" scaled="0"/>
                </a:gradFill>
                <a:latin typeface="+mn-lt"/>
                <a:ea typeface="+mn-ea"/>
                <a:cs typeface="+mn-cs"/>
              </a:defRPr>
            </a:lvl1pPr>
            <a:lvl2pPr algn="ctr">
              <a:defRPr lang="en-US" sz="2400"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dirty="0"/>
              <a:t>Your image here</a:t>
            </a:r>
          </a:p>
        </p:txBody>
      </p:sp>
      <p:cxnSp>
        <p:nvCxnSpPr>
          <p:cNvPr id="7" name="Straight Connector 6"/>
          <p:cNvCxnSpPr/>
          <p:nvPr userDrawn="1"/>
        </p:nvCxnSpPr>
        <p:spPr>
          <a:xfrm>
            <a:off x="5989638" y="1836883"/>
            <a:ext cx="0" cy="4754828"/>
          </a:xfrm>
          <a:prstGeom prst="line">
            <a:avLst/>
          </a:prstGeom>
          <a:ln w="3175">
            <a:solidFill>
              <a:schemeClr val="tx1">
                <a:alpha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2"/>
          </p:nvPr>
        </p:nvSpPr>
        <p:spPr>
          <a:xfrm>
            <a:off x="274638" y="3260725"/>
            <a:ext cx="5486400" cy="3436938"/>
          </a:xfrm>
        </p:spPr>
        <p:txBody>
          <a:bodyPr lIns="182880" tIns="146304" rIns="182880" bIns="146304">
            <a:noAutofit/>
          </a:bodyPr>
          <a:lstStyle>
            <a:lvl1pPr marL="0" indent="0">
              <a:buNone/>
              <a:defRPr sz="2400">
                <a:latin typeface="+mn-lt"/>
              </a:defRPr>
            </a:lvl1pPr>
          </a:lstStyle>
          <a:p>
            <a:pPr lvl="0"/>
            <a:r>
              <a:rPr lang="en-US"/>
              <a:t>Edit Master text styles</a:t>
            </a:r>
          </a:p>
        </p:txBody>
      </p:sp>
      <p:sp>
        <p:nvSpPr>
          <p:cNvPr id="15" name="Text Placeholder 14"/>
          <p:cNvSpPr>
            <a:spLocks noGrp="1"/>
          </p:cNvSpPr>
          <p:nvPr>
            <p:ph type="body" sz="quarter" idx="13"/>
          </p:nvPr>
        </p:nvSpPr>
        <p:spPr>
          <a:xfrm>
            <a:off x="6218238" y="4868863"/>
            <a:ext cx="5943600" cy="1827214"/>
          </a:xfrm>
        </p:spPr>
        <p:txBody>
          <a:bodyPr lIns="182880" tIns="146304" rIns="182880" bIns="146304" anchor="ctr">
            <a:noAutofit/>
          </a:bodyPr>
          <a:lstStyle>
            <a:lvl1pPr marL="0" indent="0" algn="ctr">
              <a:buNone/>
              <a:defRPr sz="3200">
                <a:gradFill>
                  <a:gsLst>
                    <a:gs pos="27434">
                      <a:srgbClr val="FFFFFF"/>
                    </a:gs>
                    <a:gs pos="54000">
                      <a:srgbClr val="FFFFFF"/>
                    </a:gs>
                  </a:gsLst>
                  <a:lin ang="5400000" scaled="0"/>
                </a:gradFill>
                <a:latin typeface="+mj-lt"/>
              </a:defRPr>
            </a:lvl1pPr>
          </a:lstStyle>
          <a:p>
            <a:pPr lvl="0"/>
            <a:r>
              <a:rPr lang="en-US"/>
              <a:t>Edit Master text styles</a:t>
            </a:r>
          </a:p>
        </p:txBody>
      </p:sp>
    </p:spTree>
    <p:extLst>
      <p:ext uri="{BB962C8B-B14F-4D97-AF65-F5344CB8AC3E}">
        <p14:creationId xmlns:p14="http://schemas.microsoft.com/office/powerpoint/2010/main" val="37508026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8228299" cy="1181862"/>
          </a:xfrm>
          <a:noFill/>
        </p:spPr>
        <p:txBody>
          <a:bodyPr wrap="square" tIns="91440" bIns="91440" anchor="t" anchorCtr="0">
            <a:spAutoFit/>
          </a:bodyPr>
          <a:lstStyle>
            <a:lvl1pPr>
              <a:defRPr sz="7200" spc="-100" baseline="0">
                <a:gradFill>
                  <a:gsLst>
                    <a:gs pos="8850">
                      <a:schemeClr val="tx1"/>
                    </a:gs>
                    <a:gs pos="23894">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8229599" cy="738664"/>
          </a:xfrm>
          <a:noFill/>
        </p:spPr>
        <p:txBody>
          <a:bodyPr wrap="square" lIns="182880" tIns="146304" rIns="182880" bIns="146304">
            <a:spAutoFit/>
          </a:bodyPr>
          <a:lstStyle>
            <a:lvl1pPr marL="0" indent="0">
              <a:spcBef>
                <a:spcPts val="0"/>
              </a:spcBef>
              <a:buNone/>
              <a:defRPr sz="3200" spc="0" baseline="0">
                <a:gradFill>
                  <a:gsLst>
                    <a:gs pos="8850">
                      <a:schemeClr val="tx1"/>
                    </a:gs>
                    <a:gs pos="23894">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8229599" cy="1181862"/>
          </a:xfrm>
          <a:noFill/>
        </p:spPr>
        <p:txBody>
          <a:bodyPr wrap="square" tIns="91440" bIns="91440" anchor="t" anchorCtr="0">
            <a:spAutoFit/>
          </a:bodyPr>
          <a:lstStyle>
            <a:lvl1pPr>
              <a:defRPr sz="7200" spc="-100" baseline="0">
                <a:gradFill>
                  <a:gsLst>
                    <a:gs pos="10619">
                      <a:schemeClr val="tx1"/>
                    </a:gs>
                    <a:gs pos="26549">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237967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Walkin">
    <p:bg bwMode="gray">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userDrawn="1"/>
        </p:nvSpPr>
        <p:spPr bwMode="gray">
          <a:xfrm>
            <a:off x="0" y="5758901"/>
            <a:ext cx="12435840" cy="123562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p:cNvPicPr>
            <a:picLocks noChangeAspect="1"/>
          </p:cNvPicPr>
          <p:nvPr userDrawn="1"/>
        </p:nvPicPr>
        <p:blipFill>
          <a:blip r:embed="rId2"/>
          <a:stretch>
            <a:fillRect/>
          </a:stretch>
        </p:blipFill>
        <p:spPr>
          <a:xfrm>
            <a:off x="462280" y="6209084"/>
            <a:ext cx="1456418" cy="310896"/>
          </a:xfrm>
          <a:prstGeom prst="rect">
            <a:avLst/>
          </a:prstGeom>
        </p:spPr>
      </p:pic>
      <p:pic>
        <p:nvPicPr>
          <p:cNvPr id="6" name="Picture 5"/>
          <p:cNvPicPr>
            <a:picLocks noChangeAspect="1"/>
          </p:cNvPicPr>
          <p:nvPr userDrawn="1"/>
        </p:nvPicPr>
        <p:blipFill rotWithShape="1">
          <a:blip r:embed="rId3"/>
          <a:srcRect r="40044"/>
          <a:stretch/>
        </p:blipFill>
        <p:spPr>
          <a:xfrm>
            <a:off x="-246501" y="1965643"/>
            <a:ext cx="4736205" cy="2148840"/>
          </a:xfrm>
          <a:prstGeom prst="rect">
            <a:avLst/>
          </a:prstGeom>
        </p:spPr>
      </p:pic>
    </p:spTree>
    <p:extLst>
      <p:ext uri="{BB962C8B-B14F-4D97-AF65-F5344CB8AC3E}">
        <p14:creationId xmlns:p14="http://schemas.microsoft.com/office/powerpoint/2010/main" val="2620341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solidFill>
          <a:schemeClr val="accent1"/>
        </a:solidFill>
        <a:effectLst/>
      </p:bgPr>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8" name="Title 1"/>
          <p:cNvSpPr>
            <a:spLocks noGrp="1"/>
          </p:cNvSpPr>
          <p:nvPr>
            <p:ph type="title" hasCustomPrompt="1"/>
          </p:nvPr>
        </p:nvSpPr>
        <p:spPr bwMode="white">
          <a:xfrm>
            <a:off x="274702" y="1679645"/>
            <a:ext cx="91439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9" name="Text Placeholder 4"/>
          <p:cNvSpPr>
            <a:spLocks noGrp="1"/>
          </p:cNvSpPr>
          <p:nvPr>
            <p:ph type="body" sz="quarter" idx="12" hasCustomPrompt="1"/>
          </p:nvPr>
        </p:nvSpPr>
        <p:spPr bwMode="white">
          <a:xfrm>
            <a:off x="274701" y="3509753"/>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6" name="Rectangle 5"/>
          <p:cNvSpPr/>
          <p:nvPr userDrawn="1"/>
        </p:nvSpPr>
        <p:spPr bwMode="gray">
          <a:xfrm>
            <a:off x="0" y="5897245"/>
            <a:ext cx="12435840" cy="10972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p:cNvPicPr>
            <a:picLocks noChangeAspect="1"/>
          </p:cNvPicPr>
          <p:nvPr userDrawn="1"/>
        </p:nvPicPr>
        <p:blipFill>
          <a:blip r:embed="rId3"/>
          <a:stretch>
            <a:fillRect/>
          </a:stretch>
        </p:blipFill>
        <p:spPr>
          <a:xfrm>
            <a:off x="370840" y="6294142"/>
            <a:ext cx="1456418" cy="310896"/>
          </a:xfrm>
          <a:prstGeom prst="rect">
            <a:avLst/>
          </a:prstGeom>
        </p:spPr>
      </p:pic>
      <p:sp>
        <p:nvSpPr>
          <p:cNvPr id="3" name="Text Placeholder 2"/>
          <p:cNvSpPr>
            <a:spLocks noGrp="1"/>
          </p:cNvSpPr>
          <p:nvPr>
            <p:ph type="body" sz="quarter" idx="13" hasCustomPrompt="1"/>
          </p:nvPr>
        </p:nvSpPr>
        <p:spPr bwMode="white">
          <a:xfrm>
            <a:off x="10333038" y="296863"/>
            <a:ext cx="1828800" cy="461665"/>
          </a:xfrm>
        </p:spPr>
        <p:txBody>
          <a:bodyPr/>
          <a:lstStyle>
            <a:lvl1pPr marL="0" indent="0" algn="r">
              <a:buNone/>
              <a:defRPr sz="2000">
                <a:latin typeface="+mn-lt"/>
              </a:defRPr>
            </a:lvl1pPr>
          </a:lstStyle>
          <a:p>
            <a:pPr lvl="0"/>
            <a:r>
              <a:rPr lang="en-US" dirty="0"/>
              <a:t>Session Code</a:t>
            </a:r>
          </a:p>
        </p:txBody>
      </p:sp>
    </p:spTree>
    <p:extLst>
      <p:ext uri="{BB962C8B-B14F-4D97-AF65-F5344CB8AC3E}">
        <p14:creationId xmlns:p14="http://schemas.microsoft.com/office/powerpoint/2010/main" val="17835652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8065595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3359454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4238344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4707770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92662917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ustomer Evidence Slide">
    <p:bg bwMode="gray">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8584">
                      <a:schemeClr val="tx2"/>
                    </a:gs>
                    <a:gs pos="57000">
                      <a:schemeClr val="tx2"/>
                    </a:gs>
                  </a:gsLst>
                  <a:lin ang="5400000" scaled="0"/>
                </a:gradFill>
              </a:defRPr>
            </a:lvl1pPr>
          </a:lstStyle>
          <a:p>
            <a:r>
              <a:rPr lang="en-US" dirty="0"/>
              <a:t>Customer evidence slide</a:t>
            </a:r>
          </a:p>
        </p:txBody>
      </p:sp>
      <p:sp>
        <p:nvSpPr>
          <p:cNvPr id="4" name="Picture Placeholder 3"/>
          <p:cNvSpPr>
            <a:spLocks noGrp="1"/>
          </p:cNvSpPr>
          <p:nvPr>
            <p:ph type="pic" sz="quarter" idx="10"/>
          </p:nvPr>
        </p:nvSpPr>
        <p:spPr bwMode="gray">
          <a:xfrm>
            <a:off x="274638" y="1434069"/>
            <a:ext cx="5486400" cy="1827214"/>
          </a:xfrm>
          <a:blipFill>
            <a:blip r:embed="rId2"/>
            <a:stretch>
              <a:fillRect/>
            </a:stretch>
          </a:blipFill>
        </p:spPr>
        <p:txBody>
          <a:bodyPr lIns="182880" tIns="146304" rIns="182880" bIns="146304">
            <a:noAutofit/>
          </a:bodyPr>
          <a:lstStyle>
            <a:lvl1pPr marL="0" indent="0">
              <a:buNone/>
              <a:defRPr lang="en-US" sz="2400" kern="1200" spc="0" baseline="0" dirty="0">
                <a:noFill/>
                <a:latin typeface="+mn-lt"/>
                <a:ea typeface="+mn-ea"/>
                <a:cs typeface="+mn-cs"/>
              </a:defRPr>
            </a:lvl1pPr>
            <a:lvl2pPr>
              <a:defRPr lang="en-US" sz="2400"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pPr>
            <a:endParaRPr lang="en-US" dirty="0"/>
          </a:p>
        </p:txBody>
      </p:sp>
      <p:sp>
        <p:nvSpPr>
          <p:cNvPr id="5" name="Rectangle 4"/>
          <p:cNvSpPr/>
          <p:nvPr userDrawn="1"/>
        </p:nvSpPr>
        <p:spPr bwMode="auto">
          <a:xfrm>
            <a:off x="6218237" y="4868863"/>
            <a:ext cx="5945966" cy="18288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146304" rIns="182880" bIns="146304"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6" name="Picture Placeholder 3"/>
          <p:cNvSpPr>
            <a:spLocks noGrp="1"/>
          </p:cNvSpPr>
          <p:nvPr>
            <p:ph type="pic" sz="quarter" idx="11" hasCustomPrompt="1"/>
          </p:nvPr>
        </p:nvSpPr>
        <p:spPr bwMode="gray">
          <a:xfrm>
            <a:off x="6218237" y="1434069"/>
            <a:ext cx="5943601" cy="3433208"/>
          </a:xfrm>
          <a:blipFill>
            <a:blip r:embed="rId3"/>
            <a:stretch>
              <a:fillRect/>
            </a:stretch>
          </a:blipFill>
        </p:spPr>
        <p:txBody>
          <a:bodyPr lIns="182880" tIns="146304" rIns="182880" bIns="146304">
            <a:noAutofit/>
          </a:bodyPr>
          <a:lstStyle>
            <a:lvl1pPr marL="0" indent="0">
              <a:buNone/>
              <a:defRPr lang="en-US" sz="2400" kern="1200" spc="0" baseline="0" dirty="0">
                <a:gradFill>
                  <a:gsLst>
                    <a:gs pos="1250">
                      <a:schemeClr val="tx1"/>
                    </a:gs>
                    <a:gs pos="100000">
                      <a:schemeClr val="tx1"/>
                    </a:gs>
                  </a:gsLst>
                  <a:lin ang="5400000" scaled="0"/>
                </a:gradFill>
                <a:latin typeface="+mn-lt"/>
                <a:ea typeface="+mn-ea"/>
                <a:cs typeface="+mn-cs"/>
              </a:defRPr>
            </a:lvl1pPr>
            <a:lvl2pPr algn="ctr">
              <a:defRPr lang="en-US" sz="2400"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dirty="0"/>
              <a:t>Your image here</a:t>
            </a:r>
          </a:p>
        </p:txBody>
      </p:sp>
      <p:cxnSp>
        <p:nvCxnSpPr>
          <p:cNvPr id="7" name="Straight Connector 6"/>
          <p:cNvCxnSpPr/>
          <p:nvPr userDrawn="1"/>
        </p:nvCxnSpPr>
        <p:spPr>
          <a:xfrm>
            <a:off x="5989638" y="1836883"/>
            <a:ext cx="0" cy="4754828"/>
          </a:xfrm>
          <a:prstGeom prst="line">
            <a:avLst/>
          </a:prstGeom>
          <a:ln w="3175">
            <a:solidFill>
              <a:schemeClr val="tx1">
                <a:alpha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2"/>
          </p:nvPr>
        </p:nvSpPr>
        <p:spPr>
          <a:xfrm>
            <a:off x="274638" y="3260725"/>
            <a:ext cx="5486400" cy="3436938"/>
          </a:xfrm>
        </p:spPr>
        <p:txBody>
          <a:bodyPr lIns="182880" tIns="146304" rIns="182880" bIns="146304">
            <a:noAutofit/>
          </a:bodyPr>
          <a:lstStyle>
            <a:lvl1pPr marL="0" indent="0">
              <a:buNone/>
              <a:defRPr sz="2400">
                <a:latin typeface="+mn-lt"/>
              </a:defRPr>
            </a:lvl1pPr>
          </a:lstStyle>
          <a:p>
            <a:pPr lvl="0"/>
            <a:r>
              <a:rPr lang="en-US" dirty="0"/>
              <a:t>Edit Master text styles</a:t>
            </a:r>
          </a:p>
        </p:txBody>
      </p:sp>
      <p:sp>
        <p:nvSpPr>
          <p:cNvPr id="15" name="Text Placeholder 14"/>
          <p:cNvSpPr>
            <a:spLocks noGrp="1"/>
          </p:cNvSpPr>
          <p:nvPr>
            <p:ph type="body" sz="quarter" idx="13"/>
          </p:nvPr>
        </p:nvSpPr>
        <p:spPr>
          <a:xfrm>
            <a:off x="6218238" y="4868863"/>
            <a:ext cx="5943600" cy="1827214"/>
          </a:xfrm>
        </p:spPr>
        <p:txBody>
          <a:bodyPr lIns="182880" tIns="146304" rIns="182880" bIns="146304" anchor="ctr">
            <a:noAutofit/>
          </a:bodyPr>
          <a:lstStyle>
            <a:lvl1pPr marL="0" indent="0" algn="ctr">
              <a:buNone/>
              <a:defRPr sz="3200">
                <a:gradFill>
                  <a:gsLst>
                    <a:gs pos="27434">
                      <a:srgbClr val="FFFFFF"/>
                    </a:gs>
                    <a:gs pos="54000">
                      <a:srgbClr val="FFFFFF"/>
                    </a:gs>
                  </a:gsLst>
                  <a:lin ang="5400000" scaled="0"/>
                </a:gradFill>
                <a:latin typeface="+mj-lt"/>
              </a:defRPr>
            </a:lvl1pPr>
          </a:lstStyle>
          <a:p>
            <a:pPr lvl="0"/>
            <a:r>
              <a:rPr lang="en-US" dirty="0"/>
              <a:t>Edit Master text styles</a:t>
            </a:r>
          </a:p>
        </p:txBody>
      </p:sp>
    </p:spTree>
    <p:extLst>
      <p:ext uri="{BB962C8B-B14F-4D97-AF65-F5344CB8AC3E}">
        <p14:creationId xmlns:p14="http://schemas.microsoft.com/office/powerpoint/2010/main" val="18953311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8228299" cy="1181862"/>
          </a:xfrm>
          <a:noFill/>
        </p:spPr>
        <p:txBody>
          <a:bodyPr wrap="square" tIns="91440" bIns="91440" anchor="t" anchorCtr="0">
            <a:spAutoFit/>
          </a:bodyPr>
          <a:lstStyle>
            <a:lvl1pPr>
              <a:defRPr sz="7200" spc="-100" baseline="0">
                <a:gradFill>
                  <a:gsLst>
                    <a:gs pos="8850">
                      <a:schemeClr val="tx1"/>
                    </a:gs>
                    <a:gs pos="23894">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8229599" cy="738664"/>
          </a:xfrm>
          <a:noFill/>
        </p:spPr>
        <p:txBody>
          <a:bodyPr wrap="square" lIns="182880" tIns="146304" rIns="182880" bIns="146304">
            <a:spAutoFit/>
          </a:bodyPr>
          <a:lstStyle>
            <a:lvl1pPr marL="0" indent="0">
              <a:spcBef>
                <a:spcPts val="0"/>
              </a:spcBef>
              <a:buNone/>
              <a:defRPr sz="3200" spc="0" baseline="0">
                <a:gradFill>
                  <a:gsLst>
                    <a:gs pos="8850">
                      <a:schemeClr val="tx1"/>
                    </a:gs>
                    <a:gs pos="23894">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2925191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8229599" cy="1181862"/>
          </a:xfrm>
          <a:noFill/>
        </p:spPr>
        <p:txBody>
          <a:bodyPr wrap="square" tIns="91440" bIns="91440" anchor="t" anchorCtr="0">
            <a:spAutoFit/>
          </a:bodyPr>
          <a:lstStyle>
            <a:lvl1pPr>
              <a:defRPr sz="7200" spc="-100" baseline="0">
                <a:gradFill>
                  <a:gsLst>
                    <a:gs pos="10619">
                      <a:schemeClr val="tx1"/>
                    </a:gs>
                    <a:gs pos="26549">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2235704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2610405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5536269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75085370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4399769"/>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302983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565035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750012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182125624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7854040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solidFill>
          <a:schemeClr val="accent1"/>
        </a:solidFill>
        <a:effectLst/>
      </p:bgPr>
    </p:bg>
    <p:spTree>
      <p:nvGrpSpPr>
        <p:cNvPr id="1" name=""/>
        <p:cNvGrpSpPr/>
        <p:nvPr/>
      </p:nvGrpSpPr>
      <p:grpSpPr>
        <a:xfrm>
          <a:off x="0" y="0"/>
          <a:ext cx="0" cy="0"/>
          <a:chOff x="0" y="0"/>
          <a:chExt cx="0" cy="0"/>
        </a:xfrm>
      </p:grpSpPr>
      <p:sp>
        <p:nvSpPr>
          <p:cNvPr id="10" name="Rectangle 9"/>
          <p:cNvSpPr/>
          <p:nvPr userDrawn="1"/>
        </p:nvSpPr>
        <p:spPr bwMode="gray">
          <a:xfrm>
            <a:off x="0" y="5758901"/>
            <a:ext cx="12435840" cy="123562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2"/>
          <a:stretch>
            <a:fillRect/>
          </a:stretch>
        </p:blipFill>
        <p:spPr>
          <a:xfrm>
            <a:off x="462280" y="6209084"/>
            <a:ext cx="1456418" cy="310896"/>
          </a:xfrm>
          <a:prstGeom prst="rect">
            <a:avLst/>
          </a:prstGeom>
        </p:spPr>
      </p:pic>
      <p:pic>
        <p:nvPicPr>
          <p:cNvPr id="16" name="Picture 15" hidden="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8" name="Title 1"/>
          <p:cNvSpPr>
            <a:spLocks noGrp="1"/>
          </p:cNvSpPr>
          <p:nvPr>
            <p:ph type="title" hasCustomPrompt="1"/>
          </p:nvPr>
        </p:nvSpPr>
        <p:spPr bwMode="white">
          <a:xfrm>
            <a:off x="274702" y="1679645"/>
            <a:ext cx="91439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9" name="Text Placeholder 4"/>
          <p:cNvSpPr>
            <a:spLocks noGrp="1"/>
          </p:cNvSpPr>
          <p:nvPr>
            <p:ph type="body" sz="quarter" idx="12" hasCustomPrompt="1"/>
          </p:nvPr>
        </p:nvSpPr>
        <p:spPr bwMode="white">
          <a:xfrm>
            <a:off x="274701" y="3509753"/>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3508377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869597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1810061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8669847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834018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747864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527684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735886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3675529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00996460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ustomer Evidence Slide">
    <p:bg bwMode="gray">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8584">
                      <a:schemeClr val="tx2"/>
                    </a:gs>
                    <a:gs pos="57000">
                      <a:schemeClr val="tx2"/>
                    </a:gs>
                  </a:gsLst>
                  <a:lin ang="5400000" scaled="0"/>
                </a:gradFill>
              </a:defRPr>
            </a:lvl1pPr>
          </a:lstStyle>
          <a:p>
            <a:r>
              <a:rPr lang="en-US" dirty="0"/>
              <a:t>Customer evidence slide</a:t>
            </a:r>
          </a:p>
        </p:txBody>
      </p:sp>
      <p:sp>
        <p:nvSpPr>
          <p:cNvPr id="4" name="Picture Placeholder 3"/>
          <p:cNvSpPr>
            <a:spLocks noGrp="1"/>
          </p:cNvSpPr>
          <p:nvPr>
            <p:ph type="pic" sz="quarter" idx="10"/>
          </p:nvPr>
        </p:nvSpPr>
        <p:spPr bwMode="gray">
          <a:xfrm>
            <a:off x="274638" y="1434069"/>
            <a:ext cx="5486400" cy="1827214"/>
          </a:xfrm>
          <a:blipFill>
            <a:blip r:embed="rId2"/>
            <a:stretch>
              <a:fillRect/>
            </a:stretch>
          </a:blipFill>
        </p:spPr>
        <p:txBody>
          <a:bodyPr lIns="182880" tIns="146304" rIns="182880" bIns="146304">
            <a:noAutofit/>
          </a:bodyPr>
          <a:lstStyle>
            <a:lvl1pPr marL="0" indent="0">
              <a:buNone/>
              <a:defRPr lang="en-US" sz="2400" kern="1200" spc="0" baseline="0" dirty="0">
                <a:noFill/>
                <a:latin typeface="+mn-lt"/>
                <a:ea typeface="+mn-ea"/>
                <a:cs typeface="+mn-cs"/>
              </a:defRPr>
            </a:lvl1pPr>
            <a:lvl2pPr>
              <a:defRPr lang="en-US" sz="2400"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pPr>
            <a:endParaRPr lang="en-US" dirty="0"/>
          </a:p>
        </p:txBody>
      </p:sp>
      <p:sp>
        <p:nvSpPr>
          <p:cNvPr id="5" name="Rectangle 4"/>
          <p:cNvSpPr/>
          <p:nvPr userDrawn="1"/>
        </p:nvSpPr>
        <p:spPr bwMode="auto">
          <a:xfrm>
            <a:off x="6218237" y="4868863"/>
            <a:ext cx="5945966" cy="18288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146304" rIns="182880" bIns="146304"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6" name="Picture Placeholder 3"/>
          <p:cNvSpPr>
            <a:spLocks noGrp="1"/>
          </p:cNvSpPr>
          <p:nvPr>
            <p:ph type="pic" sz="quarter" idx="11" hasCustomPrompt="1"/>
          </p:nvPr>
        </p:nvSpPr>
        <p:spPr bwMode="gray">
          <a:xfrm>
            <a:off x="6218237" y="1434069"/>
            <a:ext cx="5943601" cy="3433208"/>
          </a:xfrm>
          <a:blipFill>
            <a:blip r:embed="rId3"/>
            <a:stretch>
              <a:fillRect/>
            </a:stretch>
          </a:blipFill>
        </p:spPr>
        <p:txBody>
          <a:bodyPr lIns="182880" tIns="146304" rIns="182880" bIns="146304">
            <a:noAutofit/>
          </a:bodyPr>
          <a:lstStyle>
            <a:lvl1pPr marL="0" indent="0">
              <a:buNone/>
              <a:defRPr lang="en-US" sz="2400" kern="1200" spc="0" baseline="0" dirty="0">
                <a:gradFill>
                  <a:gsLst>
                    <a:gs pos="1250">
                      <a:schemeClr val="tx1"/>
                    </a:gs>
                    <a:gs pos="100000">
                      <a:schemeClr val="tx1"/>
                    </a:gs>
                  </a:gsLst>
                  <a:lin ang="5400000" scaled="0"/>
                </a:gradFill>
                <a:latin typeface="+mn-lt"/>
                <a:ea typeface="+mn-ea"/>
                <a:cs typeface="+mn-cs"/>
              </a:defRPr>
            </a:lvl1pPr>
            <a:lvl2pPr algn="ctr">
              <a:defRPr lang="en-US" sz="2400"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dirty="0"/>
              <a:t>Your image here</a:t>
            </a:r>
          </a:p>
        </p:txBody>
      </p:sp>
      <p:cxnSp>
        <p:nvCxnSpPr>
          <p:cNvPr id="7" name="Straight Connector 6"/>
          <p:cNvCxnSpPr/>
          <p:nvPr userDrawn="1"/>
        </p:nvCxnSpPr>
        <p:spPr>
          <a:xfrm>
            <a:off x="5989638" y="1836883"/>
            <a:ext cx="0" cy="4754828"/>
          </a:xfrm>
          <a:prstGeom prst="line">
            <a:avLst/>
          </a:prstGeom>
          <a:ln w="3175">
            <a:solidFill>
              <a:schemeClr val="tx1">
                <a:alpha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2"/>
          </p:nvPr>
        </p:nvSpPr>
        <p:spPr>
          <a:xfrm>
            <a:off x="274638" y="3260725"/>
            <a:ext cx="5486400" cy="3436938"/>
          </a:xfrm>
        </p:spPr>
        <p:txBody>
          <a:bodyPr lIns="182880" tIns="146304" rIns="182880" bIns="146304">
            <a:noAutofit/>
          </a:bodyPr>
          <a:lstStyle>
            <a:lvl1pPr marL="0" indent="0">
              <a:buNone/>
              <a:defRPr sz="2400">
                <a:latin typeface="+mn-lt"/>
              </a:defRPr>
            </a:lvl1pPr>
          </a:lstStyle>
          <a:p>
            <a:pPr lvl="0"/>
            <a:r>
              <a:rPr lang="en-US" dirty="0"/>
              <a:t>Edit Master text styles</a:t>
            </a:r>
          </a:p>
        </p:txBody>
      </p:sp>
      <p:sp>
        <p:nvSpPr>
          <p:cNvPr id="15" name="Text Placeholder 14"/>
          <p:cNvSpPr>
            <a:spLocks noGrp="1"/>
          </p:cNvSpPr>
          <p:nvPr>
            <p:ph type="body" sz="quarter" idx="13"/>
          </p:nvPr>
        </p:nvSpPr>
        <p:spPr>
          <a:xfrm>
            <a:off x="6218238" y="4868863"/>
            <a:ext cx="5943600" cy="1827214"/>
          </a:xfrm>
        </p:spPr>
        <p:txBody>
          <a:bodyPr lIns="182880" tIns="146304" rIns="182880" bIns="146304" anchor="ctr">
            <a:noAutofit/>
          </a:bodyPr>
          <a:lstStyle>
            <a:lvl1pPr marL="0" indent="0" algn="ctr">
              <a:buNone/>
              <a:defRPr sz="3200">
                <a:gradFill>
                  <a:gsLst>
                    <a:gs pos="27434">
                      <a:srgbClr val="FFFFFF"/>
                    </a:gs>
                    <a:gs pos="54000">
                      <a:srgbClr val="FFFFFF"/>
                    </a:gs>
                  </a:gsLst>
                  <a:lin ang="5400000" scaled="0"/>
                </a:gradFill>
                <a:latin typeface="+mj-lt"/>
              </a:defRPr>
            </a:lvl1pPr>
          </a:lstStyle>
          <a:p>
            <a:pPr lvl="0"/>
            <a:r>
              <a:rPr lang="en-US" dirty="0"/>
              <a:t>Edit Master text styles</a:t>
            </a:r>
          </a:p>
        </p:txBody>
      </p:sp>
    </p:spTree>
    <p:extLst>
      <p:ext uri="{BB962C8B-B14F-4D97-AF65-F5344CB8AC3E}">
        <p14:creationId xmlns:p14="http://schemas.microsoft.com/office/powerpoint/2010/main" val="199669854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8228299" cy="1181862"/>
          </a:xfrm>
          <a:noFill/>
        </p:spPr>
        <p:txBody>
          <a:bodyPr wrap="square" tIns="91440" bIns="91440" anchor="t" anchorCtr="0">
            <a:spAutoFit/>
          </a:bodyPr>
          <a:lstStyle>
            <a:lvl1pPr>
              <a:defRPr sz="7200" spc="-100" baseline="0">
                <a:gradFill>
                  <a:gsLst>
                    <a:gs pos="8850">
                      <a:schemeClr val="tx1"/>
                    </a:gs>
                    <a:gs pos="23894">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8229599" cy="738664"/>
          </a:xfrm>
          <a:noFill/>
        </p:spPr>
        <p:txBody>
          <a:bodyPr wrap="square" lIns="182880" tIns="146304" rIns="182880" bIns="146304">
            <a:spAutoFit/>
          </a:bodyPr>
          <a:lstStyle>
            <a:lvl1pPr marL="0" indent="0">
              <a:spcBef>
                <a:spcPts val="0"/>
              </a:spcBef>
              <a:buNone/>
              <a:defRPr sz="3200" spc="0" baseline="0">
                <a:gradFill>
                  <a:gsLst>
                    <a:gs pos="8850">
                      <a:schemeClr val="tx1"/>
                    </a:gs>
                    <a:gs pos="23894">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885253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8229599" cy="1181862"/>
          </a:xfrm>
          <a:noFill/>
        </p:spPr>
        <p:txBody>
          <a:bodyPr wrap="square" tIns="91440" bIns="91440" anchor="t" anchorCtr="0">
            <a:spAutoFit/>
          </a:bodyPr>
          <a:lstStyle>
            <a:lvl1pPr>
              <a:defRPr sz="7200" spc="-100" baseline="0">
                <a:gradFill>
                  <a:gsLst>
                    <a:gs pos="10619">
                      <a:schemeClr val="tx1"/>
                    </a:gs>
                    <a:gs pos="26549">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36749932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2218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97650572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79500563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Accent Color 1">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28606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95384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84353885"/>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147828159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04015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2_Walkin">
    <p:bg bwMode="gray">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8" name="Picture 17"/>
          <p:cNvPicPr>
            <a:picLocks noChangeAspect="1"/>
          </p:cNvPicPr>
          <p:nvPr userDrawn="1"/>
        </p:nvPicPr>
        <p:blipFill>
          <a:blip r:embed="rId2"/>
          <a:stretch>
            <a:fillRect/>
          </a:stretch>
        </p:blipFill>
        <p:spPr>
          <a:xfrm>
            <a:off x="-246501" y="1965643"/>
            <a:ext cx="7899548" cy="2148840"/>
          </a:xfrm>
          <a:prstGeom prst="rect">
            <a:avLst/>
          </a:prstGeom>
        </p:spPr>
      </p:pic>
      <p:sp>
        <p:nvSpPr>
          <p:cNvPr id="6" name="Rectangle 5"/>
          <p:cNvSpPr/>
          <p:nvPr userDrawn="1"/>
        </p:nvSpPr>
        <p:spPr bwMode="gray">
          <a:xfrm>
            <a:off x="0" y="5758901"/>
            <a:ext cx="12435840" cy="123562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3"/>
          <a:stretch>
            <a:fillRect/>
          </a:stretch>
        </p:blipFill>
        <p:spPr>
          <a:xfrm>
            <a:off x="462280" y="6209084"/>
            <a:ext cx="1456418" cy="310896"/>
          </a:xfrm>
          <a:prstGeom prst="rect">
            <a:avLst/>
          </a:prstGeom>
        </p:spPr>
      </p:pic>
    </p:spTree>
    <p:extLst>
      <p:ext uri="{BB962C8B-B14F-4D97-AF65-F5344CB8AC3E}">
        <p14:creationId xmlns:p14="http://schemas.microsoft.com/office/powerpoint/2010/main" val="37643085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solidFill>
          <a:schemeClr val="accent1"/>
        </a:solidFill>
        <a:effectLst/>
      </p:bgPr>
    </p:bg>
    <p:spTree>
      <p:nvGrpSpPr>
        <p:cNvPr id="1" name=""/>
        <p:cNvGrpSpPr/>
        <p:nvPr/>
      </p:nvGrpSpPr>
      <p:grpSpPr>
        <a:xfrm>
          <a:off x="0" y="0"/>
          <a:ext cx="0" cy="0"/>
          <a:chOff x="0" y="0"/>
          <a:chExt cx="0" cy="0"/>
        </a:xfrm>
      </p:grpSpPr>
      <p:sp>
        <p:nvSpPr>
          <p:cNvPr id="10" name="Rectangle 9"/>
          <p:cNvSpPr/>
          <p:nvPr userDrawn="1"/>
        </p:nvSpPr>
        <p:spPr bwMode="gray">
          <a:xfrm>
            <a:off x="0" y="5758901"/>
            <a:ext cx="12435840" cy="123562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2"/>
          <a:stretch>
            <a:fillRect/>
          </a:stretch>
        </p:blipFill>
        <p:spPr>
          <a:xfrm>
            <a:off x="462280" y="6209084"/>
            <a:ext cx="1456418" cy="310896"/>
          </a:xfrm>
          <a:prstGeom prst="rect">
            <a:avLst/>
          </a:prstGeom>
        </p:spPr>
      </p:pic>
      <p:pic>
        <p:nvPicPr>
          <p:cNvPr id="16" name="Picture 15" hidden="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8" name="Title 1"/>
          <p:cNvSpPr>
            <a:spLocks noGrp="1"/>
          </p:cNvSpPr>
          <p:nvPr>
            <p:ph type="title" hasCustomPrompt="1"/>
          </p:nvPr>
        </p:nvSpPr>
        <p:spPr bwMode="white">
          <a:xfrm>
            <a:off x="274702" y="1679645"/>
            <a:ext cx="91439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9" name="Text Placeholder 4"/>
          <p:cNvSpPr>
            <a:spLocks noGrp="1"/>
          </p:cNvSpPr>
          <p:nvPr>
            <p:ph type="body" sz="quarter" idx="12" hasCustomPrompt="1"/>
          </p:nvPr>
        </p:nvSpPr>
        <p:spPr bwMode="white">
          <a:xfrm>
            <a:off x="274701" y="3509753"/>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7313694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144831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7558671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356346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2631896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3545915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730596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4660027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2064503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5852781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Customer Evidence Slide">
    <p:bg bwMode="gray">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8584">
                      <a:schemeClr val="tx2"/>
                    </a:gs>
                    <a:gs pos="57000">
                      <a:schemeClr val="tx2"/>
                    </a:gs>
                  </a:gsLst>
                  <a:lin ang="5400000" scaled="0"/>
                </a:gradFill>
              </a:defRPr>
            </a:lvl1pPr>
          </a:lstStyle>
          <a:p>
            <a:r>
              <a:rPr lang="en-US" dirty="0"/>
              <a:t>Customer evidence slide</a:t>
            </a:r>
          </a:p>
        </p:txBody>
      </p:sp>
      <p:sp>
        <p:nvSpPr>
          <p:cNvPr id="4" name="Picture Placeholder 3"/>
          <p:cNvSpPr>
            <a:spLocks noGrp="1"/>
          </p:cNvSpPr>
          <p:nvPr>
            <p:ph type="pic" sz="quarter" idx="10"/>
          </p:nvPr>
        </p:nvSpPr>
        <p:spPr bwMode="gray">
          <a:xfrm>
            <a:off x="274638" y="1434069"/>
            <a:ext cx="5486400" cy="1827214"/>
          </a:xfrm>
          <a:blipFill>
            <a:blip r:embed="rId2"/>
            <a:stretch>
              <a:fillRect/>
            </a:stretch>
          </a:blipFill>
        </p:spPr>
        <p:txBody>
          <a:bodyPr lIns="182880" tIns="146304" rIns="182880" bIns="146304">
            <a:noAutofit/>
          </a:bodyPr>
          <a:lstStyle>
            <a:lvl1pPr marL="0" indent="0">
              <a:buNone/>
              <a:defRPr lang="en-US" sz="2400" kern="1200" spc="0" baseline="0" dirty="0">
                <a:noFill/>
                <a:latin typeface="+mn-lt"/>
                <a:ea typeface="+mn-ea"/>
                <a:cs typeface="+mn-cs"/>
              </a:defRPr>
            </a:lvl1pPr>
            <a:lvl2pPr>
              <a:defRPr lang="en-US" sz="2400"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a:t>Click icon to add picture</a:t>
            </a:r>
            <a:endParaRPr lang="en-US" dirty="0"/>
          </a:p>
        </p:txBody>
      </p:sp>
      <p:sp>
        <p:nvSpPr>
          <p:cNvPr id="5" name="Rectangle 4"/>
          <p:cNvSpPr/>
          <p:nvPr userDrawn="1"/>
        </p:nvSpPr>
        <p:spPr bwMode="auto">
          <a:xfrm>
            <a:off x="6218237" y="4868863"/>
            <a:ext cx="5945966" cy="18288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146304" rIns="182880" bIns="146304"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6" name="Picture Placeholder 3"/>
          <p:cNvSpPr>
            <a:spLocks noGrp="1"/>
          </p:cNvSpPr>
          <p:nvPr>
            <p:ph type="pic" sz="quarter" idx="11" hasCustomPrompt="1"/>
          </p:nvPr>
        </p:nvSpPr>
        <p:spPr bwMode="gray">
          <a:xfrm>
            <a:off x="6218237" y="1434069"/>
            <a:ext cx="5943601" cy="3433208"/>
          </a:xfrm>
          <a:blipFill>
            <a:blip r:embed="rId3"/>
            <a:stretch>
              <a:fillRect/>
            </a:stretch>
          </a:blipFill>
        </p:spPr>
        <p:txBody>
          <a:bodyPr lIns="182880" tIns="146304" rIns="182880" bIns="146304">
            <a:noAutofit/>
          </a:bodyPr>
          <a:lstStyle>
            <a:lvl1pPr marL="0" indent="0">
              <a:buNone/>
              <a:defRPr lang="en-US" sz="2400" kern="1200" spc="0" baseline="0" dirty="0">
                <a:gradFill>
                  <a:gsLst>
                    <a:gs pos="1250">
                      <a:schemeClr val="tx1"/>
                    </a:gs>
                    <a:gs pos="100000">
                      <a:schemeClr val="tx1"/>
                    </a:gs>
                  </a:gsLst>
                  <a:lin ang="5400000" scaled="0"/>
                </a:gradFill>
                <a:latin typeface="+mn-lt"/>
                <a:ea typeface="+mn-ea"/>
                <a:cs typeface="+mn-cs"/>
              </a:defRPr>
            </a:lvl1pPr>
            <a:lvl2pPr algn="ctr">
              <a:defRPr lang="en-US" sz="2400"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dirty="0"/>
              <a:t>Your image here</a:t>
            </a:r>
          </a:p>
        </p:txBody>
      </p:sp>
      <p:cxnSp>
        <p:nvCxnSpPr>
          <p:cNvPr id="7" name="Straight Connector 6"/>
          <p:cNvCxnSpPr/>
          <p:nvPr userDrawn="1"/>
        </p:nvCxnSpPr>
        <p:spPr>
          <a:xfrm>
            <a:off x="5989638" y="1836883"/>
            <a:ext cx="0" cy="4754828"/>
          </a:xfrm>
          <a:prstGeom prst="line">
            <a:avLst/>
          </a:prstGeom>
          <a:ln w="3175">
            <a:solidFill>
              <a:schemeClr val="tx1">
                <a:alpha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2"/>
          </p:nvPr>
        </p:nvSpPr>
        <p:spPr>
          <a:xfrm>
            <a:off x="274638" y="3260725"/>
            <a:ext cx="5486400" cy="3436938"/>
          </a:xfrm>
        </p:spPr>
        <p:txBody>
          <a:bodyPr lIns="182880" tIns="146304" rIns="182880" bIns="146304">
            <a:noAutofit/>
          </a:bodyPr>
          <a:lstStyle>
            <a:lvl1pPr marL="0" indent="0">
              <a:buNone/>
              <a:defRPr sz="2400">
                <a:latin typeface="+mn-lt"/>
              </a:defRPr>
            </a:lvl1pPr>
          </a:lstStyle>
          <a:p>
            <a:pPr lvl="0"/>
            <a:r>
              <a:rPr lang="en-US"/>
              <a:t>Edit Master text styles</a:t>
            </a:r>
          </a:p>
        </p:txBody>
      </p:sp>
      <p:sp>
        <p:nvSpPr>
          <p:cNvPr id="15" name="Text Placeholder 14"/>
          <p:cNvSpPr>
            <a:spLocks noGrp="1"/>
          </p:cNvSpPr>
          <p:nvPr>
            <p:ph type="body" sz="quarter" idx="13"/>
          </p:nvPr>
        </p:nvSpPr>
        <p:spPr>
          <a:xfrm>
            <a:off x="6218238" y="4868863"/>
            <a:ext cx="5943600" cy="1827214"/>
          </a:xfrm>
        </p:spPr>
        <p:txBody>
          <a:bodyPr lIns="182880" tIns="146304" rIns="182880" bIns="146304" anchor="ctr">
            <a:noAutofit/>
          </a:bodyPr>
          <a:lstStyle>
            <a:lvl1pPr marL="0" indent="0" algn="ctr">
              <a:buNone/>
              <a:defRPr sz="3200">
                <a:gradFill>
                  <a:gsLst>
                    <a:gs pos="27434">
                      <a:srgbClr val="FFFFFF"/>
                    </a:gs>
                    <a:gs pos="54000">
                      <a:srgbClr val="FFFFFF"/>
                    </a:gs>
                  </a:gsLst>
                  <a:lin ang="5400000" scaled="0"/>
                </a:gradFill>
                <a:latin typeface="+mj-lt"/>
              </a:defRPr>
            </a:lvl1pPr>
          </a:lstStyle>
          <a:p>
            <a:pPr lvl="0"/>
            <a:r>
              <a:rPr lang="en-US"/>
              <a:t>Edit Master text styles</a:t>
            </a:r>
          </a:p>
        </p:txBody>
      </p:sp>
    </p:spTree>
    <p:extLst>
      <p:ext uri="{BB962C8B-B14F-4D97-AF65-F5344CB8AC3E}">
        <p14:creationId xmlns:p14="http://schemas.microsoft.com/office/powerpoint/2010/main" val="311019999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8228299" cy="1181862"/>
          </a:xfrm>
          <a:noFill/>
        </p:spPr>
        <p:txBody>
          <a:bodyPr wrap="square" tIns="91440" bIns="91440" anchor="t" anchorCtr="0">
            <a:spAutoFit/>
          </a:bodyPr>
          <a:lstStyle>
            <a:lvl1pPr>
              <a:defRPr sz="7200" spc="-100" baseline="0">
                <a:gradFill>
                  <a:gsLst>
                    <a:gs pos="8850">
                      <a:schemeClr val="tx1"/>
                    </a:gs>
                    <a:gs pos="23894">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8229599" cy="738664"/>
          </a:xfrm>
          <a:noFill/>
        </p:spPr>
        <p:txBody>
          <a:bodyPr wrap="square" lIns="182880" tIns="146304" rIns="182880" bIns="146304">
            <a:spAutoFit/>
          </a:bodyPr>
          <a:lstStyle>
            <a:lvl1pPr marL="0" indent="0">
              <a:spcBef>
                <a:spcPts val="0"/>
              </a:spcBef>
              <a:buNone/>
              <a:defRPr sz="3200" spc="0" baseline="0">
                <a:gradFill>
                  <a:gsLst>
                    <a:gs pos="8850">
                      <a:schemeClr val="tx1"/>
                    </a:gs>
                    <a:gs pos="23894">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2769830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8229599" cy="1181862"/>
          </a:xfrm>
          <a:noFill/>
        </p:spPr>
        <p:txBody>
          <a:bodyPr wrap="square" tIns="91440" bIns="91440" anchor="t" anchorCtr="0">
            <a:spAutoFit/>
          </a:bodyPr>
          <a:lstStyle>
            <a:lvl1pPr>
              <a:defRPr sz="7200" spc="-100" baseline="0">
                <a:gradFill>
                  <a:gsLst>
                    <a:gs pos="10619">
                      <a:schemeClr val="tx1"/>
                    </a:gs>
                    <a:gs pos="26549">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25098838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8148661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263679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4782274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Blank Accent Color 1">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9037939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86882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01744580"/>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23683994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2982107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91B37-A175-441C-9457-403B3B9D49ED}"/>
              </a:ext>
            </a:extLst>
          </p:cNvPr>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p>
        </p:txBody>
      </p:sp>
      <p:sp>
        <p:nvSpPr>
          <p:cNvPr id="3" name="Subtitle 2">
            <a:extLst>
              <a:ext uri="{FF2B5EF4-FFF2-40B4-BE49-F238E27FC236}">
                <a16:creationId xmlns:a16="http://schemas.microsoft.com/office/drawing/2014/main" id="{640053B2-CD80-4E02-9105-AE7889A8730F}"/>
              </a:ext>
            </a:extLst>
          </p:cNvPr>
          <p:cNvSpPr>
            <a:spLocks noGrp="1"/>
          </p:cNvSpPr>
          <p:nvPr>
            <p:ph type="subTitle" idx="1"/>
          </p:nvPr>
        </p:nvSpPr>
        <p:spPr>
          <a:xfrm>
            <a:off x="1554560" y="3673745"/>
            <a:ext cx="9327356" cy="1688724"/>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p>
        </p:txBody>
      </p:sp>
      <p:sp>
        <p:nvSpPr>
          <p:cNvPr id="4" name="Date Placeholder 3">
            <a:extLst>
              <a:ext uri="{FF2B5EF4-FFF2-40B4-BE49-F238E27FC236}">
                <a16:creationId xmlns:a16="http://schemas.microsoft.com/office/drawing/2014/main" id="{A87C5A1D-87AE-43F5-A83D-BEFD43030217}"/>
              </a:ext>
            </a:extLst>
          </p:cNvPr>
          <p:cNvSpPr>
            <a:spLocks noGrp="1"/>
          </p:cNvSpPr>
          <p:nvPr>
            <p:ph type="dt" sz="half" idx="10"/>
          </p:nvPr>
        </p:nvSpPr>
        <p:spPr/>
        <p:txBody>
          <a:bodyPr/>
          <a:lstStyle/>
          <a:p>
            <a:fld id="{A533384E-ED57-4E50-9121-1412DC1F7F33}" type="datetimeFigureOut">
              <a:rPr lang="en-US" smtClean="0"/>
              <a:t>6/9/2022</a:t>
            </a:fld>
            <a:endParaRPr lang="en-US"/>
          </a:p>
        </p:txBody>
      </p:sp>
      <p:sp>
        <p:nvSpPr>
          <p:cNvPr id="5" name="Footer Placeholder 4">
            <a:extLst>
              <a:ext uri="{FF2B5EF4-FFF2-40B4-BE49-F238E27FC236}">
                <a16:creationId xmlns:a16="http://schemas.microsoft.com/office/drawing/2014/main" id="{A4C41A7D-CA38-4D7C-941A-42709AA846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16EF1E-FEE8-4E54-9EAA-B00F94EEF134}"/>
              </a:ext>
            </a:extLst>
          </p:cNvPr>
          <p:cNvSpPr>
            <a:spLocks noGrp="1"/>
          </p:cNvSpPr>
          <p:nvPr>
            <p:ph type="sldNum" sz="quarter" idx="12"/>
          </p:nvPr>
        </p:nvSpPr>
        <p:spPr/>
        <p:txBody>
          <a:bodyPr/>
          <a:lstStyle/>
          <a:p>
            <a:fld id="{C8D17600-5E3B-4797-AA64-0A198C10B74C}" type="slidenum">
              <a:rPr lang="en-US" smtClean="0"/>
              <a:t>‹#›</a:t>
            </a:fld>
            <a:endParaRPr lang="en-US"/>
          </a:p>
        </p:txBody>
      </p:sp>
    </p:spTree>
    <p:extLst>
      <p:ext uri="{BB962C8B-B14F-4D97-AF65-F5344CB8AC3E}">
        <p14:creationId xmlns:p14="http://schemas.microsoft.com/office/powerpoint/2010/main" val="350983149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65C32-1096-4CDE-85BB-8C97C41559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61EAC6-8D67-4714-950E-415AA21102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41FEBE-DCCB-4E78-ABC1-598B01AB4C23}"/>
              </a:ext>
            </a:extLst>
          </p:cNvPr>
          <p:cNvSpPr>
            <a:spLocks noGrp="1"/>
          </p:cNvSpPr>
          <p:nvPr>
            <p:ph type="dt" sz="half" idx="10"/>
          </p:nvPr>
        </p:nvSpPr>
        <p:spPr/>
        <p:txBody>
          <a:bodyPr/>
          <a:lstStyle/>
          <a:p>
            <a:fld id="{A533384E-ED57-4E50-9121-1412DC1F7F33}" type="datetimeFigureOut">
              <a:rPr lang="en-US" smtClean="0"/>
              <a:t>6/9/2022</a:t>
            </a:fld>
            <a:endParaRPr lang="en-US"/>
          </a:p>
        </p:txBody>
      </p:sp>
      <p:sp>
        <p:nvSpPr>
          <p:cNvPr id="5" name="Footer Placeholder 4">
            <a:extLst>
              <a:ext uri="{FF2B5EF4-FFF2-40B4-BE49-F238E27FC236}">
                <a16:creationId xmlns:a16="http://schemas.microsoft.com/office/drawing/2014/main" id="{D0A41E14-238B-4659-A6DC-F5874950BF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A394DE-000D-4FA4-AA52-1487B823C356}"/>
              </a:ext>
            </a:extLst>
          </p:cNvPr>
          <p:cNvSpPr>
            <a:spLocks noGrp="1"/>
          </p:cNvSpPr>
          <p:nvPr>
            <p:ph type="sldNum" sz="quarter" idx="12"/>
          </p:nvPr>
        </p:nvSpPr>
        <p:spPr/>
        <p:txBody>
          <a:bodyPr/>
          <a:lstStyle/>
          <a:p>
            <a:fld id="{C8D17600-5E3B-4797-AA64-0A198C10B74C}" type="slidenum">
              <a:rPr lang="en-US" smtClean="0"/>
              <a:t>‹#›</a:t>
            </a:fld>
            <a:endParaRPr lang="en-US"/>
          </a:p>
        </p:txBody>
      </p:sp>
    </p:spTree>
    <p:extLst>
      <p:ext uri="{BB962C8B-B14F-4D97-AF65-F5344CB8AC3E}">
        <p14:creationId xmlns:p14="http://schemas.microsoft.com/office/powerpoint/2010/main" val="271702436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solidFill>
          <a:schemeClr val="accent1"/>
        </a:solidFill>
        <a:effectLst/>
      </p:bgPr>
    </p:bg>
    <p:spTree>
      <p:nvGrpSpPr>
        <p:cNvPr id="1" name=""/>
        <p:cNvGrpSpPr/>
        <p:nvPr/>
      </p:nvGrpSpPr>
      <p:grpSpPr>
        <a:xfrm>
          <a:off x="0" y="0"/>
          <a:ext cx="0" cy="0"/>
          <a:chOff x="0" y="0"/>
          <a:chExt cx="0" cy="0"/>
        </a:xfrm>
      </p:grpSpPr>
      <p:sp>
        <p:nvSpPr>
          <p:cNvPr id="10" name="Rectangle 9"/>
          <p:cNvSpPr/>
          <p:nvPr userDrawn="1"/>
        </p:nvSpPr>
        <p:spPr bwMode="gray">
          <a:xfrm>
            <a:off x="0" y="5758901"/>
            <a:ext cx="12435840" cy="123562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2"/>
          <a:stretch>
            <a:fillRect/>
          </a:stretch>
        </p:blipFill>
        <p:spPr>
          <a:xfrm>
            <a:off x="462280" y="6209084"/>
            <a:ext cx="1456418" cy="310896"/>
          </a:xfrm>
          <a:prstGeom prst="rect">
            <a:avLst/>
          </a:prstGeom>
        </p:spPr>
      </p:pic>
      <p:pic>
        <p:nvPicPr>
          <p:cNvPr id="16" name="Picture 15" hidden="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8" name="Title 1"/>
          <p:cNvSpPr>
            <a:spLocks noGrp="1"/>
          </p:cNvSpPr>
          <p:nvPr>
            <p:ph type="title" hasCustomPrompt="1"/>
          </p:nvPr>
        </p:nvSpPr>
        <p:spPr bwMode="white">
          <a:xfrm>
            <a:off x="274702" y="1679645"/>
            <a:ext cx="91439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9" name="Text Placeholder 4"/>
          <p:cNvSpPr>
            <a:spLocks noGrp="1"/>
          </p:cNvSpPr>
          <p:nvPr>
            <p:ph type="body" sz="quarter" idx="12" hasCustomPrompt="1"/>
          </p:nvPr>
        </p:nvSpPr>
        <p:spPr bwMode="white">
          <a:xfrm>
            <a:off x="274701" y="3509753"/>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3838858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6336884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7441951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701729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032893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26393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7038448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7812758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2971373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03253239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Customer Evidence Slide">
    <p:bg bwMode="gray">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8584">
                      <a:schemeClr val="tx2"/>
                    </a:gs>
                    <a:gs pos="57000">
                      <a:schemeClr val="tx2"/>
                    </a:gs>
                  </a:gsLst>
                  <a:lin ang="5400000" scaled="0"/>
                </a:gradFill>
              </a:defRPr>
            </a:lvl1pPr>
          </a:lstStyle>
          <a:p>
            <a:r>
              <a:rPr lang="en-US" dirty="0"/>
              <a:t>Customer evidence slide</a:t>
            </a:r>
          </a:p>
        </p:txBody>
      </p:sp>
      <p:sp>
        <p:nvSpPr>
          <p:cNvPr id="4" name="Picture Placeholder 3"/>
          <p:cNvSpPr>
            <a:spLocks noGrp="1"/>
          </p:cNvSpPr>
          <p:nvPr>
            <p:ph type="pic" sz="quarter" idx="10"/>
          </p:nvPr>
        </p:nvSpPr>
        <p:spPr bwMode="gray">
          <a:xfrm>
            <a:off x="274638" y="1434069"/>
            <a:ext cx="5486400" cy="1827214"/>
          </a:xfrm>
          <a:blipFill>
            <a:blip r:embed="rId2"/>
            <a:stretch>
              <a:fillRect/>
            </a:stretch>
          </a:blipFill>
        </p:spPr>
        <p:txBody>
          <a:bodyPr lIns="182880" tIns="146304" rIns="182880" bIns="146304">
            <a:noAutofit/>
          </a:bodyPr>
          <a:lstStyle>
            <a:lvl1pPr marL="0" indent="0">
              <a:buNone/>
              <a:defRPr lang="en-US" sz="2400" kern="1200" spc="0" baseline="0" dirty="0">
                <a:noFill/>
                <a:latin typeface="+mn-lt"/>
                <a:ea typeface="+mn-ea"/>
                <a:cs typeface="+mn-cs"/>
              </a:defRPr>
            </a:lvl1pPr>
            <a:lvl2pPr>
              <a:defRPr lang="en-US" sz="2400"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pPr>
            <a:endParaRPr lang="en-US" dirty="0"/>
          </a:p>
        </p:txBody>
      </p:sp>
      <p:sp>
        <p:nvSpPr>
          <p:cNvPr id="5" name="Rectangle 4"/>
          <p:cNvSpPr/>
          <p:nvPr userDrawn="1"/>
        </p:nvSpPr>
        <p:spPr bwMode="auto">
          <a:xfrm>
            <a:off x="6218237" y="4868863"/>
            <a:ext cx="5945966" cy="18288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146304" rIns="182880" bIns="146304"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6" name="Picture Placeholder 3"/>
          <p:cNvSpPr>
            <a:spLocks noGrp="1"/>
          </p:cNvSpPr>
          <p:nvPr>
            <p:ph type="pic" sz="quarter" idx="11" hasCustomPrompt="1"/>
          </p:nvPr>
        </p:nvSpPr>
        <p:spPr bwMode="gray">
          <a:xfrm>
            <a:off x="6218237" y="1434069"/>
            <a:ext cx="5943601" cy="3433208"/>
          </a:xfrm>
          <a:blipFill>
            <a:blip r:embed="rId3"/>
            <a:stretch>
              <a:fillRect/>
            </a:stretch>
          </a:blipFill>
        </p:spPr>
        <p:txBody>
          <a:bodyPr lIns="182880" tIns="146304" rIns="182880" bIns="146304">
            <a:noAutofit/>
          </a:bodyPr>
          <a:lstStyle>
            <a:lvl1pPr marL="0" indent="0">
              <a:buNone/>
              <a:defRPr lang="en-US" sz="2400" kern="1200" spc="0" baseline="0" dirty="0">
                <a:gradFill>
                  <a:gsLst>
                    <a:gs pos="1250">
                      <a:schemeClr val="tx1"/>
                    </a:gs>
                    <a:gs pos="100000">
                      <a:schemeClr val="tx1"/>
                    </a:gs>
                  </a:gsLst>
                  <a:lin ang="5400000" scaled="0"/>
                </a:gradFill>
                <a:latin typeface="+mn-lt"/>
                <a:ea typeface="+mn-ea"/>
                <a:cs typeface="+mn-cs"/>
              </a:defRPr>
            </a:lvl1pPr>
            <a:lvl2pPr algn="ctr">
              <a:defRPr lang="en-US" sz="2400"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dirty="0"/>
              <a:t>Your image here</a:t>
            </a:r>
          </a:p>
        </p:txBody>
      </p:sp>
      <p:cxnSp>
        <p:nvCxnSpPr>
          <p:cNvPr id="7" name="Straight Connector 6"/>
          <p:cNvCxnSpPr/>
          <p:nvPr userDrawn="1"/>
        </p:nvCxnSpPr>
        <p:spPr>
          <a:xfrm>
            <a:off x="5989638" y="1836883"/>
            <a:ext cx="0" cy="4754828"/>
          </a:xfrm>
          <a:prstGeom prst="line">
            <a:avLst/>
          </a:prstGeom>
          <a:ln w="3175">
            <a:solidFill>
              <a:schemeClr val="tx1">
                <a:alpha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2"/>
          </p:nvPr>
        </p:nvSpPr>
        <p:spPr>
          <a:xfrm>
            <a:off x="274638" y="3260725"/>
            <a:ext cx="5486400" cy="3436938"/>
          </a:xfrm>
        </p:spPr>
        <p:txBody>
          <a:bodyPr lIns="182880" tIns="146304" rIns="182880" bIns="146304">
            <a:noAutofit/>
          </a:bodyPr>
          <a:lstStyle>
            <a:lvl1pPr marL="0" indent="0">
              <a:buNone/>
              <a:defRPr sz="2400">
                <a:latin typeface="+mn-lt"/>
              </a:defRPr>
            </a:lvl1pPr>
          </a:lstStyle>
          <a:p>
            <a:pPr lvl="0"/>
            <a:r>
              <a:rPr lang="en-US" dirty="0"/>
              <a:t>Edit Master text styles</a:t>
            </a:r>
          </a:p>
        </p:txBody>
      </p:sp>
      <p:sp>
        <p:nvSpPr>
          <p:cNvPr id="15" name="Text Placeholder 14"/>
          <p:cNvSpPr>
            <a:spLocks noGrp="1"/>
          </p:cNvSpPr>
          <p:nvPr>
            <p:ph type="body" sz="quarter" idx="13"/>
          </p:nvPr>
        </p:nvSpPr>
        <p:spPr>
          <a:xfrm>
            <a:off x="6218238" y="4868863"/>
            <a:ext cx="5943600" cy="1827214"/>
          </a:xfrm>
        </p:spPr>
        <p:txBody>
          <a:bodyPr lIns="182880" tIns="146304" rIns="182880" bIns="146304" anchor="ctr">
            <a:noAutofit/>
          </a:bodyPr>
          <a:lstStyle>
            <a:lvl1pPr marL="0" indent="0" algn="ctr">
              <a:buNone/>
              <a:defRPr sz="3200">
                <a:gradFill>
                  <a:gsLst>
                    <a:gs pos="27434">
                      <a:srgbClr val="FFFFFF"/>
                    </a:gs>
                    <a:gs pos="54000">
                      <a:srgbClr val="FFFFFF"/>
                    </a:gs>
                  </a:gsLst>
                  <a:lin ang="5400000" scaled="0"/>
                </a:gradFill>
                <a:latin typeface="+mj-lt"/>
              </a:defRPr>
            </a:lvl1pPr>
          </a:lstStyle>
          <a:p>
            <a:pPr lvl="0"/>
            <a:r>
              <a:rPr lang="en-US" dirty="0"/>
              <a:t>Edit Master text styles</a:t>
            </a:r>
          </a:p>
        </p:txBody>
      </p:sp>
    </p:spTree>
    <p:extLst>
      <p:ext uri="{BB962C8B-B14F-4D97-AF65-F5344CB8AC3E}">
        <p14:creationId xmlns:p14="http://schemas.microsoft.com/office/powerpoint/2010/main" val="1860717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8228299" cy="1181862"/>
          </a:xfrm>
          <a:noFill/>
        </p:spPr>
        <p:txBody>
          <a:bodyPr wrap="square" tIns="91440" bIns="91440" anchor="t" anchorCtr="0">
            <a:spAutoFit/>
          </a:bodyPr>
          <a:lstStyle>
            <a:lvl1pPr>
              <a:defRPr sz="7200" spc="-100" baseline="0">
                <a:gradFill>
                  <a:gsLst>
                    <a:gs pos="8850">
                      <a:schemeClr val="tx1"/>
                    </a:gs>
                    <a:gs pos="23894">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8229599" cy="738664"/>
          </a:xfrm>
          <a:noFill/>
        </p:spPr>
        <p:txBody>
          <a:bodyPr wrap="square" lIns="182880" tIns="146304" rIns="182880" bIns="146304">
            <a:spAutoFit/>
          </a:bodyPr>
          <a:lstStyle>
            <a:lvl1pPr marL="0" indent="0">
              <a:spcBef>
                <a:spcPts val="0"/>
              </a:spcBef>
              <a:buNone/>
              <a:defRPr sz="3200" spc="0" baseline="0">
                <a:gradFill>
                  <a:gsLst>
                    <a:gs pos="8850">
                      <a:schemeClr val="tx1"/>
                    </a:gs>
                    <a:gs pos="23894">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6828072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8229599" cy="1181862"/>
          </a:xfrm>
          <a:noFill/>
        </p:spPr>
        <p:txBody>
          <a:bodyPr wrap="square" tIns="91440" bIns="91440" anchor="t" anchorCtr="0">
            <a:spAutoFit/>
          </a:bodyPr>
          <a:lstStyle>
            <a:lvl1pPr>
              <a:defRPr sz="7200" spc="-100" baseline="0">
                <a:gradFill>
                  <a:gsLst>
                    <a:gs pos="10619">
                      <a:schemeClr val="tx1"/>
                    </a:gs>
                    <a:gs pos="26549">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32842270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theme" Target="../theme/theme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18" Type="http://schemas.openxmlformats.org/officeDocument/2006/relationships/slideLayout" Target="../slideLayouts/slideLayout59.xml"/><Relationship Id="rId3" Type="http://schemas.openxmlformats.org/officeDocument/2006/relationships/slideLayout" Target="../slideLayouts/slideLayout44.xml"/><Relationship Id="rId21" Type="http://schemas.openxmlformats.org/officeDocument/2006/relationships/slideLayout" Target="../slideLayouts/slideLayout62.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20" Type="http://schemas.openxmlformats.org/officeDocument/2006/relationships/slideLayout" Target="../slideLayouts/slideLayout61.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10" Type="http://schemas.openxmlformats.org/officeDocument/2006/relationships/slideLayout" Target="../slideLayouts/slideLayout51.xml"/><Relationship Id="rId19" Type="http://schemas.openxmlformats.org/officeDocument/2006/relationships/slideLayout" Target="../slideLayouts/slideLayout60.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 Id="rId2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slideLayout" Target="../slideLayouts/slideLayout75.xml"/><Relationship Id="rId18" Type="http://schemas.openxmlformats.org/officeDocument/2006/relationships/slideLayout" Target="../slideLayouts/slideLayout80.xml"/><Relationship Id="rId3" Type="http://schemas.openxmlformats.org/officeDocument/2006/relationships/slideLayout" Target="../slideLayouts/slideLayout65.xml"/><Relationship Id="rId21" Type="http://schemas.openxmlformats.org/officeDocument/2006/relationships/slideLayout" Target="../slideLayouts/slideLayout83.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17" Type="http://schemas.openxmlformats.org/officeDocument/2006/relationships/slideLayout" Target="../slideLayouts/slideLayout79.xml"/><Relationship Id="rId25" Type="http://schemas.openxmlformats.org/officeDocument/2006/relationships/theme" Target="../theme/theme4.xml"/><Relationship Id="rId2" Type="http://schemas.openxmlformats.org/officeDocument/2006/relationships/slideLayout" Target="../slideLayouts/slideLayout64.xml"/><Relationship Id="rId16" Type="http://schemas.openxmlformats.org/officeDocument/2006/relationships/slideLayout" Target="../slideLayouts/slideLayout78.xml"/><Relationship Id="rId20" Type="http://schemas.openxmlformats.org/officeDocument/2006/relationships/slideLayout" Target="../slideLayouts/slideLayout82.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24" Type="http://schemas.openxmlformats.org/officeDocument/2006/relationships/slideLayout" Target="../slideLayouts/slideLayout86.xml"/><Relationship Id="rId5" Type="http://schemas.openxmlformats.org/officeDocument/2006/relationships/slideLayout" Target="../slideLayouts/slideLayout67.xml"/><Relationship Id="rId15" Type="http://schemas.openxmlformats.org/officeDocument/2006/relationships/slideLayout" Target="../slideLayouts/slideLayout77.xml"/><Relationship Id="rId23" Type="http://schemas.openxmlformats.org/officeDocument/2006/relationships/slideLayout" Target="../slideLayouts/slideLayout85.xml"/><Relationship Id="rId10" Type="http://schemas.openxmlformats.org/officeDocument/2006/relationships/slideLayout" Target="../slideLayouts/slideLayout72.xml"/><Relationship Id="rId19" Type="http://schemas.openxmlformats.org/officeDocument/2006/relationships/slideLayout" Target="../slideLayouts/slideLayout81.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 Id="rId22" Type="http://schemas.openxmlformats.org/officeDocument/2006/relationships/slideLayout" Target="../slideLayouts/slideLayout8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94.xml"/><Relationship Id="rId13" Type="http://schemas.openxmlformats.org/officeDocument/2006/relationships/slideLayout" Target="../slideLayouts/slideLayout99.xml"/><Relationship Id="rId18" Type="http://schemas.openxmlformats.org/officeDocument/2006/relationships/slideLayout" Target="../slideLayouts/slideLayout104.xml"/><Relationship Id="rId3" Type="http://schemas.openxmlformats.org/officeDocument/2006/relationships/slideLayout" Target="../slideLayouts/slideLayout89.xml"/><Relationship Id="rId21" Type="http://schemas.openxmlformats.org/officeDocument/2006/relationships/slideLayout" Target="../slideLayouts/slideLayout107.xml"/><Relationship Id="rId7" Type="http://schemas.openxmlformats.org/officeDocument/2006/relationships/slideLayout" Target="../slideLayouts/slideLayout93.xml"/><Relationship Id="rId12" Type="http://schemas.openxmlformats.org/officeDocument/2006/relationships/slideLayout" Target="../slideLayouts/slideLayout98.xml"/><Relationship Id="rId17" Type="http://schemas.openxmlformats.org/officeDocument/2006/relationships/slideLayout" Target="../slideLayouts/slideLayout103.xml"/><Relationship Id="rId2" Type="http://schemas.openxmlformats.org/officeDocument/2006/relationships/slideLayout" Target="../slideLayouts/slideLayout88.xml"/><Relationship Id="rId16" Type="http://schemas.openxmlformats.org/officeDocument/2006/relationships/slideLayout" Target="../slideLayouts/slideLayout102.xml"/><Relationship Id="rId20" Type="http://schemas.openxmlformats.org/officeDocument/2006/relationships/slideLayout" Target="../slideLayouts/slideLayout106.xml"/><Relationship Id="rId1" Type="http://schemas.openxmlformats.org/officeDocument/2006/relationships/slideLayout" Target="../slideLayouts/slideLayout87.xml"/><Relationship Id="rId6" Type="http://schemas.openxmlformats.org/officeDocument/2006/relationships/slideLayout" Target="../slideLayouts/slideLayout92.xml"/><Relationship Id="rId11" Type="http://schemas.openxmlformats.org/officeDocument/2006/relationships/slideLayout" Target="../slideLayouts/slideLayout97.xml"/><Relationship Id="rId5" Type="http://schemas.openxmlformats.org/officeDocument/2006/relationships/slideLayout" Target="../slideLayouts/slideLayout91.xml"/><Relationship Id="rId15" Type="http://schemas.openxmlformats.org/officeDocument/2006/relationships/slideLayout" Target="../slideLayouts/slideLayout101.xml"/><Relationship Id="rId10" Type="http://schemas.openxmlformats.org/officeDocument/2006/relationships/slideLayout" Target="../slideLayouts/slideLayout96.xml"/><Relationship Id="rId19" Type="http://schemas.openxmlformats.org/officeDocument/2006/relationships/slideLayout" Target="../slideLayouts/slideLayout105.xml"/><Relationship Id="rId4" Type="http://schemas.openxmlformats.org/officeDocument/2006/relationships/slideLayout" Target="../slideLayouts/slideLayout90.xml"/><Relationship Id="rId9" Type="http://schemas.openxmlformats.org/officeDocument/2006/relationships/slideLayout" Target="../slideLayouts/slideLayout95.xml"/><Relationship Id="rId14" Type="http://schemas.openxmlformats.org/officeDocument/2006/relationships/slideLayout" Target="../slideLayouts/slideLayout100.xml"/><Relationship Id="rId22"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3" name="Group 2"/>
          <p:cNvGrpSpPr/>
          <p:nvPr userDrawn="1"/>
        </p:nvGrpSpPr>
        <p:grpSpPr>
          <a:xfrm>
            <a:off x="12618967" y="0"/>
            <a:ext cx="952401" cy="5766967"/>
            <a:chOff x="12618967" y="0"/>
            <a:chExt cx="952401" cy="5766967"/>
          </a:xfrm>
        </p:grpSpPr>
        <p:grpSp>
          <p:nvGrpSpPr>
            <p:cNvPr id="26" name="Group 25"/>
            <p:cNvGrpSpPr/>
            <p:nvPr userDrawn="1"/>
          </p:nvGrpSpPr>
          <p:grpSpPr>
            <a:xfrm rot="5400000">
              <a:off x="11584220" y="1040742"/>
              <a:ext cx="2698730" cy="629236"/>
              <a:chOff x="1584344" y="4543426"/>
              <a:chExt cx="2698730"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err="1">
                    <a:gradFill>
                      <a:gsLst>
                        <a:gs pos="0">
                          <a:srgbClr val="FFFFFF"/>
                        </a:gs>
                        <a:gs pos="100000">
                          <a:srgbClr val="FFFFFF"/>
                        </a:gs>
                      </a:gsLst>
                      <a:lin ang="5400000" scaled="0"/>
                    </a:gradFill>
                    <a:latin typeface="+mn-lt"/>
                    <a:ea typeface="Segoe UI" pitchFamily="34" charset="0"/>
                    <a:cs typeface="Segoe UI" pitchFamily="34" charset="0"/>
                  </a:rPr>
                  <a:t>Oragen</a:t>
                </a:r>
                <a:endPar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endParaRP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R:0 G:120 B:215</a:t>
                </a:r>
              </a:p>
            </p:txBody>
          </p:sp>
          <p:sp>
            <p:nvSpPr>
              <p:cNvPr id="42" name="Rectangle 41"/>
              <p:cNvSpPr/>
              <p:nvPr userDrawn="1"/>
            </p:nvSpPr>
            <p:spPr bwMode="auto">
              <a:xfrm>
                <a:off x="3413144"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R:80 G:80 B:80</a:t>
                </a: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Yellow</a:t>
                </a:r>
              </a:p>
              <a:p>
                <a:pPr marL="0" algn="l" defTabSz="932472" rtl="0" eaLnBrk="1" fontAlgn="base" latinLnBrk="0" hangingPunct="1">
                  <a:lnSpc>
                    <a:spcPct val="100000"/>
                  </a:lnSpc>
                  <a:spcBef>
                    <a:spcPct val="0"/>
                  </a:spcBef>
                  <a:spcAft>
                    <a:spcPct val="0"/>
                  </a:spcAft>
                </a:pPr>
                <a:r>
                  <a:rPr lang="en-US" sz="500" kern="1200" dirty="0">
                    <a:gradFill>
                      <a:gsLst>
                        <a:gs pos="37168">
                          <a:srgbClr val="292929"/>
                        </a:gs>
                        <a:gs pos="72000">
                          <a:srgbClr val="292929"/>
                        </a:gs>
                      </a:gsLst>
                      <a:lin ang="5400000" scaled="0"/>
                    </a:gradFill>
                    <a:latin typeface="+mn-lt"/>
                    <a:ea typeface="Segoe UI" pitchFamily="34" charset="0"/>
                    <a:cs typeface="Segoe UI" pitchFamily="34" charset="0"/>
                  </a:rPr>
                  <a:t>R:255 G:185 B:0</a:t>
                </a: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Orange</a:t>
                </a:r>
              </a:p>
              <a:p>
                <a:pPr marL="0" algn="l" defTabSz="932472" rtl="0" eaLnBrk="1" fontAlgn="base" latinLnBrk="0" hangingPunct="1">
                  <a:lnSpc>
                    <a:spcPct val="100000"/>
                  </a:lnSpc>
                  <a:spcBef>
                    <a:spcPct val="0"/>
                  </a:spcBef>
                  <a:spcAft>
                    <a:spcPct val="0"/>
                  </a:spcAft>
                </a:pPr>
                <a:r>
                  <a:rPr lang="en-US" sz="500" kern="1200" dirty="0">
                    <a:gradFill>
                      <a:gsLst>
                        <a:gs pos="37168">
                          <a:srgbClr val="292929"/>
                        </a:gs>
                        <a:gs pos="72000">
                          <a:srgbClr val="292929"/>
                        </a:gs>
                      </a:gsLst>
                      <a:lin ang="5400000" scaled="0"/>
                    </a:gradFill>
                    <a:latin typeface="+mn-lt"/>
                    <a:ea typeface="Segoe UI" pitchFamily="34" charset="0"/>
                    <a:cs typeface="Segoe UI" pitchFamily="34" charset="0"/>
                  </a:rPr>
                  <a:t>R:255 G:140 B:0</a:t>
                </a: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37168">
                          <a:srgbClr val="292929"/>
                        </a:gs>
                        <a:gs pos="72000">
                          <a:srgbClr val="292929"/>
                        </a:gs>
                      </a:gsLst>
                      <a:lin ang="5400000" scaled="0"/>
                    </a:gradFill>
                    <a:ea typeface="Segoe UI" pitchFamily="34" charset="0"/>
                    <a:cs typeface="Segoe UI" pitchFamily="34" charset="0"/>
                  </a:rPr>
                  <a:t>R:</a:t>
                </a:r>
                <a:r>
                  <a:rPr lang="en-US" sz="500" baseline="0" dirty="0">
                    <a:gradFill>
                      <a:gsLst>
                        <a:gs pos="37168">
                          <a:srgbClr val="292929"/>
                        </a:gs>
                        <a:gs pos="72000">
                          <a:srgbClr val="292929"/>
                        </a:gs>
                      </a:gsLst>
                      <a:lin ang="5400000" scaled="0"/>
                    </a:gradFill>
                    <a:ea typeface="Segoe UI" pitchFamily="34" charset="0"/>
                    <a:cs typeface="Segoe UI" pitchFamily="34" charset="0"/>
                  </a:rPr>
                  <a:t>210 G:210 B:210</a:t>
                </a:r>
                <a:endParaRPr lang="en-US" sz="500" dirty="0">
                  <a:gradFill>
                    <a:gsLst>
                      <a:gs pos="37168">
                        <a:srgbClr val="292929"/>
                      </a:gs>
                      <a:gs pos="72000">
                        <a:srgbClr val="292929"/>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algn="l" defTabSz="932742" rtl="0" eaLnBrk="1" latinLnBrk="0" hangingPunct="1">
                <a:lnSpc>
                  <a:spcPct val="90000"/>
                </a:lnSpc>
                <a:spcAft>
                  <a:spcPts val="600"/>
                </a:spcAft>
              </a:pPr>
              <a:r>
                <a:rPr lang="en-US" sz="1000" kern="1200" dirty="0">
                  <a:gradFill>
                    <a:gsLst>
                      <a:gs pos="82301">
                        <a:srgbClr val="292929"/>
                      </a:gs>
                      <a:gs pos="62000">
                        <a:srgbClr val="292929"/>
                      </a:gs>
                    </a:gsLst>
                    <a:lin ang="5400000" scaled="0"/>
                  </a:gradFill>
                  <a:latin typeface="+mn-lt"/>
                  <a:ea typeface="+mn-ea"/>
                  <a:cs typeface="+mn-cs"/>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algn="l" defTabSz="932742" rtl="0" eaLnBrk="1" latinLnBrk="0" hangingPunct="1">
                <a:lnSpc>
                  <a:spcPct val="90000"/>
                </a:lnSpc>
                <a:spcAft>
                  <a:spcPts val="600"/>
                </a:spcAft>
              </a:pPr>
              <a:r>
                <a:rPr lang="en-US" sz="1000" kern="1200" dirty="0">
                  <a:gradFill>
                    <a:gsLst>
                      <a:gs pos="82301">
                        <a:srgbClr val="292929"/>
                      </a:gs>
                      <a:gs pos="62000">
                        <a:srgbClr val="292929"/>
                      </a:gs>
                    </a:gsLst>
                    <a:lin ang="5400000" scaled="0"/>
                  </a:gradFill>
                  <a:latin typeface="+mn-lt"/>
                  <a:ea typeface="+mn-ea"/>
                  <a:cs typeface="+mn-cs"/>
                </a:rPr>
                <a:t>Secondary colors (use only when necessary)</a:t>
              </a:r>
            </a:p>
          </p:txBody>
        </p:sp>
        <p:sp>
          <p:nvSpPr>
            <p:cNvPr id="22" name="Rectangle 21"/>
            <p:cNvSpPr/>
            <p:nvPr userDrawn="1"/>
          </p:nvSpPr>
          <p:spPr bwMode="auto">
            <a:xfrm rot="5400000">
              <a:off x="12328888" y="5187119"/>
              <a:ext cx="869930" cy="289766"/>
            </a:xfrm>
            <a:prstGeom prst="rect">
              <a:avLst/>
            </a:prstGeom>
            <a:solidFill>
              <a:srgbClr val="A8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Red</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168 G:0 B:0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23" name="Rectangle 22"/>
            <p:cNvSpPr/>
            <p:nvPr userDrawn="1"/>
          </p:nvSpPr>
          <p:spPr bwMode="auto">
            <a:xfrm rot="5400000">
              <a:off x="12328888" y="3353997"/>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Light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R:16</a:t>
              </a:r>
              <a:r>
                <a:rPr lang="en-US" sz="500" baseline="0" dirty="0">
                  <a:gradFill>
                    <a:gsLst>
                      <a:gs pos="2092">
                        <a:srgbClr val="F8F8F8"/>
                      </a:gs>
                      <a:gs pos="10042">
                        <a:srgbClr val="F8F8F8"/>
                      </a:gs>
                    </a:gsLst>
                    <a:lin ang="5400000" scaled="0"/>
                  </a:gradFill>
                  <a:ea typeface="Segoe UI" pitchFamily="34" charset="0"/>
                  <a:cs typeface="Segoe UI" pitchFamily="34" charset="0"/>
                </a:rPr>
                <a:t>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24" name="Rectangle 23"/>
            <p:cNvSpPr/>
            <p:nvPr userDrawn="1"/>
          </p:nvSpPr>
          <p:spPr bwMode="auto">
            <a:xfrm rot="5400000">
              <a:off x="12328888" y="4272719"/>
              <a:ext cx="869930" cy="289766"/>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R0 G32 B80</a:t>
              </a: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300" r:id="rId1"/>
    <p:sldLayoutId id="2147484295" r:id="rId2"/>
    <p:sldLayoutId id="2147484240" r:id="rId3"/>
    <p:sldLayoutId id="2147484296" r:id="rId4"/>
    <p:sldLayoutId id="2147484241" r:id="rId5"/>
    <p:sldLayoutId id="2147484297" r:id="rId6"/>
    <p:sldLayoutId id="2147484244" r:id="rId7"/>
    <p:sldLayoutId id="2147484298" r:id="rId8"/>
    <p:sldLayoutId id="2147484245" r:id="rId9"/>
    <p:sldLayoutId id="2147484247" r:id="rId10"/>
    <p:sldLayoutId id="2147484331" r:id="rId11"/>
    <p:sldLayoutId id="2147484249" r:id="rId12"/>
    <p:sldLayoutId id="2147484301" r:id="rId13"/>
    <p:sldLayoutId id="2147484251" r:id="rId14"/>
    <p:sldLayoutId id="2147484252" r:id="rId15"/>
    <p:sldLayoutId id="2147484254" r:id="rId16"/>
    <p:sldLayoutId id="2147484365" r:id="rId17"/>
    <p:sldLayoutId id="2147484257" r:id="rId18"/>
    <p:sldLayoutId id="2147484258" r:id="rId19"/>
    <p:sldLayoutId id="2147484260" r:id="rId20"/>
    <p:sldLayoutId id="2147484299" r:id="rId21"/>
    <p:sldLayoutId id="2147484263" r:id="rId2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userDrawn="1">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userDrawn="1">
          <p15:clr>
            <a:srgbClr val="C35EA4"/>
          </p15:clr>
        </p15:guide>
        <p15:guide id="17" pos="7546" userDrawn="1">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userDrawn="1">
          <p15:clr>
            <a:srgbClr val="5ACBF0"/>
          </p15:clr>
        </p15:guide>
        <p15:guide id="25" orient="horz" pos="302" userDrawn="1">
          <p15:clr>
            <a:srgbClr val="C35EA4"/>
          </p15:clr>
        </p15:guide>
        <p15:guide id="26" orient="horz" pos="4104" userDrawn="1">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Click to edit Master text styles</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Second level</a:t>
            </a:r>
          </a:p>
          <a:p>
            <a:pPr lvl="2"/>
            <a:r>
              <a:rPr lang="en-US" dirty="0"/>
              <a:t>Third level</a:t>
            </a:r>
          </a:p>
          <a:p>
            <a:pPr lvl="3"/>
            <a:r>
              <a:rPr lang="en-US" dirty="0"/>
              <a:t>Fourth level</a:t>
            </a:r>
          </a:p>
          <a:p>
            <a:pPr lvl="4"/>
            <a:r>
              <a:rPr lang="en-US" dirty="0"/>
              <a:t>Fifth level</a:t>
            </a:r>
          </a:p>
        </p:txBody>
      </p:sp>
      <p:grpSp>
        <p:nvGrpSpPr>
          <p:cNvPr id="3" name="Group 2"/>
          <p:cNvGrpSpPr/>
          <p:nvPr userDrawn="1"/>
        </p:nvGrpSpPr>
        <p:grpSpPr>
          <a:xfrm>
            <a:off x="12618967" y="0"/>
            <a:ext cx="952401" cy="5766967"/>
            <a:chOff x="12618967" y="0"/>
            <a:chExt cx="952401" cy="5766967"/>
          </a:xfrm>
        </p:grpSpPr>
        <p:grpSp>
          <p:nvGrpSpPr>
            <p:cNvPr id="19" name="Group 18"/>
            <p:cNvGrpSpPr/>
            <p:nvPr userDrawn="1"/>
          </p:nvGrpSpPr>
          <p:grpSpPr>
            <a:xfrm rot="5400000">
              <a:off x="11584220" y="1040742"/>
              <a:ext cx="2698730" cy="629236"/>
              <a:chOff x="1584344" y="4543426"/>
              <a:chExt cx="2698730" cy="629236"/>
            </a:xfrm>
          </p:grpSpPr>
          <p:sp>
            <p:nvSpPr>
              <p:cNvPr id="25" name="Rectangle 24"/>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err="1">
                    <a:gradFill>
                      <a:gsLst>
                        <a:gs pos="0">
                          <a:srgbClr val="FFFFFF"/>
                        </a:gs>
                        <a:gs pos="100000">
                          <a:srgbClr val="FFFFFF"/>
                        </a:gs>
                      </a:gsLst>
                      <a:lin ang="5400000" scaled="0"/>
                    </a:gradFill>
                    <a:latin typeface="+mn-lt"/>
                    <a:ea typeface="Segoe UI" pitchFamily="34" charset="0"/>
                    <a:cs typeface="Segoe UI" pitchFamily="34" charset="0"/>
                  </a:rPr>
                  <a:t>Oragen</a:t>
                </a:r>
                <a:endPar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endParaRP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R:0 G:120 B:215</a:t>
                </a:r>
              </a:p>
            </p:txBody>
          </p:sp>
          <p:sp>
            <p:nvSpPr>
              <p:cNvPr id="27" name="Rectangle 26"/>
              <p:cNvSpPr/>
              <p:nvPr userDrawn="1"/>
            </p:nvSpPr>
            <p:spPr bwMode="auto">
              <a:xfrm>
                <a:off x="3413144"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Gray</a:t>
                </a:r>
              </a:p>
              <a:p>
                <a:pPr marL="0" algn="l" defTabSz="932472" rtl="0" eaLnBrk="1" fontAlgn="base" latinLnBrk="0" hangingPunct="1">
                  <a:lnSpc>
                    <a:spcPct val="100000"/>
                  </a:lnSpc>
                  <a:spcBef>
                    <a:spcPct val="0"/>
                  </a:spcBef>
                  <a:spcAft>
                    <a:spcPct val="0"/>
                  </a:spcAft>
                </a:pPr>
                <a:r>
                  <a:rPr lang="en-US" sz="500" b="0" kern="1200" baseline="0" dirty="0">
                    <a:gradFill>
                      <a:gsLst>
                        <a:gs pos="37168">
                          <a:srgbClr val="292929"/>
                        </a:gs>
                        <a:gs pos="72000">
                          <a:srgbClr val="292929"/>
                        </a:gs>
                      </a:gsLst>
                      <a:lin ang="5400000" scaled="0"/>
                    </a:gradFill>
                    <a:latin typeface="+mn-lt"/>
                    <a:ea typeface="Segoe UI" pitchFamily="34" charset="0"/>
                    <a:cs typeface="Segoe UI" pitchFamily="34" charset="0"/>
                  </a:rPr>
                  <a:t>R:210 G:210 B:210</a:t>
                </a:r>
              </a:p>
            </p:txBody>
          </p:sp>
          <p:sp>
            <p:nvSpPr>
              <p:cNvPr id="28" name="Rectangle 27"/>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Orange</a:t>
                </a:r>
              </a:p>
              <a:p>
                <a:pPr marL="0" algn="l" defTabSz="932472" rtl="0" eaLnBrk="1" fontAlgn="base" latinLnBrk="0" hangingPunct="1">
                  <a:lnSpc>
                    <a:spcPct val="100000"/>
                  </a:lnSpc>
                  <a:spcBef>
                    <a:spcPct val="0"/>
                  </a:spcBef>
                  <a:spcAft>
                    <a:spcPct val="0"/>
                  </a:spcAft>
                </a:pPr>
                <a:r>
                  <a:rPr lang="en-US" sz="500" kern="1200" dirty="0">
                    <a:gradFill>
                      <a:gsLst>
                        <a:gs pos="37168">
                          <a:srgbClr val="292929"/>
                        </a:gs>
                        <a:gs pos="72000">
                          <a:srgbClr val="292929"/>
                        </a:gs>
                      </a:gsLst>
                      <a:lin ang="5400000" scaled="0"/>
                    </a:gradFill>
                    <a:latin typeface="+mn-lt"/>
                    <a:ea typeface="Segoe UI" pitchFamily="34" charset="0"/>
                    <a:cs typeface="Segoe UI" pitchFamily="34" charset="0"/>
                  </a:rPr>
                  <a:t>R:255 G:140 B:0</a:t>
                </a:r>
              </a:p>
            </p:txBody>
          </p:sp>
          <p:sp>
            <p:nvSpPr>
              <p:cNvPr id="29" name="Rectangle 28"/>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Blue</a:t>
                </a:r>
              </a:p>
              <a:p>
                <a:pPr marL="0" algn="l" defTabSz="932472" rtl="0" eaLnBrk="1" fontAlgn="base" latinLnBrk="0" hangingPunct="1">
                  <a:lnSpc>
                    <a:spcPct val="100000"/>
                  </a:lnSpc>
                  <a:spcBef>
                    <a:spcPct val="0"/>
                  </a:spcBef>
                  <a:spcAft>
                    <a:spcPct val="0"/>
                  </a:spcAft>
                </a:pPr>
                <a:r>
                  <a:rPr lang="en-US" sz="500" b="0" kern="1200" baseline="0" dirty="0">
                    <a:gradFill>
                      <a:gsLst>
                        <a:gs pos="37168">
                          <a:srgbClr val="292929"/>
                        </a:gs>
                        <a:gs pos="72000">
                          <a:srgbClr val="292929"/>
                        </a:gs>
                      </a:gsLst>
                      <a:lin ang="5400000" scaled="0"/>
                    </a:gradFill>
                    <a:latin typeface="+mn-lt"/>
                    <a:ea typeface="Segoe UI" pitchFamily="34" charset="0"/>
                    <a:cs typeface="Segoe UI" pitchFamily="34" charset="0"/>
                  </a:rPr>
                  <a:t>R:16 G:124 B:16</a:t>
                </a:r>
              </a:p>
            </p:txBody>
          </p:sp>
          <p:sp>
            <p:nvSpPr>
              <p:cNvPr id="30" name="Rectangle 29"/>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Yellow</a:t>
                </a:r>
              </a:p>
              <a:p>
                <a:pPr marL="0" algn="l" defTabSz="932472" rtl="0" eaLnBrk="1" fontAlgn="base" latinLnBrk="0" hangingPunct="1">
                  <a:lnSpc>
                    <a:spcPct val="100000"/>
                  </a:lnSpc>
                  <a:spcBef>
                    <a:spcPct val="0"/>
                  </a:spcBef>
                  <a:spcAft>
                    <a:spcPct val="0"/>
                  </a:spcAft>
                </a:pPr>
                <a:r>
                  <a:rPr lang="en-US" sz="500" b="0" kern="1200" baseline="0" dirty="0">
                    <a:gradFill>
                      <a:gsLst>
                        <a:gs pos="37168">
                          <a:srgbClr val="292929"/>
                        </a:gs>
                        <a:gs pos="72000">
                          <a:srgbClr val="292929"/>
                        </a:gs>
                      </a:gsLst>
                      <a:lin ang="5400000" scaled="0"/>
                    </a:gradFill>
                    <a:latin typeface="+mn-lt"/>
                    <a:ea typeface="Segoe UI" pitchFamily="34" charset="0"/>
                    <a:cs typeface="Segoe UI" pitchFamily="34" charset="0"/>
                  </a:rPr>
                  <a:t>R:255 G:185 B:0</a:t>
                </a:r>
              </a:p>
            </p:txBody>
          </p:sp>
        </p:grpSp>
        <p:sp>
          <p:nvSpPr>
            <p:cNvPr id="20" name="TextBox 19"/>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algn="l" defTabSz="932742" rtl="0" eaLnBrk="1" latinLnBrk="0" hangingPunct="1">
                <a:lnSpc>
                  <a:spcPct val="90000"/>
                </a:lnSpc>
                <a:spcAft>
                  <a:spcPts val="600"/>
                </a:spcAft>
              </a:pPr>
              <a:r>
                <a:rPr lang="en-US" sz="1000" kern="1200" dirty="0">
                  <a:gradFill>
                    <a:gsLst>
                      <a:gs pos="82301">
                        <a:srgbClr val="292929"/>
                      </a:gs>
                      <a:gs pos="62000">
                        <a:srgbClr val="292929"/>
                      </a:gs>
                    </a:gsLst>
                    <a:lin ang="5400000" scaled="0"/>
                  </a:gradFill>
                  <a:latin typeface="+mn-lt"/>
                  <a:ea typeface="+mn-ea"/>
                  <a:cs typeface="+mn-cs"/>
                </a:rPr>
                <a:t>Main colors</a:t>
              </a:r>
            </a:p>
          </p:txBody>
        </p:sp>
        <p:sp>
          <p:nvSpPr>
            <p:cNvPr id="21" name="TextBox 20"/>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algn="l" defTabSz="932742" rtl="0" eaLnBrk="1" latinLnBrk="0" hangingPunct="1">
                <a:lnSpc>
                  <a:spcPct val="90000"/>
                </a:lnSpc>
                <a:spcAft>
                  <a:spcPts val="600"/>
                </a:spcAft>
              </a:pPr>
              <a:r>
                <a:rPr lang="en-US" sz="1000" kern="1200" dirty="0">
                  <a:gradFill>
                    <a:gsLst>
                      <a:gs pos="82301">
                        <a:srgbClr val="292929"/>
                      </a:gs>
                      <a:gs pos="62000">
                        <a:srgbClr val="292929"/>
                      </a:gs>
                    </a:gsLst>
                    <a:lin ang="5400000" scaled="0"/>
                  </a:gradFill>
                  <a:latin typeface="+mn-lt"/>
                  <a:ea typeface="+mn-ea"/>
                  <a:cs typeface="+mn-cs"/>
                </a:rPr>
                <a:t>Secondary colors (use only when necessary)</a:t>
              </a:r>
            </a:p>
          </p:txBody>
        </p:sp>
        <p:sp>
          <p:nvSpPr>
            <p:cNvPr id="22" name="Rectangle 21"/>
            <p:cNvSpPr/>
            <p:nvPr userDrawn="1"/>
          </p:nvSpPr>
          <p:spPr bwMode="auto">
            <a:xfrm rot="5400000">
              <a:off x="12328888" y="5187119"/>
              <a:ext cx="869930" cy="289766"/>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Green </a:t>
              </a:r>
            </a:p>
            <a:p>
              <a:pPr marL="0" algn="l" defTabSz="932472" rtl="0" eaLnBrk="1" fontAlgn="base" latinLnBrk="0" hangingPunct="1">
                <a:lnSpc>
                  <a:spcPct val="100000"/>
                </a:lnSpc>
                <a:spcBef>
                  <a:spcPct val="0"/>
                </a:spcBef>
                <a:spcAft>
                  <a:spcPct val="0"/>
                </a:spcAft>
              </a:pPr>
              <a:r>
                <a:rPr lang="en-US" sz="500" b="0" kern="1200" baseline="0" dirty="0">
                  <a:gradFill>
                    <a:gsLst>
                      <a:gs pos="37168">
                        <a:srgbClr val="292929"/>
                      </a:gs>
                      <a:gs pos="72000">
                        <a:srgbClr val="292929"/>
                      </a:gs>
                    </a:gsLst>
                    <a:lin ang="5400000" scaled="0"/>
                  </a:gradFill>
                  <a:latin typeface="+mn-lt"/>
                  <a:ea typeface="Segoe UI" pitchFamily="34" charset="0"/>
                  <a:cs typeface="Segoe UI" pitchFamily="34" charset="0"/>
                </a:rPr>
                <a:t>R:168 G:216 B:10</a:t>
              </a:r>
            </a:p>
          </p:txBody>
        </p:sp>
        <p:sp>
          <p:nvSpPr>
            <p:cNvPr id="31" name="Rectangle 30"/>
            <p:cNvSpPr/>
            <p:nvPr userDrawn="1"/>
          </p:nvSpPr>
          <p:spPr bwMode="auto">
            <a:xfrm rot="5400000">
              <a:off x="12328888" y="4270558"/>
              <a:ext cx="869930" cy="289766"/>
            </a:xfrm>
            <a:prstGeom prst="rect">
              <a:avLst/>
            </a:prstGeom>
            <a:solidFill>
              <a:srgbClr val="A8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Red</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168 G:0 B:0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32" name="Rectangle 31"/>
            <p:cNvSpPr/>
            <p:nvPr userDrawn="1"/>
          </p:nvSpPr>
          <p:spPr bwMode="auto">
            <a:xfrm rot="5400000">
              <a:off x="12328888" y="3353997"/>
              <a:ext cx="869930" cy="289766"/>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R0 G32 B80</a:t>
              </a:r>
            </a:p>
          </p:txBody>
        </p:sp>
      </p:grpSp>
    </p:spTree>
    <p:extLst>
      <p:ext uri="{BB962C8B-B14F-4D97-AF65-F5344CB8AC3E}">
        <p14:creationId xmlns:p14="http://schemas.microsoft.com/office/powerpoint/2010/main" val="1249032989"/>
      </p:ext>
    </p:extLst>
  </p:cSld>
  <p:clrMap bg1="dk1" tx1="lt1" bg2="dk2" tx2="lt2" accent1="accent1" accent2="accent2" accent3="accent3" accent4="accent4" accent5="accent5" accent6="accent6" hlink="hlink" folHlink="folHlink"/>
  <p:sldLayoutIdLst>
    <p:sldLayoutId id="2147484339" r:id="rId1"/>
    <p:sldLayoutId id="2147484340" r:id="rId2"/>
    <p:sldLayoutId id="2147484311" r:id="rId3"/>
    <p:sldLayoutId id="2147484312" r:id="rId4"/>
    <p:sldLayoutId id="2147484313" r:id="rId5"/>
    <p:sldLayoutId id="2147484314" r:id="rId6"/>
    <p:sldLayoutId id="2147484315" r:id="rId7"/>
    <p:sldLayoutId id="2147484332" r:id="rId8"/>
    <p:sldLayoutId id="2147484333" r:id="rId9"/>
    <p:sldLayoutId id="2147484334" r:id="rId10"/>
    <p:sldLayoutId id="2147484335" r:id="rId11"/>
    <p:sldLayoutId id="2147484336" r:id="rId12"/>
    <p:sldLayoutId id="2147484323" r:id="rId13"/>
    <p:sldLayoutId id="2147484364" r:id="rId14"/>
    <p:sldLayoutId id="2147484324" r:id="rId15"/>
    <p:sldLayoutId id="2147484325" r:id="rId16"/>
    <p:sldLayoutId id="2147484326" r:id="rId17"/>
    <p:sldLayoutId id="2147484327" r:id="rId18"/>
    <p:sldLayoutId id="2147484328" r:id="rId19"/>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userDrawn="1">
          <p15:clr>
            <a:srgbClr val="C35EA4"/>
          </p15:clr>
        </p15:guide>
        <p15:guide id="17" pos="7546" userDrawn="1">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userDrawn="1">
          <p15:clr>
            <a:srgbClr val="C35EA4"/>
          </p15:clr>
        </p15:guide>
        <p15:guide id="26" orient="horz" pos="4104" userDrawn="1">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3" name="Group 2"/>
          <p:cNvGrpSpPr/>
          <p:nvPr userDrawn="1"/>
        </p:nvGrpSpPr>
        <p:grpSpPr>
          <a:xfrm>
            <a:off x="12618967" y="0"/>
            <a:ext cx="952401" cy="5766967"/>
            <a:chOff x="12618967" y="0"/>
            <a:chExt cx="952401" cy="5766967"/>
          </a:xfrm>
        </p:grpSpPr>
        <p:grpSp>
          <p:nvGrpSpPr>
            <p:cNvPr id="26" name="Group 25"/>
            <p:cNvGrpSpPr/>
            <p:nvPr userDrawn="1"/>
          </p:nvGrpSpPr>
          <p:grpSpPr>
            <a:xfrm rot="5400000">
              <a:off x="11584220" y="1040742"/>
              <a:ext cx="2698730" cy="629236"/>
              <a:chOff x="1584344" y="4543426"/>
              <a:chExt cx="2698730"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err="1">
                    <a:gradFill>
                      <a:gsLst>
                        <a:gs pos="0">
                          <a:srgbClr val="FFFFFF"/>
                        </a:gs>
                        <a:gs pos="100000">
                          <a:srgbClr val="FFFFFF"/>
                        </a:gs>
                      </a:gsLst>
                      <a:lin ang="5400000" scaled="0"/>
                    </a:gradFill>
                    <a:latin typeface="+mn-lt"/>
                    <a:ea typeface="Segoe UI" pitchFamily="34" charset="0"/>
                    <a:cs typeface="Segoe UI" pitchFamily="34" charset="0"/>
                  </a:rPr>
                  <a:t>Oragen</a:t>
                </a:r>
                <a:endPar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endParaRP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R:0 G:120 B:215</a:t>
                </a:r>
              </a:p>
            </p:txBody>
          </p:sp>
          <p:sp>
            <p:nvSpPr>
              <p:cNvPr id="42" name="Rectangle 41"/>
              <p:cNvSpPr/>
              <p:nvPr userDrawn="1"/>
            </p:nvSpPr>
            <p:spPr bwMode="auto">
              <a:xfrm>
                <a:off x="3413144"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R:80 G:80 B:80</a:t>
                </a: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Yellow</a:t>
                </a:r>
              </a:p>
              <a:p>
                <a:pPr marL="0" algn="l" defTabSz="932472" rtl="0" eaLnBrk="1" fontAlgn="base" latinLnBrk="0" hangingPunct="1">
                  <a:lnSpc>
                    <a:spcPct val="100000"/>
                  </a:lnSpc>
                  <a:spcBef>
                    <a:spcPct val="0"/>
                  </a:spcBef>
                  <a:spcAft>
                    <a:spcPct val="0"/>
                  </a:spcAft>
                </a:pPr>
                <a:r>
                  <a:rPr lang="en-US" sz="500" kern="1200" dirty="0">
                    <a:gradFill>
                      <a:gsLst>
                        <a:gs pos="37168">
                          <a:srgbClr val="292929"/>
                        </a:gs>
                        <a:gs pos="72000">
                          <a:srgbClr val="292929"/>
                        </a:gs>
                      </a:gsLst>
                      <a:lin ang="5400000" scaled="0"/>
                    </a:gradFill>
                    <a:latin typeface="+mn-lt"/>
                    <a:ea typeface="Segoe UI" pitchFamily="34" charset="0"/>
                    <a:cs typeface="Segoe UI" pitchFamily="34" charset="0"/>
                  </a:rPr>
                  <a:t>R:255 G:185 B:0</a:t>
                </a: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Orange</a:t>
                </a:r>
              </a:p>
              <a:p>
                <a:pPr marL="0" algn="l" defTabSz="932472" rtl="0" eaLnBrk="1" fontAlgn="base" latinLnBrk="0" hangingPunct="1">
                  <a:lnSpc>
                    <a:spcPct val="100000"/>
                  </a:lnSpc>
                  <a:spcBef>
                    <a:spcPct val="0"/>
                  </a:spcBef>
                  <a:spcAft>
                    <a:spcPct val="0"/>
                  </a:spcAft>
                </a:pPr>
                <a:r>
                  <a:rPr lang="en-US" sz="500" kern="1200" dirty="0">
                    <a:gradFill>
                      <a:gsLst>
                        <a:gs pos="37168">
                          <a:srgbClr val="292929"/>
                        </a:gs>
                        <a:gs pos="72000">
                          <a:srgbClr val="292929"/>
                        </a:gs>
                      </a:gsLst>
                      <a:lin ang="5400000" scaled="0"/>
                    </a:gradFill>
                    <a:latin typeface="+mn-lt"/>
                    <a:ea typeface="Segoe UI" pitchFamily="34" charset="0"/>
                    <a:cs typeface="Segoe UI" pitchFamily="34" charset="0"/>
                  </a:rPr>
                  <a:t>R:255 G:140 B:0</a:t>
                </a: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37168">
                          <a:srgbClr val="292929"/>
                        </a:gs>
                        <a:gs pos="72000">
                          <a:srgbClr val="292929"/>
                        </a:gs>
                      </a:gsLst>
                      <a:lin ang="5400000" scaled="0"/>
                    </a:gradFill>
                    <a:ea typeface="Segoe UI" pitchFamily="34" charset="0"/>
                    <a:cs typeface="Segoe UI" pitchFamily="34" charset="0"/>
                  </a:rPr>
                  <a:t>R:</a:t>
                </a:r>
                <a:r>
                  <a:rPr lang="en-US" sz="500" baseline="0" dirty="0">
                    <a:gradFill>
                      <a:gsLst>
                        <a:gs pos="37168">
                          <a:srgbClr val="292929"/>
                        </a:gs>
                        <a:gs pos="72000">
                          <a:srgbClr val="292929"/>
                        </a:gs>
                      </a:gsLst>
                      <a:lin ang="5400000" scaled="0"/>
                    </a:gradFill>
                    <a:ea typeface="Segoe UI" pitchFamily="34" charset="0"/>
                    <a:cs typeface="Segoe UI" pitchFamily="34" charset="0"/>
                  </a:rPr>
                  <a:t>210 G:210 B:210</a:t>
                </a:r>
                <a:endParaRPr lang="en-US" sz="500" dirty="0">
                  <a:gradFill>
                    <a:gsLst>
                      <a:gs pos="37168">
                        <a:srgbClr val="292929"/>
                      </a:gs>
                      <a:gs pos="72000">
                        <a:srgbClr val="292929"/>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algn="l" defTabSz="932742" rtl="0" eaLnBrk="1" latinLnBrk="0" hangingPunct="1">
                <a:lnSpc>
                  <a:spcPct val="90000"/>
                </a:lnSpc>
                <a:spcAft>
                  <a:spcPts val="600"/>
                </a:spcAft>
              </a:pPr>
              <a:r>
                <a:rPr lang="en-US" sz="1000" kern="1200" dirty="0">
                  <a:gradFill>
                    <a:gsLst>
                      <a:gs pos="82301">
                        <a:srgbClr val="292929"/>
                      </a:gs>
                      <a:gs pos="62000">
                        <a:srgbClr val="292929"/>
                      </a:gs>
                    </a:gsLst>
                    <a:lin ang="5400000" scaled="0"/>
                  </a:gradFill>
                  <a:latin typeface="+mn-lt"/>
                  <a:ea typeface="+mn-ea"/>
                  <a:cs typeface="+mn-cs"/>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algn="l" defTabSz="932742" rtl="0" eaLnBrk="1" latinLnBrk="0" hangingPunct="1">
                <a:lnSpc>
                  <a:spcPct val="90000"/>
                </a:lnSpc>
                <a:spcAft>
                  <a:spcPts val="600"/>
                </a:spcAft>
              </a:pPr>
              <a:r>
                <a:rPr lang="en-US" sz="1000" kern="1200" dirty="0">
                  <a:gradFill>
                    <a:gsLst>
                      <a:gs pos="82301">
                        <a:srgbClr val="292929"/>
                      </a:gs>
                      <a:gs pos="62000">
                        <a:srgbClr val="292929"/>
                      </a:gs>
                    </a:gsLst>
                    <a:lin ang="5400000" scaled="0"/>
                  </a:gradFill>
                  <a:latin typeface="+mn-lt"/>
                  <a:ea typeface="+mn-ea"/>
                  <a:cs typeface="+mn-cs"/>
                </a:rPr>
                <a:t>Secondary colors (use only when necessary)</a:t>
              </a:r>
            </a:p>
          </p:txBody>
        </p:sp>
        <p:sp>
          <p:nvSpPr>
            <p:cNvPr id="22" name="Rectangle 21"/>
            <p:cNvSpPr/>
            <p:nvPr userDrawn="1"/>
          </p:nvSpPr>
          <p:spPr bwMode="auto">
            <a:xfrm rot="5400000">
              <a:off x="12328888" y="5187119"/>
              <a:ext cx="869930" cy="289766"/>
            </a:xfrm>
            <a:prstGeom prst="rect">
              <a:avLst/>
            </a:prstGeom>
            <a:solidFill>
              <a:srgbClr val="A8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Red</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168 G:0 B:0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23" name="Rectangle 22"/>
            <p:cNvSpPr/>
            <p:nvPr userDrawn="1"/>
          </p:nvSpPr>
          <p:spPr bwMode="auto">
            <a:xfrm rot="5400000">
              <a:off x="12328888" y="3353997"/>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Light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R:16</a:t>
              </a:r>
              <a:r>
                <a:rPr lang="en-US" sz="500" baseline="0" dirty="0">
                  <a:gradFill>
                    <a:gsLst>
                      <a:gs pos="2092">
                        <a:srgbClr val="F8F8F8"/>
                      </a:gs>
                      <a:gs pos="10042">
                        <a:srgbClr val="F8F8F8"/>
                      </a:gs>
                    </a:gsLst>
                    <a:lin ang="5400000" scaled="0"/>
                  </a:gradFill>
                  <a:ea typeface="Segoe UI" pitchFamily="34" charset="0"/>
                  <a:cs typeface="Segoe UI" pitchFamily="34" charset="0"/>
                </a:rPr>
                <a:t>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24" name="Rectangle 23"/>
            <p:cNvSpPr/>
            <p:nvPr userDrawn="1"/>
          </p:nvSpPr>
          <p:spPr bwMode="auto">
            <a:xfrm rot="5400000">
              <a:off x="12328888" y="4272719"/>
              <a:ext cx="869930" cy="289766"/>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R0 G32 B80</a:t>
              </a:r>
            </a:p>
          </p:txBody>
        </p:sp>
      </p:grpSp>
    </p:spTree>
    <p:extLst>
      <p:ext uri="{BB962C8B-B14F-4D97-AF65-F5344CB8AC3E}">
        <p14:creationId xmlns:p14="http://schemas.microsoft.com/office/powerpoint/2010/main" val="2682552606"/>
      </p:ext>
    </p:extLst>
  </p:cSld>
  <p:clrMap bg1="lt1" tx1="dk1" bg2="lt2" tx2="dk2" accent1="accent1" accent2="accent2" accent3="accent3" accent4="accent4" accent5="accent5" accent6="accent6" hlink="hlink" folHlink="folHlink"/>
  <p:sldLayoutIdLst>
    <p:sldLayoutId id="2147484343" r:id="rId1"/>
    <p:sldLayoutId id="2147484344" r:id="rId2"/>
    <p:sldLayoutId id="2147484345" r:id="rId3"/>
    <p:sldLayoutId id="2147484346" r:id="rId4"/>
    <p:sldLayoutId id="2147484347" r:id="rId5"/>
    <p:sldLayoutId id="2147484348" r:id="rId6"/>
    <p:sldLayoutId id="2147484349" r:id="rId7"/>
    <p:sldLayoutId id="2147484350" r:id="rId8"/>
    <p:sldLayoutId id="2147484351" r:id="rId9"/>
    <p:sldLayoutId id="2147484352" r:id="rId10"/>
    <p:sldLayoutId id="2147484353" r:id="rId11"/>
    <p:sldLayoutId id="2147484354" r:id="rId12"/>
    <p:sldLayoutId id="2147484355" r:id="rId13"/>
    <p:sldLayoutId id="2147484356" r:id="rId14"/>
    <p:sldLayoutId id="2147484357" r:id="rId15"/>
    <p:sldLayoutId id="2147484358" r:id="rId16"/>
    <p:sldLayoutId id="2147484359" r:id="rId17"/>
    <p:sldLayoutId id="2147484360" r:id="rId18"/>
    <p:sldLayoutId id="2147484361" r:id="rId19"/>
    <p:sldLayoutId id="2147484362" r:id="rId20"/>
    <p:sldLayoutId id="21474843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3" name="Group 2"/>
          <p:cNvGrpSpPr/>
          <p:nvPr userDrawn="1"/>
        </p:nvGrpSpPr>
        <p:grpSpPr>
          <a:xfrm>
            <a:off x="12618967" y="0"/>
            <a:ext cx="952401" cy="5766967"/>
            <a:chOff x="12618967" y="0"/>
            <a:chExt cx="952401" cy="5766967"/>
          </a:xfrm>
        </p:grpSpPr>
        <p:grpSp>
          <p:nvGrpSpPr>
            <p:cNvPr id="26" name="Group 25"/>
            <p:cNvGrpSpPr/>
            <p:nvPr userDrawn="1"/>
          </p:nvGrpSpPr>
          <p:grpSpPr>
            <a:xfrm rot="5400000">
              <a:off x="11584220" y="1040742"/>
              <a:ext cx="2698730" cy="629236"/>
              <a:chOff x="1584344" y="4543426"/>
              <a:chExt cx="2698730"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err="1">
                    <a:gradFill>
                      <a:gsLst>
                        <a:gs pos="0">
                          <a:srgbClr val="FFFFFF"/>
                        </a:gs>
                        <a:gs pos="100000">
                          <a:srgbClr val="FFFFFF"/>
                        </a:gs>
                      </a:gsLst>
                      <a:lin ang="5400000" scaled="0"/>
                    </a:gradFill>
                    <a:latin typeface="+mn-lt"/>
                    <a:ea typeface="Segoe UI" pitchFamily="34" charset="0"/>
                    <a:cs typeface="Segoe UI" pitchFamily="34" charset="0"/>
                  </a:rPr>
                  <a:t>Oragen</a:t>
                </a:r>
                <a:endPar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endParaRP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R:0 G:120 B:215</a:t>
                </a:r>
              </a:p>
            </p:txBody>
          </p:sp>
          <p:sp>
            <p:nvSpPr>
              <p:cNvPr id="42" name="Rectangle 41"/>
              <p:cNvSpPr/>
              <p:nvPr userDrawn="1"/>
            </p:nvSpPr>
            <p:spPr bwMode="auto">
              <a:xfrm>
                <a:off x="3413144"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R:80 G:80 B:80</a:t>
                </a: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Yellow</a:t>
                </a:r>
              </a:p>
              <a:p>
                <a:pPr marL="0" algn="l" defTabSz="932472" rtl="0" eaLnBrk="1" fontAlgn="base" latinLnBrk="0" hangingPunct="1">
                  <a:lnSpc>
                    <a:spcPct val="100000"/>
                  </a:lnSpc>
                  <a:spcBef>
                    <a:spcPct val="0"/>
                  </a:spcBef>
                  <a:spcAft>
                    <a:spcPct val="0"/>
                  </a:spcAft>
                </a:pPr>
                <a:r>
                  <a:rPr lang="en-US" sz="500" kern="1200" dirty="0">
                    <a:gradFill>
                      <a:gsLst>
                        <a:gs pos="37168">
                          <a:srgbClr val="292929"/>
                        </a:gs>
                        <a:gs pos="72000">
                          <a:srgbClr val="292929"/>
                        </a:gs>
                      </a:gsLst>
                      <a:lin ang="5400000" scaled="0"/>
                    </a:gradFill>
                    <a:latin typeface="+mn-lt"/>
                    <a:ea typeface="Segoe UI" pitchFamily="34" charset="0"/>
                    <a:cs typeface="Segoe UI" pitchFamily="34" charset="0"/>
                  </a:rPr>
                  <a:t>R:255 G:185 B:0</a:t>
                </a: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Orange</a:t>
                </a:r>
              </a:p>
              <a:p>
                <a:pPr marL="0" algn="l" defTabSz="932472" rtl="0" eaLnBrk="1" fontAlgn="base" latinLnBrk="0" hangingPunct="1">
                  <a:lnSpc>
                    <a:spcPct val="100000"/>
                  </a:lnSpc>
                  <a:spcBef>
                    <a:spcPct val="0"/>
                  </a:spcBef>
                  <a:spcAft>
                    <a:spcPct val="0"/>
                  </a:spcAft>
                </a:pPr>
                <a:r>
                  <a:rPr lang="en-US" sz="500" kern="1200" dirty="0">
                    <a:gradFill>
                      <a:gsLst>
                        <a:gs pos="37168">
                          <a:srgbClr val="292929"/>
                        </a:gs>
                        <a:gs pos="72000">
                          <a:srgbClr val="292929"/>
                        </a:gs>
                      </a:gsLst>
                      <a:lin ang="5400000" scaled="0"/>
                    </a:gradFill>
                    <a:latin typeface="+mn-lt"/>
                    <a:ea typeface="Segoe UI" pitchFamily="34" charset="0"/>
                    <a:cs typeface="Segoe UI" pitchFamily="34" charset="0"/>
                  </a:rPr>
                  <a:t>R:255 G:140 B:0</a:t>
                </a: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37168">
                          <a:srgbClr val="292929"/>
                        </a:gs>
                        <a:gs pos="72000">
                          <a:srgbClr val="292929"/>
                        </a:gs>
                      </a:gsLst>
                      <a:lin ang="5400000" scaled="0"/>
                    </a:gradFill>
                    <a:ea typeface="Segoe UI" pitchFamily="34" charset="0"/>
                    <a:cs typeface="Segoe UI" pitchFamily="34" charset="0"/>
                  </a:rPr>
                  <a:t>R:</a:t>
                </a:r>
                <a:r>
                  <a:rPr lang="en-US" sz="500" baseline="0" dirty="0">
                    <a:gradFill>
                      <a:gsLst>
                        <a:gs pos="37168">
                          <a:srgbClr val="292929"/>
                        </a:gs>
                        <a:gs pos="72000">
                          <a:srgbClr val="292929"/>
                        </a:gs>
                      </a:gsLst>
                      <a:lin ang="5400000" scaled="0"/>
                    </a:gradFill>
                    <a:ea typeface="Segoe UI" pitchFamily="34" charset="0"/>
                    <a:cs typeface="Segoe UI" pitchFamily="34" charset="0"/>
                  </a:rPr>
                  <a:t>210 G:210 B:210</a:t>
                </a:r>
                <a:endParaRPr lang="en-US" sz="500" dirty="0">
                  <a:gradFill>
                    <a:gsLst>
                      <a:gs pos="37168">
                        <a:srgbClr val="292929"/>
                      </a:gs>
                      <a:gs pos="72000">
                        <a:srgbClr val="292929"/>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algn="l" defTabSz="932742" rtl="0" eaLnBrk="1" latinLnBrk="0" hangingPunct="1">
                <a:lnSpc>
                  <a:spcPct val="90000"/>
                </a:lnSpc>
                <a:spcAft>
                  <a:spcPts val="600"/>
                </a:spcAft>
              </a:pPr>
              <a:r>
                <a:rPr lang="en-US" sz="1000" kern="1200" dirty="0">
                  <a:gradFill>
                    <a:gsLst>
                      <a:gs pos="82301">
                        <a:srgbClr val="292929"/>
                      </a:gs>
                      <a:gs pos="62000">
                        <a:srgbClr val="292929"/>
                      </a:gs>
                    </a:gsLst>
                    <a:lin ang="5400000" scaled="0"/>
                  </a:gradFill>
                  <a:latin typeface="+mn-lt"/>
                  <a:ea typeface="+mn-ea"/>
                  <a:cs typeface="+mn-cs"/>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algn="l" defTabSz="932742" rtl="0" eaLnBrk="1" latinLnBrk="0" hangingPunct="1">
                <a:lnSpc>
                  <a:spcPct val="90000"/>
                </a:lnSpc>
                <a:spcAft>
                  <a:spcPts val="600"/>
                </a:spcAft>
              </a:pPr>
              <a:r>
                <a:rPr lang="en-US" sz="1000" kern="1200" dirty="0">
                  <a:gradFill>
                    <a:gsLst>
                      <a:gs pos="82301">
                        <a:srgbClr val="292929"/>
                      </a:gs>
                      <a:gs pos="62000">
                        <a:srgbClr val="292929"/>
                      </a:gs>
                    </a:gsLst>
                    <a:lin ang="5400000" scaled="0"/>
                  </a:gradFill>
                  <a:latin typeface="+mn-lt"/>
                  <a:ea typeface="+mn-ea"/>
                  <a:cs typeface="+mn-cs"/>
                </a:rPr>
                <a:t>Secondary colors (use only when necessary)</a:t>
              </a:r>
            </a:p>
          </p:txBody>
        </p:sp>
        <p:sp>
          <p:nvSpPr>
            <p:cNvPr id="22" name="Rectangle 21"/>
            <p:cNvSpPr/>
            <p:nvPr userDrawn="1"/>
          </p:nvSpPr>
          <p:spPr bwMode="auto">
            <a:xfrm rot="5400000">
              <a:off x="12328888" y="5187119"/>
              <a:ext cx="869930" cy="289766"/>
            </a:xfrm>
            <a:prstGeom prst="rect">
              <a:avLst/>
            </a:prstGeom>
            <a:solidFill>
              <a:srgbClr val="A8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Red</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168 G:0 B:0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23" name="Rectangle 22"/>
            <p:cNvSpPr/>
            <p:nvPr userDrawn="1"/>
          </p:nvSpPr>
          <p:spPr bwMode="auto">
            <a:xfrm rot="5400000">
              <a:off x="12328888" y="3353997"/>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Light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R:16</a:t>
              </a:r>
              <a:r>
                <a:rPr lang="en-US" sz="500" baseline="0" dirty="0">
                  <a:gradFill>
                    <a:gsLst>
                      <a:gs pos="2092">
                        <a:srgbClr val="F8F8F8"/>
                      </a:gs>
                      <a:gs pos="10042">
                        <a:srgbClr val="F8F8F8"/>
                      </a:gs>
                    </a:gsLst>
                    <a:lin ang="5400000" scaled="0"/>
                  </a:gradFill>
                  <a:ea typeface="Segoe UI" pitchFamily="34" charset="0"/>
                  <a:cs typeface="Segoe UI" pitchFamily="34" charset="0"/>
                </a:rPr>
                <a:t>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24" name="Rectangle 23"/>
            <p:cNvSpPr/>
            <p:nvPr userDrawn="1"/>
          </p:nvSpPr>
          <p:spPr bwMode="auto">
            <a:xfrm rot="5400000">
              <a:off x="12328888" y="4272719"/>
              <a:ext cx="869930" cy="289766"/>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R0 G32 B80</a:t>
              </a:r>
            </a:p>
          </p:txBody>
        </p:sp>
      </p:grpSp>
    </p:spTree>
    <p:extLst>
      <p:ext uri="{BB962C8B-B14F-4D97-AF65-F5344CB8AC3E}">
        <p14:creationId xmlns:p14="http://schemas.microsoft.com/office/powerpoint/2010/main" val="393589733"/>
      </p:ext>
    </p:extLst>
  </p:cSld>
  <p:clrMap bg1="lt1" tx1="dk1" bg2="lt2" tx2="dk2" accent1="accent1" accent2="accent2" accent3="accent3" accent4="accent4" accent5="accent5" accent6="accent6" hlink="hlink" folHlink="folHlink"/>
  <p:sldLayoutIdLst>
    <p:sldLayoutId id="2147484367" r:id="rId1"/>
    <p:sldLayoutId id="2147484368" r:id="rId2"/>
    <p:sldLayoutId id="2147484369" r:id="rId3"/>
    <p:sldLayoutId id="2147484370" r:id="rId4"/>
    <p:sldLayoutId id="2147484371" r:id="rId5"/>
    <p:sldLayoutId id="2147484372" r:id="rId6"/>
    <p:sldLayoutId id="2147484373" r:id="rId7"/>
    <p:sldLayoutId id="2147484374" r:id="rId8"/>
    <p:sldLayoutId id="2147484375" r:id="rId9"/>
    <p:sldLayoutId id="2147484376" r:id="rId10"/>
    <p:sldLayoutId id="2147484377" r:id="rId11"/>
    <p:sldLayoutId id="2147484378" r:id="rId12"/>
    <p:sldLayoutId id="2147484379" r:id="rId13"/>
    <p:sldLayoutId id="2147484380" r:id="rId14"/>
    <p:sldLayoutId id="2147484381" r:id="rId15"/>
    <p:sldLayoutId id="2147484382" r:id="rId16"/>
    <p:sldLayoutId id="2147484383" r:id="rId17"/>
    <p:sldLayoutId id="2147484384" r:id="rId18"/>
    <p:sldLayoutId id="2147484385" r:id="rId19"/>
    <p:sldLayoutId id="2147484386" r:id="rId20"/>
    <p:sldLayoutId id="2147484387" r:id="rId21"/>
    <p:sldLayoutId id="2147484388" r:id="rId22"/>
    <p:sldLayoutId id="2147484411" r:id="rId23"/>
    <p:sldLayoutId id="2147484412" r:id="rId24"/>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3" name="Group 2"/>
          <p:cNvGrpSpPr/>
          <p:nvPr userDrawn="1"/>
        </p:nvGrpSpPr>
        <p:grpSpPr>
          <a:xfrm>
            <a:off x="12618967" y="0"/>
            <a:ext cx="952401" cy="5766967"/>
            <a:chOff x="12618967" y="0"/>
            <a:chExt cx="952401" cy="5766967"/>
          </a:xfrm>
        </p:grpSpPr>
        <p:grpSp>
          <p:nvGrpSpPr>
            <p:cNvPr id="26" name="Group 25"/>
            <p:cNvGrpSpPr/>
            <p:nvPr userDrawn="1"/>
          </p:nvGrpSpPr>
          <p:grpSpPr>
            <a:xfrm rot="5400000">
              <a:off x="11584220" y="1040742"/>
              <a:ext cx="2698730" cy="629236"/>
              <a:chOff x="1584344" y="4543426"/>
              <a:chExt cx="2698730"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err="1">
                    <a:gradFill>
                      <a:gsLst>
                        <a:gs pos="0">
                          <a:srgbClr val="FFFFFF"/>
                        </a:gs>
                        <a:gs pos="100000">
                          <a:srgbClr val="FFFFFF"/>
                        </a:gs>
                      </a:gsLst>
                      <a:lin ang="5400000" scaled="0"/>
                    </a:gradFill>
                    <a:latin typeface="+mn-lt"/>
                    <a:ea typeface="Segoe UI" pitchFamily="34" charset="0"/>
                    <a:cs typeface="Segoe UI" pitchFamily="34" charset="0"/>
                  </a:rPr>
                  <a:t>Oragen</a:t>
                </a:r>
                <a:endPar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endParaRP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R:0 G:120 B:215</a:t>
                </a:r>
              </a:p>
            </p:txBody>
          </p:sp>
          <p:sp>
            <p:nvSpPr>
              <p:cNvPr id="42" name="Rectangle 41"/>
              <p:cNvSpPr/>
              <p:nvPr userDrawn="1"/>
            </p:nvSpPr>
            <p:spPr bwMode="auto">
              <a:xfrm>
                <a:off x="3413144"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R:80 G:80 B:80</a:t>
                </a: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Yellow</a:t>
                </a:r>
              </a:p>
              <a:p>
                <a:pPr marL="0" algn="l" defTabSz="932472" rtl="0" eaLnBrk="1" fontAlgn="base" latinLnBrk="0" hangingPunct="1">
                  <a:lnSpc>
                    <a:spcPct val="100000"/>
                  </a:lnSpc>
                  <a:spcBef>
                    <a:spcPct val="0"/>
                  </a:spcBef>
                  <a:spcAft>
                    <a:spcPct val="0"/>
                  </a:spcAft>
                </a:pPr>
                <a:r>
                  <a:rPr lang="en-US" sz="500" kern="1200" dirty="0">
                    <a:gradFill>
                      <a:gsLst>
                        <a:gs pos="37168">
                          <a:srgbClr val="292929"/>
                        </a:gs>
                        <a:gs pos="72000">
                          <a:srgbClr val="292929"/>
                        </a:gs>
                      </a:gsLst>
                      <a:lin ang="5400000" scaled="0"/>
                    </a:gradFill>
                    <a:latin typeface="+mn-lt"/>
                    <a:ea typeface="Segoe UI" pitchFamily="34" charset="0"/>
                    <a:cs typeface="Segoe UI" pitchFamily="34" charset="0"/>
                  </a:rPr>
                  <a:t>R:255 G:185 B:0</a:t>
                </a: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Orange</a:t>
                </a:r>
              </a:p>
              <a:p>
                <a:pPr marL="0" algn="l" defTabSz="932472" rtl="0" eaLnBrk="1" fontAlgn="base" latinLnBrk="0" hangingPunct="1">
                  <a:lnSpc>
                    <a:spcPct val="100000"/>
                  </a:lnSpc>
                  <a:spcBef>
                    <a:spcPct val="0"/>
                  </a:spcBef>
                  <a:spcAft>
                    <a:spcPct val="0"/>
                  </a:spcAft>
                </a:pPr>
                <a:r>
                  <a:rPr lang="en-US" sz="500" kern="1200" dirty="0">
                    <a:gradFill>
                      <a:gsLst>
                        <a:gs pos="37168">
                          <a:srgbClr val="292929"/>
                        </a:gs>
                        <a:gs pos="72000">
                          <a:srgbClr val="292929"/>
                        </a:gs>
                      </a:gsLst>
                      <a:lin ang="5400000" scaled="0"/>
                    </a:gradFill>
                    <a:latin typeface="+mn-lt"/>
                    <a:ea typeface="Segoe UI" pitchFamily="34" charset="0"/>
                    <a:cs typeface="Segoe UI" pitchFamily="34" charset="0"/>
                  </a:rPr>
                  <a:t>R:255 G:140 B:0</a:t>
                </a: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37168">
                          <a:srgbClr val="292929"/>
                        </a:gs>
                        <a:gs pos="72000">
                          <a:srgbClr val="292929"/>
                        </a:gs>
                      </a:gsLst>
                      <a:lin ang="5400000" scaled="0"/>
                    </a:gradFill>
                    <a:ea typeface="Segoe UI" pitchFamily="34" charset="0"/>
                    <a:cs typeface="Segoe UI" pitchFamily="34" charset="0"/>
                  </a:rPr>
                  <a:t>R:</a:t>
                </a:r>
                <a:r>
                  <a:rPr lang="en-US" sz="500" baseline="0" dirty="0">
                    <a:gradFill>
                      <a:gsLst>
                        <a:gs pos="37168">
                          <a:srgbClr val="292929"/>
                        </a:gs>
                        <a:gs pos="72000">
                          <a:srgbClr val="292929"/>
                        </a:gs>
                      </a:gsLst>
                      <a:lin ang="5400000" scaled="0"/>
                    </a:gradFill>
                    <a:ea typeface="Segoe UI" pitchFamily="34" charset="0"/>
                    <a:cs typeface="Segoe UI" pitchFamily="34" charset="0"/>
                  </a:rPr>
                  <a:t>210 G:210 B:210</a:t>
                </a:r>
                <a:endParaRPr lang="en-US" sz="500" dirty="0">
                  <a:gradFill>
                    <a:gsLst>
                      <a:gs pos="37168">
                        <a:srgbClr val="292929"/>
                      </a:gs>
                      <a:gs pos="72000">
                        <a:srgbClr val="292929"/>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algn="l" defTabSz="932742" rtl="0" eaLnBrk="1" latinLnBrk="0" hangingPunct="1">
                <a:lnSpc>
                  <a:spcPct val="90000"/>
                </a:lnSpc>
                <a:spcAft>
                  <a:spcPts val="600"/>
                </a:spcAft>
              </a:pPr>
              <a:r>
                <a:rPr lang="en-US" sz="1000" kern="1200" dirty="0">
                  <a:gradFill>
                    <a:gsLst>
                      <a:gs pos="82301">
                        <a:srgbClr val="292929"/>
                      </a:gs>
                      <a:gs pos="62000">
                        <a:srgbClr val="292929"/>
                      </a:gs>
                    </a:gsLst>
                    <a:lin ang="5400000" scaled="0"/>
                  </a:gradFill>
                  <a:latin typeface="+mn-lt"/>
                  <a:ea typeface="+mn-ea"/>
                  <a:cs typeface="+mn-cs"/>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algn="l" defTabSz="932742" rtl="0" eaLnBrk="1" latinLnBrk="0" hangingPunct="1">
                <a:lnSpc>
                  <a:spcPct val="90000"/>
                </a:lnSpc>
                <a:spcAft>
                  <a:spcPts val="600"/>
                </a:spcAft>
              </a:pPr>
              <a:r>
                <a:rPr lang="en-US" sz="1000" kern="1200" dirty="0">
                  <a:gradFill>
                    <a:gsLst>
                      <a:gs pos="82301">
                        <a:srgbClr val="292929"/>
                      </a:gs>
                      <a:gs pos="62000">
                        <a:srgbClr val="292929"/>
                      </a:gs>
                    </a:gsLst>
                    <a:lin ang="5400000" scaled="0"/>
                  </a:gradFill>
                  <a:latin typeface="+mn-lt"/>
                  <a:ea typeface="+mn-ea"/>
                  <a:cs typeface="+mn-cs"/>
                </a:rPr>
                <a:t>Secondary colors (use only when necessary)</a:t>
              </a:r>
            </a:p>
          </p:txBody>
        </p:sp>
        <p:sp>
          <p:nvSpPr>
            <p:cNvPr id="22" name="Rectangle 21"/>
            <p:cNvSpPr/>
            <p:nvPr userDrawn="1"/>
          </p:nvSpPr>
          <p:spPr bwMode="auto">
            <a:xfrm rot="5400000">
              <a:off x="12328888" y="5187119"/>
              <a:ext cx="869930" cy="289766"/>
            </a:xfrm>
            <a:prstGeom prst="rect">
              <a:avLst/>
            </a:prstGeom>
            <a:solidFill>
              <a:srgbClr val="A8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Red</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168 G:0 B:0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23" name="Rectangle 22"/>
            <p:cNvSpPr/>
            <p:nvPr userDrawn="1"/>
          </p:nvSpPr>
          <p:spPr bwMode="auto">
            <a:xfrm rot="5400000">
              <a:off x="12328888" y="3353997"/>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Light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R:16</a:t>
              </a:r>
              <a:r>
                <a:rPr lang="en-US" sz="500" baseline="0" dirty="0">
                  <a:gradFill>
                    <a:gsLst>
                      <a:gs pos="2092">
                        <a:srgbClr val="F8F8F8"/>
                      </a:gs>
                      <a:gs pos="10042">
                        <a:srgbClr val="F8F8F8"/>
                      </a:gs>
                    </a:gsLst>
                    <a:lin ang="5400000" scaled="0"/>
                  </a:gradFill>
                  <a:ea typeface="Segoe UI" pitchFamily="34" charset="0"/>
                  <a:cs typeface="Segoe UI" pitchFamily="34" charset="0"/>
                </a:rPr>
                <a:t>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24" name="Rectangle 23"/>
            <p:cNvSpPr/>
            <p:nvPr userDrawn="1"/>
          </p:nvSpPr>
          <p:spPr bwMode="auto">
            <a:xfrm rot="5400000">
              <a:off x="12328888" y="4272719"/>
              <a:ext cx="869930" cy="289766"/>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R0 G32 B80</a:t>
              </a:r>
            </a:p>
          </p:txBody>
        </p:sp>
      </p:grpSp>
    </p:spTree>
    <p:extLst>
      <p:ext uri="{BB962C8B-B14F-4D97-AF65-F5344CB8AC3E}">
        <p14:creationId xmlns:p14="http://schemas.microsoft.com/office/powerpoint/2010/main" val="2100365968"/>
      </p:ext>
    </p:extLst>
  </p:cSld>
  <p:clrMap bg1="lt1" tx1="dk1" bg2="lt2" tx2="dk2" accent1="accent1" accent2="accent2" accent3="accent3" accent4="accent4" accent5="accent5" accent6="accent6" hlink="hlink" folHlink="folHlink"/>
  <p:sldLayoutIdLst>
    <p:sldLayoutId id="2147484390" r:id="rId1"/>
    <p:sldLayoutId id="2147484391" r:id="rId2"/>
    <p:sldLayoutId id="2147484392" r:id="rId3"/>
    <p:sldLayoutId id="2147484393" r:id="rId4"/>
    <p:sldLayoutId id="2147484394" r:id="rId5"/>
    <p:sldLayoutId id="2147484395" r:id="rId6"/>
    <p:sldLayoutId id="2147484396" r:id="rId7"/>
    <p:sldLayoutId id="2147484397" r:id="rId8"/>
    <p:sldLayoutId id="2147484398" r:id="rId9"/>
    <p:sldLayoutId id="2147484399" r:id="rId10"/>
    <p:sldLayoutId id="2147484400" r:id="rId11"/>
    <p:sldLayoutId id="2147484401" r:id="rId12"/>
    <p:sldLayoutId id="2147484402" r:id="rId13"/>
    <p:sldLayoutId id="2147484403" r:id="rId14"/>
    <p:sldLayoutId id="2147484404" r:id="rId15"/>
    <p:sldLayoutId id="2147484405" r:id="rId16"/>
    <p:sldLayoutId id="2147484406" r:id="rId17"/>
    <p:sldLayoutId id="2147484407" r:id="rId18"/>
    <p:sldLayoutId id="2147484408" r:id="rId19"/>
    <p:sldLayoutId id="2147484409" r:id="rId20"/>
    <p:sldLayoutId id="2147484410"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1"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2"/>
          <a:stretch>
            <a:fillRect/>
          </a:stretch>
        </p:blipFill>
        <p:spPr>
          <a:xfrm rot="5400000">
            <a:off x="9393899" y="3050514"/>
            <a:ext cx="6995160" cy="894134"/>
          </a:xfrm>
          <a:prstGeom prst="rect">
            <a:avLst/>
          </a:prstGeom>
        </p:spPr>
      </p:pic>
    </p:spTree>
    <p:extLst>
      <p:ext uri="{BB962C8B-B14F-4D97-AF65-F5344CB8AC3E}">
        <p14:creationId xmlns:p14="http://schemas.microsoft.com/office/powerpoint/2010/main" val="4233786467"/>
      </p:ext>
    </p:extLst>
  </p:cSld>
  <p:clrMap bg1="lt1" tx1="dk1" bg2="lt2" tx2="dk2" accent1="accent1" accent2="accent2" accent3="accent3" accent4="accent4" accent5="accent5" accent6="accent6" hlink="hlink" folHlink="folHlink"/>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1" userDrawn="1">
          <p15:clr>
            <a:srgbClr val="5ACBF0"/>
          </p15:clr>
        </p15:guide>
        <p15:guide id="2" pos="176" userDrawn="1">
          <p15:clr>
            <a:srgbClr val="5ACBF0"/>
          </p15:clr>
        </p15:guide>
        <p15:guide id="3" pos="764" userDrawn="1">
          <p15:clr>
            <a:srgbClr val="5ACBF0"/>
          </p15:clr>
        </p15:guide>
        <p15:guide id="4" pos="1352" userDrawn="1">
          <p15:clr>
            <a:srgbClr val="5ACBF0"/>
          </p15:clr>
        </p15:guide>
        <p15:guide id="5" pos="1939" userDrawn="1">
          <p15:clr>
            <a:srgbClr val="5ACBF0"/>
          </p15:clr>
        </p15:guide>
        <p15:guide id="6" pos="2527" userDrawn="1">
          <p15:clr>
            <a:srgbClr val="5ACBF0"/>
          </p15:clr>
        </p15:guide>
        <p15:guide id="7" pos="3114" userDrawn="1">
          <p15:clr>
            <a:srgbClr val="5ACBF0"/>
          </p15:clr>
        </p15:guide>
        <p15:guide id="8" pos="3702" userDrawn="1">
          <p15:clr>
            <a:srgbClr val="5ACBF0"/>
          </p15:clr>
        </p15:guide>
        <p15:guide id="9" pos="4289" userDrawn="1">
          <p15:clr>
            <a:srgbClr val="5ACBF0"/>
          </p15:clr>
        </p15:guide>
        <p15:guide id="10" pos="4877" userDrawn="1">
          <p15:clr>
            <a:srgbClr val="5ACBF0"/>
          </p15:clr>
        </p15:guide>
        <p15:guide id="11" pos="5464" userDrawn="1">
          <p15:clr>
            <a:srgbClr val="5ACBF0"/>
          </p15:clr>
        </p15:guide>
        <p15:guide id="12" pos="6052" userDrawn="1">
          <p15:clr>
            <a:srgbClr val="5ACBF0"/>
          </p15:clr>
        </p15:guide>
        <p15:guide id="13" pos="6640" userDrawn="1">
          <p15:clr>
            <a:srgbClr val="5ACBF0"/>
          </p15:clr>
        </p15:guide>
        <p15:guide id="14" pos="7227" userDrawn="1">
          <p15:clr>
            <a:srgbClr val="5ACBF0"/>
          </p15:clr>
        </p15:guide>
        <p15:guide id="15" pos="7815" userDrawn="1">
          <p15:clr>
            <a:srgbClr val="5ACBF0"/>
          </p15:clr>
        </p15:guide>
        <p15:guide id="16" pos="294" userDrawn="1">
          <p15:clr>
            <a:srgbClr val="C35EA4"/>
          </p15:clr>
        </p15:guide>
        <p15:guide id="17" pos="7697" userDrawn="1">
          <p15:clr>
            <a:srgbClr val="C35EA4"/>
          </p15:clr>
        </p15:guide>
        <p15:guide id="18" orient="horz" pos="778" userDrawn="1">
          <p15:clr>
            <a:srgbClr val="5ACBF0"/>
          </p15:clr>
        </p15:guide>
        <p15:guide id="19" orient="horz" pos="1366" userDrawn="1">
          <p15:clr>
            <a:srgbClr val="5ACBF0"/>
          </p15:clr>
        </p15:guide>
        <p15:guide id="20" orient="horz" pos="1953" userDrawn="1">
          <p15:clr>
            <a:srgbClr val="5ACBF0"/>
          </p15:clr>
        </p15:guide>
        <p15:guide id="21" orient="horz" pos="2541" userDrawn="1">
          <p15:clr>
            <a:srgbClr val="5ACBF0"/>
          </p15:clr>
        </p15:guide>
        <p15:guide id="22" orient="horz" pos="3128" userDrawn="1">
          <p15:clr>
            <a:srgbClr val="5ACBF0"/>
          </p15:clr>
        </p15:guide>
        <p15:guide id="23" orient="horz" pos="3716" userDrawn="1">
          <p15:clr>
            <a:srgbClr val="5ACBF0"/>
          </p15:clr>
        </p15:guide>
        <p15:guide id="24" orient="horz" pos="4303" userDrawn="1">
          <p15:clr>
            <a:srgbClr val="5ACBF0"/>
          </p15:clr>
        </p15:guide>
        <p15:guide id="25" orient="horz" pos="308" userDrawn="1">
          <p15:clr>
            <a:srgbClr val="C35EA4"/>
          </p15:clr>
        </p15:guide>
        <p15:guide id="26" orient="horz" pos="4186" userDrawn="1">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3.xml.rels><?xml version="1.0" encoding="UTF-8" standalone="yes"?>
<Relationships xmlns="http://schemas.openxmlformats.org/package/2006/relationships"><Relationship Id="rId3" Type="http://schemas.openxmlformats.org/officeDocument/2006/relationships/hyperlink" Target="https://docs.microsoft.com/en-us/azure/databox/data-box-disk-system-requirements#supported-operating-systems-for-clients" TargetMode="External"/><Relationship Id="rId2" Type="http://schemas.openxmlformats.org/officeDocument/2006/relationships/hyperlink" Target="https://code.visualstudio.com/" TargetMode="External"/><Relationship Id="rId1" Type="http://schemas.openxmlformats.org/officeDocument/2006/relationships/slideLayout" Target="../slideLayouts/slideLayout86.xml"/><Relationship Id="rId6" Type="http://schemas.openxmlformats.org/officeDocument/2006/relationships/hyperlink" Target="https://docs.microsoft.com/en-us/sharepointmigration/mm-get-started" TargetMode="External"/><Relationship Id="rId5" Type="http://schemas.openxmlformats.org/officeDocument/2006/relationships/hyperlink" Target="https://aka.ms/databoxdisktoolswin" TargetMode="External"/><Relationship Id="rId4" Type="http://schemas.openxmlformats.org/officeDocument/2006/relationships/hyperlink" Target="https://docs.microsoft.com/en-us/azure/databox/data-box-system-requirement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6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dirty="0"/>
              <a:t>M365 OneDrive Migration Workflow</a:t>
            </a:r>
            <a:br>
              <a:rPr lang="en-US" sz="3600" dirty="0"/>
            </a:br>
            <a:r>
              <a:rPr lang="en-US" sz="2800" dirty="0"/>
              <a:t>Customer Presentation</a:t>
            </a:r>
          </a:p>
        </p:txBody>
      </p:sp>
      <p:sp>
        <p:nvSpPr>
          <p:cNvPr id="5" name="Text Placeholder 4"/>
          <p:cNvSpPr>
            <a:spLocks noGrp="1"/>
          </p:cNvSpPr>
          <p:nvPr>
            <p:ph type="body" sz="quarter" idx="12"/>
          </p:nvPr>
        </p:nvSpPr>
        <p:spPr/>
        <p:txBody>
          <a:bodyPr/>
          <a:lstStyle/>
          <a:p>
            <a:r>
              <a:rPr lang="en-US" dirty="0"/>
              <a:t>&lt;Insert Name Here&gt;</a:t>
            </a:r>
          </a:p>
          <a:p>
            <a:endParaRPr lang="en-US" dirty="0"/>
          </a:p>
          <a:p>
            <a:r>
              <a:rPr lang="en-US" dirty="0"/>
              <a:t>&lt;Insert Date &gt;</a:t>
            </a:r>
          </a:p>
        </p:txBody>
      </p:sp>
    </p:spTree>
    <p:extLst>
      <p:ext uri="{BB962C8B-B14F-4D97-AF65-F5344CB8AC3E}">
        <p14:creationId xmlns:p14="http://schemas.microsoft.com/office/powerpoint/2010/main" val="4210516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514261"/>
          </a:xfrm>
        </p:spPr>
        <p:txBody>
          <a:bodyPr/>
          <a:lstStyle/>
          <a:p>
            <a:r>
              <a:rPr lang="en-US" sz="4800" dirty="0"/>
              <a:t>M365 OneDrive Migration Solution Accelerator Requirements</a:t>
            </a:r>
          </a:p>
        </p:txBody>
      </p:sp>
    </p:spTree>
    <p:extLst>
      <p:ext uri="{BB962C8B-B14F-4D97-AF65-F5344CB8AC3E}">
        <p14:creationId xmlns:p14="http://schemas.microsoft.com/office/powerpoint/2010/main" val="200783197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60269-9662-4E68-B81F-A6BA3D21B8BE}"/>
              </a:ext>
            </a:extLst>
          </p:cNvPr>
          <p:cNvSpPr>
            <a:spLocks noGrp="1"/>
          </p:cNvSpPr>
          <p:nvPr>
            <p:ph type="title"/>
          </p:nvPr>
        </p:nvSpPr>
        <p:spPr>
          <a:xfrm>
            <a:off x="503237" y="318096"/>
            <a:ext cx="6781800" cy="914400"/>
          </a:xfrm>
        </p:spPr>
        <p:txBody>
          <a:bodyPr>
            <a:norm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r>
              <a:rPr lang="en-US" sz="3600" dirty="0">
                <a:gradFill>
                  <a:gsLst>
                    <a:gs pos="1250">
                      <a:schemeClr val="tx1"/>
                    </a:gs>
                    <a:gs pos="100000">
                      <a:schemeClr val="tx1"/>
                    </a:gs>
                  </a:gsLst>
                  <a:lin ang="5400000" scaled="0"/>
                </a:gradFill>
                <a:latin typeface="+mj-lt"/>
                <a:cs typeface="Segoe UI" pitchFamily="34" charset="0"/>
              </a:rPr>
              <a:t>Solution Accelerator Requirements </a:t>
            </a:r>
          </a:p>
        </p:txBody>
      </p:sp>
      <p:sp>
        <p:nvSpPr>
          <p:cNvPr id="4" name="Content Placeholder 3">
            <a:extLst>
              <a:ext uri="{FF2B5EF4-FFF2-40B4-BE49-F238E27FC236}">
                <a16:creationId xmlns:a16="http://schemas.microsoft.com/office/drawing/2014/main" id="{F9D18B41-840F-B8CE-803D-ED8FE3CAF20B}"/>
              </a:ext>
            </a:extLst>
          </p:cNvPr>
          <p:cNvSpPr>
            <a:spLocks noGrp="1"/>
          </p:cNvSpPr>
          <p:nvPr>
            <p:ph idx="1"/>
          </p:nvPr>
        </p:nvSpPr>
        <p:spPr>
          <a:xfrm>
            <a:off x="274638" y="1251102"/>
            <a:ext cx="11887198" cy="5706177"/>
          </a:xfrm>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Access to a valid Azure Subscription</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Proper administrative access to the Azure subscription. Recommended subscription owner or contributor</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 valid network range to assign to the Azure virtual network</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internal IP address of a Virtual Appliance (Azure Firewall) deployed inside the Hub virtual network to route administrative traffic back to on-premises if required</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ability to peer the migration virtual network to a Hub virtual network if required, create a VPN, or connect the solution to an Azure ExpressRoute</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Access to Visual Studio Code or Notepad ++ with Azure Resource Manager support. Visual Studio Code can be downloaded from here: </a:t>
            </a:r>
            <a:r>
              <a:rPr lang="en-US"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Visual Studio Code - Code Editing. Redefined</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Notepad ++ is part of the Windows Store on Windows 10</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Depending on scenario and amount of data being transferred choose the right device. Review the following:</a:t>
            </a:r>
          </a:p>
          <a:p>
            <a:pPr marL="742950" marR="0" lvl="1" indent="-285750">
              <a:lnSpc>
                <a:spcPct val="107000"/>
              </a:lnSpc>
              <a:spcBef>
                <a:spcPts val="0"/>
              </a:spcBef>
              <a:spcAft>
                <a:spcPts val="0"/>
              </a:spcAft>
              <a:buFont typeface="Courier New" panose="02070309020205020404" pitchFamily="49" charset="0"/>
              <a:buChar char="o"/>
            </a:pPr>
            <a:r>
              <a:rPr lang="en-US"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3"/>
              </a:rPr>
              <a:t>Microsoft Azure Data Box Disk system requirements | Microsoft Docs</a:t>
            </a:r>
            <a:r>
              <a:rPr lang="en-US"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4"/>
              </a:rPr>
              <a:t>Microsoft Azure Data Box system requirements | Microsoft Docs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800" u="sng" dirty="0">
                <a:solidFill>
                  <a:srgbClr val="0000FF"/>
                </a:solidFill>
                <a:effectLst/>
                <a:latin typeface="Calibri" panose="020F0502020204030204" pitchFamily="34" charset="0"/>
                <a:ea typeface="Calibri" panose="020F0502020204030204" pitchFamily="34" charset="0"/>
                <a:cs typeface="Segoe UI" panose="020B0502040204020203" pitchFamily="34" charset="0"/>
                <a:hlinkClick r:id="rId5"/>
              </a:rPr>
              <a:t>Download Data Box Disk toolset for Windows</a:t>
            </a:r>
            <a:r>
              <a:rPr lang="en-US" sz="1800" u="sng" dirty="0">
                <a:solidFill>
                  <a:srgbClr val="0000FF"/>
                </a:solidFill>
                <a:effectLst/>
                <a:latin typeface="Calibri" panose="020F0502020204030204" pitchFamily="34" charset="0"/>
                <a:ea typeface="Calibri" panose="020F0502020204030204" pitchFamily="34" charset="0"/>
                <a:cs typeface="Segoe UI" panose="020B0502040204020203" pitchFamily="34" charset="0"/>
              </a:rPr>
              <a:t> if required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Proper access to the source data with administrative access</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Please review </a:t>
            </a:r>
            <a:r>
              <a:rPr lang="en-US"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6"/>
              </a:rPr>
              <a:t>Migrate your files to Microsoft 365 with Migration Manager - Migrate to Microsoft 365 | Microsoft Docs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832217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514261"/>
          </a:xfrm>
        </p:spPr>
        <p:txBody>
          <a:bodyPr/>
          <a:lstStyle/>
          <a:p>
            <a:r>
              <a:rPr lang="en-US" sz="4800" dirty="0"/>
              <a:t>M365 OneDrive Migration Solution Accelerator Workflow</a:t>
            </a:r>
          </a:p>
        </p:txBody>
      </p:sp>
    </p:spTree>
    <p:extLst>
      <p:ext uri="{BB962C8B-B14F-4D97-AF65-F5344CB8AC3E}">
        <p14:creationId xmlns:p14="http://schemas.microsoft.com/office/powerpoint/2010/main" val="400642482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60269-9662-4E68-B81F-A6BA3D21B8BE}"/>
              </a:ext>
            </a:extLst>
          </p:cNvPr>
          <p:cNvSpPr>
            <a:spLocks noGrp="1"/>
          </p:cNvSpPr>
          <p:nvPr>
            <p:ph type="title"/>
          </p:nvPr>
        </p:nvSpPr>
        <p:spPr>
          <a:xfrm>
            <a:off x="198438" y="2049462"/>
            <a:ext cx="5100148" cy="914400"/>
          </a:xfrm>
        </p:spPr>
        <p:txBody>
          <a:bodyPr>
            <a:no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r>
              <a:rPr lang="en-US" sz="2800" b="1" dirty="0">
                <a:gradFill>
                  <a:gsLst>
                    <a:gs pos="1250">
                      <a:schemeClr val="tx1"/>
                    </a:gs>
                    <a:gs pos="100000">
                      <a:schemeClr val="tx1"/>
                    </a:gs>
                  </a:gsLst>
                  <a:lin ang="5400000" scaled="0"/>
                </a:gradFill>
                <a:latin typeface="+mj-lt"/>
                <a:cs typeface="Segoe UI" pitchFamily="34" charset="0"/>
              </a:rPr>
              <a:t>Keys for a Successful Migration</a:t>
            </a:r>
            <a:endParaRPr lang="en-US" sz="2800" b="1" dirty="0">
              <a:solidFill>
                <a:srgbClr val="FFFFFF"/>
              </a:solidFill>
            </a:endParaRPr>
          </a:p>
        </p:txBody>
      </p:sp>
      <p:graphicFrame>
        <p:nvGraphicFramePr>
          <p:cNvPr id="12" name="Content Placeholder 3">
            <a:extLst>
              <a:ext uri="{FF2B5EF4-FFF2-40B4-BE49-F238E27FC236}">
                <a16:creationId xmlns:a16="http://schemas.microsoft.com/office/drawing/2014/main" id="{E4D50CC6-0EE7-4B90-B3C0-95430B8F27A8}"/>
              </a:ext>
            </a:extLst>
          </p:cNvPr>
          <p:cNvGraphicFramePr>
            <a:graphicFrameLocks noGrp="1"/>
          </p:cNvGraphicFramePr>
          <p:nvPr>
            <p:ph idx="1"/>
          </p:nvPr>
        </p:nvGraphicFramePr>
        <p:xfrm>
          <a:off x="5298586" y="480298"/>
          <a:ext cx="6643273" cy="60025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8895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sz="3600" dirty="0"/>
              <a:t>M365 OneDrive Migration Solution Accelerator Workflow</a:t>
            </a:r>
          </a:p>
        </p:txBody>
      </p:sp>
      <p:graphicFrame>
        <p:nvGraphicFramePr>
          <p:cNvPr id="2" name="Diagram 1">
            <a:extLst>
              <a:ext uri="{FF2B5EF4-FFF2-40B4-BE49-F238E27FC236}">
                <a16:creationId xmlns:a16="http://schemas.microsoft.com/office/drawing/2014/main" id="{CDC6FAF1-C70A-B1D2-1898-CFA4BA4AF74E}"/>
              </a:ext>
            </a:extLst>
          </p:cNvPr>
          <p:cNvGraphicFramePr/>
          <p:nvPr>
            <p:extLst>
              <p:ext uri="{D42A27DB-BD31-4B8C-83A1-F6EECF244321}">
                <p14:modId xmlns:p14="http://schemas.microsoft.com/office/powerpoint/2010/main" val="1468753376"/>
              </p:ext>
            </p:extLst>
          </p:nvPr>
        </p:nvGraphicFramePr>
        <p:xfrm>
          <a:off x="2179637" y="982662"/>
          <a:ext cx="8290983" cy="5867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72615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7" y="2506662"/>
            <a:ext cx="11887200" cy="849463"/>
          </a:xfrm>
        </p:spPr>
        <p:txBody>
          <a:bodyPr/>
          <a:lstStyle/>
          <a:p>
            <a:r>
              <a:rPr lang="en-US" sz="4800" dirty="0"/>
              <a:t>Thank you</a:t>
            </a:r>
          </a:p>
        </p:txBody>
      </p:sp>
    </p:spTree>
    <p:extLst>
      <p:ext uri="{BB962C8B-B14F-4D97-AF65-F5344CB8AC3E}">
        <p14:creationId xmlns:p14="http://schemas.microsoft.com/office/powerpoint/2010/main" val="153482527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59110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5-50002_Ignite_Breakout_Template">
  <a:themeElements>
    <a:clrScheme name="Ignite 2016">
      <a:dk1>
        <a:srgbClr val="505050"/>
      </a:dk1>
      <a:lt1>
        <a:srgbClr val="FFFFFF"/>
      </a:lt1>
      <a:dk2>
        <a:srgbClr val="D83B01"/>
      </a:dk2>
      <a:lt2>
        <a:srgbClr val="F8F8F8"/>
      </a:lt2>
      <a:accent1>
        <a:srgbClr val="D83B01"/>
      </a:accent1>
      <a:accent2>
        <a:srgbClr val="0078D7"/>
      </a:accent2>
      <a:accent3>
        <a:srgbClr val="505050"/>
      </a:accent3>
      <a:accent4>
        <a:srgbClr val="D2D2D2"/>
      </a:accent4>
      <a:accent5>
        <a:srgbClr val="FFB900"/>
      </a:accent5>
      <a:accent6>
        <a:srgbClr val="FF8C0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2016_16x9_Template_v02.potx" id="{6D265718-F71C-45FC-85DF-CBD805DB0B02}" vid="{63611EB3-9A97-4D4F-B762-41E80201E286}"/>
    </a:ext>
  </a:extLst>
</a:theme>
</file>

<file path=ppt/theme/theme2.xml><?xml version="1.0" encoding="utf-8"?>
<a:theme xmlns:a="http://schemas.openxmlformats.org/drawingml/2006/main" name="6-30537_Envision 2016 Concurrent Template_Dark">
  <a:themeElements>
    <a:clrScheme name="Ignite Dark">
      <a:dk1>
        <a:srgbClr val="505050"/>
      </a:dk1>
      <a:lt1>
        <a:srgbClr val="FFFFFF"/>
      </a:lt1>
      <a:dk2>
        <a:srgbClr val="D83B01"/>
      </a:dk2>
      <a:lt2>
        <a:srgbClr val="F8F8F8"/>
      </a:lt2>
      <a:accent1>
        <a:srgbClr val="D83B01"/>
      </a:accent1>
      <a:accent2>
        <a:srgbClr val="0078D7"/>
      </a:accent2>
      <a:accent3>
        <a:srgbClr val="D2D2D2"/>
      </a:accent3>
      <a:accent4>
        <a:srgbClr val="FFB900"/>
      </a:accent4>
      <a:accent5>
        <a:srgbClr val="FF8C00"/>
      </a:accent5>
      <a:accent6>
        <a:srgbClr val="00BCF2"/>
      </a:accent6>
      <a:hlink>
        <a:srgbClr val="0078D7"/>
      </a:hlink>
      <a:folHlink>
        <a:srgbClr val="0078D7"/>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2016_16x9_Template_v02.potx" id="{6D265718-F71C-45FC-85DF-CBD805DB0B02}" vid="{010D9A64-1D32-41D6-8220-BE29D3027D94}"/>
    </a:ext>
  </a:extLst>
</a:theme>
</file>

<file path=ppt/theme/theme3.xml><?xml version="1.0" encoding="utf-8"?>
<a:theme xmlns:a="http://schemas.openxmlformats.org/drawingml/2006/main" name="1_5-50002_Ignite_Breakout_Template">
  <a:themeElements>
    <a:clrScheme name="Ignite 2016">
      <a:dk1>
        <a:srgbClr val="505050"/>
      </a:dk1>
      <a:lt1>
        <a:srgbClr val="FFFFFF"/>
      </a:lt1>
      <a:dk2>
        <a:srgbClr val="D83B01"/>
      </a:dk2>
      <a:lt2>
        <a:srgbClr val="F8F8F8"/>
      </a:lt2>
      <a:accent1>
        <a:srgbClr val="D83B01"/>
      </a:accent1>
      <a:accent2>
        <a:srgbClr val="0078D7"/>
      </a:accent2>
      <a:accent3>
        <a:srgbClr val="505050"/>
      </a:accent3>
      <a:accent4>
        <a:srgbClr val="D2D2D2"/>
      </a:accent4>
      <a:accent5>
        <a:srgbClr val="FFB900"/>
      </a:accent5>
      <a:accent6>
        <a:srgbClr val="FF8C0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2016_16x9_Template_v02.potx" id="{6D265718-F71C-45FC-85DF-CBD805DB0B02}" vid="{792B4888-C2F9-45FC-AD5D-E824DE8783D2}"/>
    </a:ext>
  </a:extLst>
</a:theme>
</file>

<file path=ppt/theme/theme4.xml><?xml version="1.0" encoding="utf-8"?>
<a:theme xmlns:a="http://schemas.openxmlformats.org/drawingml/2006/main" name="2_5-50002_Ignite_Breakout_Template">
  <a:themeElements>
    <a:clrScheme name="Ignite 2016">
      <a:dk1>
        <a:srgbClr val="505050"/>
      </a:dk1>
      <a:lt1>
        <a:srgbClr val="FFFFFF"/>
      </a:lt1>
      <a:dk2>
        <a:srgbClr val="D83B01"/>
      </a:dk2>
      <a:lt2>
        <a:srgbClr val="F8F8F8"/>
      </a:lt2>
      <a:accent1>
        <a:srgbClr val="D83B01"/>
      </a:accent1>
      <a:accent2>
        <a:srgbClr val="0078D7"/>
      </a:accent2>
      <a:accent3>
        <a:srgbClr val="505050"/>
      </a:accent3>
      <a:accent4>
        <a:srgbClr val="D2D2D2"/>
      </a:accent4>
      <a:accent5>
        <a:srgbClr val="FFB900"/>
      </a:accent5>
      <a:accent6>
        <a:srgbClr val="FF8C0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6_16x9_Template" id="{08B3FEDF-27CE-477E-A1F2-9805036CC047}" vid="{CD0BEC05-913A-4A4A-B174-12DECD18D25B}"/>
    </a:ext>
  </a:extLst>
</a:theme>
</file>

<file path=ppt/theme/theme5.xml><?xml version="1.0" encoding="utf-8"?>
<a:theme xmlns:a="http://schemas.openxmlformats.org/drawingml/2006/main" name="3_5-50002_Ignite_Breakout_Template">
  <a:themeElements>
    <a:clrScheme name="Ignite 2016">
      <a:dk1>
        <a:srgbClr val="505050"/>
      </a:dk1>
      <a:lt1>
        <a:srgbClr val="FFFFFF"/>
      </a:lt1>
      <a:dk2>
        <a:srgbClr val="D83B01"/>
      </a:dk2>
      <a:lt2>
        <a:srgbClr val="F8F8F8"/>
      </a:lt2>
      <a:accent1>
        <a:srgbClr val="D83B01"/>
      </a:accent1>
      <a:accent2>
        <a:srgbClr val="0078D7"/>
      </a:accent2>
      <a:accent3>
        <a:srgbClr val="505050"/>
      </a:accent3>
      <a:accent4>
        <a:srgbClr val="D2D2D2"/>
      </a:accent4>
      <a:accent5>
        <a:srgbClr val="FFB900"/>
      </a:accent5>
      <a:accent6>
        <a:srgbClr val="FF8C0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2016_16x9_Template.potx" id="{CBE293B4-E8CE-4773-8118-C9AFF2860326}" vid="{4A547913-FDF7-4DFF-9D24-2FF6685A0CA8}"/>
    </a:ext>
  </a:extLst>
</a:theme>
</file>

<file path=ppt/theme/theme6.xml><?xml version="1.0" encoding="utf-8"?>
<a:theme xmlns:a="http://schemas.openxmlformats.org/drawingml/2006/main" name="6_markuska">
  <a:themeElements>
    <a:clrScheme name="MSVID White Brand template_10-14">
      <a:dk1>
        <a:srgbClr val="505050"/>
      </a:dk1>
      <a:lt1>
        <a:srgbClr val="FFFFFF"/>
      </a:lt1>
      <a:dk2>
        <a:srgbClr val="0078D7"/>
      </a:dk2>
      <a:lt2>
        <a:srgbClr val="00BCF2"/>
      </a:lt2>
      <a:accent1>
        <a:srgbClr val="0078D7"/>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arkuska" id="{42DD4A16-F0A6-42D0-86B5-E71A6119F70A}" vid="{105BA079-93B5-45E5-8C22-55535D697E6E}"/>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ermInfo xmlns="http://schemas.microsoft.com/office/infopath/2007/PartnerControls">
          <TermName xmlns="http://schemas.microsoft.com/office/infopath/2007/PartnerControls">Microsoft 2022</TermName>
          <TermId xmlns="http://schemas.microsoft.com/office/infopath/2007/PartnerControls">ed6494e8-a58e-4e7c-8af4-21d866f7c590</TermId>
        </TermInfo>
      </Terms>
    </TaxKeywordTaxHTField>
    <TaxCatchAll xmlns="230e9df3-be65-4c73-a93b-d1236ebd677e">
      <Value>152</Value>
      <Value>489</Value>
      <Value>896</Value>
      <Value>852</Value>
      <Value>834</Value>
      <Value>595</Value>
    </TaxCatchAll>
    <epPresentationDate xmlns="ffda682f-c233-440f-ae5c-cc70b7af3c29">2016-09-26T04:00:00+00:00</epPresentationDate>
    <j52685c1858341d7af04a157e0141a6d xmlns="ffda682f-c233-440f-ae5c-cc70b7af3c29">
      <Terms xmlns="http://schemas.microsoft.com/office/infopath/2007/PartnerControls"/>
    </j52685c1858341d7af04a157e0141a6d>
    <epSessionCode xmlns="ffda682f-c233-440f-ae5c-cc70b7af3c29">THR2022R</epSessionCode>
    <epExternalSpeaker xmlns="ffda682f-c233-440f-ae5c-cc70b7af3c29">Thomas Wicker</epExternalSpeaker>
    <c4f11e1abf4a41588350555ed1ce2d49 xmlns="ffda682f-c233-440f-ae5c-cc70b7af3c29">
      <Terms xmlns="http://schemas.microsoft.com/office/infopath/2007/PartnerControls"/>
    </c4f11e1abf4a41588350555ed1ce2d49>
    <epMSSpeaker xmlns="ffda682f-c233-440f-ae5c-cc70b7af3c29">
      <UserInfo>
        <DisplayName/>
        <AccountId xsi:nil="true"/>
        <AccountType/>
      </UserInfo>
    </epMSSpeaker>
    <epVideoURL xmlns="ffda682f-c233-440f-ae5c-cc70b7af3c29" xsi:nil="true"/>
    <epThumbnailUrl xmlns="ffda682f-c233-440f-ae5c-cc70b7af3c29" xsi:nil="true"/>
    <d547fba4e0a546bfa5b472a98feca4af xmlns="ffda682f-c233-440f-ae5c-cc70b7af3c29">
      <Terms xmlns="http://schemas.microsoft.com/office/infopath/2007/PartnerControls"/>
    </d547fba4e0a546bfa5b472a98feca4af>
    <nd392b534b3e40ab9754af2092f68eae xmlns="ffda682f-c233-440f-ae5c-cc70b7af3c29">
      <Terms xmlns="http://schemas.microsoft.com/office/infopath/2007/PartnerControls">
        <TermInfo xmlns="http://schemas.microsoft.com/office/infopath/2007/PartnerControls">
          <TermName xmlns="http://schemas.microsoft.com/office/infopath/2007/PartnerControls">Others</TermName>
          <TermId xmlns="http://schemas.microsoft.com/office/infopath/2007/PartnerControls">87177999-e663-41f2-940b-f0aa0b6fea25</TermId>
        </TermInfo>
      </Terms>
    </nd392b534b3e40ab9754af2092f68eae>
    <_dlc_DocId xmlns="230e9df3-be65-4c73-a93b-d1236ebd677e">EPDOC-323358357-284</_dlc_DocId>
    <_dlc_DocIdUrl xmlns="230e9df3-be65-4c73-a93b-d1236ebd677e">
      <Url>https://microsoft.sharepoint.com/sites/presentations/_layouts/15/DocIdRedir.aspx?ID=EPDOC-323358357-284</Url>
      <Description>EPDOC-323358357-284</Description>
    </_dlc_DocIdUrl>
    <_ip_UnifiedCompliancePolicyUIAction xmlns="http://schemas.microsoft.com/sharepoint/v3" xsi:nil="true"/>
    <_ip_UnifiedCompliancePolicyProperties xmlns="http://schemas.microsoft.com/sharepoint/v3" xsi:nil="true"/>
    <k7a3dbdf2ec8406d98709d26e33ac8ef xmlns="ffda682f-c233-440f-ae5c-cc70b7af3c29">
      <Terms xmlns="http://schemas.microsoft.com/office/infopath/2007/PartnerControls">
        <TermInfo xmlns="http://schemas.microsoft.com/office/infopath/2007/PartnerControls">
          <TermName xmlns="http://schemas.microsoft.com/office/infopath/2007/PartnerControls">Georgia World Congress Center</TermName>
          <TermId xmlns="http://schemas.microsoft.com/office/infopath/2007/PartnerControls">6fb36b02-e746-423c-94f0-7c72e6311a96</TermId>
        </TermInfo>
      </Terms>
    </k7a3dbdf2ec8406d98709d26e33ac8ef>
    <TextEdit xmlns="c26dfa94-a6db-4785-b064-2ec41bda32f1">A</TextEdit>
    <epThumbnailSlide xmlns="ffda682f-c233-440f-ae5c-cc70b7af3c29" xsi:nil="true"/>
    <MediaDescription xmlns="230e9df3-be65-4c73-a93b-d1236ebd677e" xsi:nil="true"/>
  </documentManagement>
</p:properti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Receiver>
    <Name>DocumentSet ItemUpdated</Name>
    <Synchronization>Synchronous</Synchronization>
    <Type>10002</Type>
    <SequenceNumber>100</SequenceNumber>
    <Url/>
    <Assembly>Microsoft.Office.DocumentManagement, Version=16.0.0.0, Culture=neutral, PublicKeyToken=71e9bce111e9429c</Assembly>
    <Class>Microsoft.Office.DocumentManagement.DocumentSets.DocumentSetEventReceiver</Class>
    <Data/>
    <Filter/>
  </Receiver>
  <Receiver>
    <Name>DocumentSet ItemAdded</Name>
    <Synchronization>Synchronous</Synchronization>
    <Type>10001</Type>
    <SequenceNumber>100</SequenceNumber>
    <Url/>
    <Assembly>Microsoft.Office.DocumentManagement, Version=16.0.0.0, Culture=neutral, PublicKeyToken=71e9bce111e9429c</Assembly>
    <Class>Microsoft.Office.DocumentManagement.DocumentSets.DocumentSetItemsEventReceiver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PresentationDoc" ma:contentTypeID="0x010100482455A778DB204DB320A25B51592582002375B40450A495498C8714B14DDBDA3A" ma:contentTypeVersion="33" ma:contentTypeDescription="" ma:contentTypeScope="" ma:versionID="4c24aa1008913c523a1d8ee573dda7b8">
  <xsd:schema xmlns:xsd="http://www.w3.org/2001/XMLSchema" xmlns:xs="http://www.w3.org/2001/XMLSchema" xmlns:p="http://schemas.microsoft.com/office/2006/metadata/properties" xmlns:ns1="http://schemas.microsoft.com/sharepoint/v3" xmlns:ns2="ffda682f-c233-440f-ae5c-cc70b7af3c29" xmlns:ns3="230e9df3-be65-4c73-a93b-d1236ebd677e" xmlns:ns4="c26dfa94-a6db-4785-b064-2ec41bda32f1" targetNamespace="http://schemas.microsoft.com/office/2006/metadata/properties" ma:root="true" ma:fieldsID="7bf6466f7b56e717e35568e700b17c38" ns1:_="" ns2:_="" ns3:_="" ns4:_="">
    <xsd:import namespace="http://schemas.microsoft.com/sharepoint/v3"/>
    <xsd:import namespace="ffda682f-c233-440f-ae5c-cc70b7af3c29"/>
    <xsd:import namespace="230e9df3-be65-4c73-a93b-d1236ebd677e"/>
    <xsd:import namespace="c26dfa94-a6db-4785-b064-2ec41bda32f1"/>
    <xsd:element name="properties">
      <xsd:complexType>
        <xsd:sequence>
          <xsd:element name="documentManagement">
            <xsd:complexType>
              <xsd:all>
                <xsd:element ref="ns2:epPresentationDate" minOccurs="0"/>
                <xsd:element ref="ns2:epSessionCode" minOccurs="0"/>
                <xsd:element ref="ns2:epMSSpeaker" minOccurs="0"/>
                <xsd:element ref="ns2:epExternalSpeaker" minOccurs="0"/>
                <xsd:element ref="ns2:epVideoURL" minOccurs="0"/>
                <xsd:element ref="ns2:epThumbnailUrl" minOccurs="0"/>
                <xsd:element ref="ns3:TaxCatchAll" minOccurs="0"/>
                <xsd:element ref="ns3:TaxCatchAllLabel" minOccurs="0"/>
                <xsd:element ref="ns3:_dlc_DocIdPersistId" minOccurs="0"/>
                <xsd:element ref="ns2:d547fba4e0a546bfa5b472a98feca4af" minOccurs="0"/>
                <xsd:element ref="ns3:_dlc_DocIdUrl" minOccurs="0"/>
                <xsd:element ref="ns2:c4f11e1abf4a41588350555ed1ce2d49" minOccurs="0"/>
                <xsd:element ref="ns2:nd392b534b3e40ab9754af2092f68eae" minOccurs="0"/>
                <xsd:element ref="ns2:j52685c1858341d7af04a157e0141a6d" minOccurs="0"/>
                <xsd:element ref="ns3:_dlc_DocId" minOccurs="0"/>
                <xsd:element ref="ns3:TaxKeywordTaxHTField" minOccurs="0"/>
                <xsd:element ref="ns4:MediaServiceMetadata" minOccurs="0"/>
                <xsd:element ref="ns4:MediaServiceFastMetadata" minOccurs="0"/>
                <xsd:element ref="ns2:k7a3dbdf2ec8406d98709d26e33ac8ef" minOccurs="0"/>
                <xsd:element ref="ns1:_ip_UnifiedCompliancePolicyProperties" minOccurs="0"/>
                <xsd:element ref="ns1:_ip_UnifiedCompliancePolicyUIAction" minOccurs="0"/>
                <xsd:element ref="ns4:TextEdit" minOccurs="0"/>
                <xsd:element ref="ns2:epThumbnailSlide" minOccurs="0"/>
                <xsd:element ref="ns3:MediaDescrip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33" nillable="true" ma:displayName="Unified Compliance Policy Properties" ma:hidden="true" ma:internalName="_ip_UnifiedCompliancePolicyProperties">
      <xsd:simpleType>
        <xsd:restriction base="dms:Note"/>
      </xsd:simpleType>
    </xsd:element>
    <xsd:element name="_ip_UnifiedCompliancePolicyUIAction" ma:index="3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fda682f-c233-440f-ae5c-cc70b7af3c29" elementFormDefault="qualified">
    <xsd:import namespace="http://schemas.microsoft.com/office/2006/documentManagement/types"/>
    <xsd:import namespace="http://schemas.microsoft.com/office/infopath/2007/PartnerControls"/>
    <xsd:element name="epPresentationDate" ma:index="2" nillable="true" ma:displayName="ep Presentation Date" ma:format="DateOnly" ma:internalName="epPresentationDate">
      <xsd:simpleType>
        <xsd:restriction base="dms:DateTime"/>
      </xsd:simpleType>
    </xsd:element>
    <xsd:element name="epSessionCode" ma:index="3" nillable="true" ma:displayName="ep Session Code" ma:internalName="epSessionCode" ma:readOnly="false">
      <xsd:simpleType>
        <xsd:restriction base="dms:Text">
          <xsd:maxLength value="255"/>
        </xsd:restriction>
      </xsd:simpleType>
    </xsd:element>
    <xsd:element name="epMSSpeaker" ma:index="4" nillable="true" ma:displayName="ep MS Speaker" ma:list="UserInfo" ma:SharePointGroup="0" ma:internalName="epMSSpeaker" ma:readOnly="fals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pExternalSpeaker" ma:index="5" nillable="true" ma:displayName="ep External Speaker" ma:internalName="epExternalSpeaker" ma:readOnly="false">
      <xsd:simpleType>
        <xsd:restriction base="dms:Text">
          <xsd:maxLength value="255"/>
        </xsd:restriction>
      </xsd:simpleType>
    </xsd:element>
    <xsd:element name="epVideoURL" ma:index="11" nillable="true" ma:displayName="Video URL" ma:internalName="epVideoURL" ma:readOnly="false">
      <xsd:simpleType>
        <xsd:restriction base="dms:Text">
          <xsd:maxLength value="255"/>
        </xsd:restriction>
      </xsd:simpleType>
    </xsd:element>
    <xsd:element name="epThumbnailUrl" ma:index="12" nillable="true" ma:displayName="Cusotm Thumbnail URL" ma:description="This is auto generated field. If you would like to change, Please enter online thumbnail url in .jpg or .png format." ma:internalName="epThumbnailUrl">
      <xsd:simpleType>
        <xsd:restriction base="dms:Text">
          <xsd:maxLength value="255"/>
        </xsd:restriction>
      </xsd:simpleType>
    </xsd:element>
    <xsd:element name="d547fba4e0a546bfa5b472a98feca4af" ma:index="16" nillable="true" ma:taxonomy="true" ma:internalName="d547fba4e0a546bfa5b472a98feca4af" ma:taxonomyFieldName="epProduct" ma:displayName="ep Product" ma:default="" ma:fieldId="{d547fba4-e0a5-46bf-a5b4-72a98feca4af}" ma:taxonomyMulti="true" ma:sspId="e385fb40-52d4-4fae-9c5b-3e8ff8a5878e" ma:termSetId="d3de27c7-29d0-4e18-9dad-a12e7612c5ee" ma:anchorId="00000000-0000-0000-0000-000000000000" ma:open="true" ma:isKeyword="false">
      <xsd:complexType>
        <xsd:sequence>
          <xsd:element ref="pc:Terms" minOccurs="0" maxOccurs="1"/>
        </xsd:sequence>
      </xsd:complexType>
    </xsd:element>
    <xsd:element name="c4f11e1abf4a41588350555ed1ce2d49" ma:index="21" nillable="true" ma:taxonomy="true" ma:internalName="c4f11e1abf4a41588350555ed1ce2d49" ma:taxonomyFieldName="epTrack" ma:displayName="ep Track" ma:readOnly="false" ma:default="" ma:fieldId="{c4f11e1a-bf4a-4158-8350-555ed1ce2d49}" ma:sspId="e385fb40-52d4-4fae-9c5b-3e8ff8a5878e" ma:termSetId="8b2cb1a9-d9e7-4004-9980-68b531ded940" ma:anchorId="00000000-0000-0000-0000-000000000000" ma:open="true" ma:isKeyword="false">
      <xsd:complexType>
        <xsd:sequence>
          <xsd:element ref="pc:Terms" minOccurs="0" maxOccurs="1"/>
        </xsd:sequence>
      </xsd:complexType>
    </xsd:element>
    <xsd:element name="nd392b534b3e40ab9754af2092f68eae" ma:index="23" nillable="true" ma:taxonomy="true" ma:internalName="nd392b534b3e40ab9754af2092f68eae" ma:taxonomyFieldName="epSessionType" ma:displayName="Session Type" ma:readOnly="false" ma:default="" ma:fieldId="{7d392b53-4b3e-40ab-9754-af2092f68eae}" ma:sspId="e385fb40-52d4-4fae-9c5b-3e8ff8a5878e" ma:termSetId="4a7f5118-ed8e-426f-a293-5dd28228e502" ma:anchorId="00000000-0000-0000-0000-000000000000" ma:open="true" ma:isKeyword="false">
      <xsd:complexType>
        <xsd:sequence>
          <xsd:element ref="pc:Terms" minOccurs="0" maxOccurs="1"/>
        </xsd:sequence>
      </xsd:complexType>
    </xsd:element>
    <xsd:element name="j52685c1858341d7af04a157e0141a6d" ma:index="25" nillable="true" ma:taxonomy="true" ma:internalName="j52685c1858341d7af04a157e0141a6d" ma:taxonomyFieldName="epLevel" ma:displayName="Level" ma:default="" ma:fieldId="{352685c1-8583-41d7-af04-a157e0141a6d}" ma:sspId="e385fb40-52d4-4fae-9c5b-3e8ff8a5878e" ma:termSetId="9cfe41a8-0160-4c9f-8979-42d2550c1810" ma:anchorId="00000000-0000-0000-0000-000000000000" ma:open="true" ma:isKeyword="false">
      <xsd:complexType>
        <xsd:sequence>
          <xsd:element ref="pc:Terms" minOccurs="0" maxOccurs="1"/>
        </xsd:sequence>
      </xsd:complexType>
    </xsd:element>
    <xsd:element name="k7a3dbdf2ec8406d98709d26e33ac8ef" ma:index="31" nillable="true" ma:taxonomy="true" ma:internalName="k7a3dbdf2ec8406d98709d26e33ac8ef" ma:taxonomyFieldName="epVenue" ma:displayName="Venue" ma:default="" ma:fieldId="{47a3dbdf-2ec8-406d-9870-9d26e33ac8ef}" ma:sspId="e385fb40-52d4-4fae-9c5b-3e8ff8a5878e" ma:termSetId="b5f3f7cd-6271-45c6-ba9e-15129dbc88ed" ma:anchorId="00000000-0000-0000-0000-000000000000" ma:open="true" ma:isKeyword="false">
      <xsd:complexType>
        <xsd:sequence>
          <xsd:element ref="pc:Terms" minOccurs="0" maxOccurs="1"/>
        </xsd:sequence>
      </xsd:complexType>
    </xsd:element>
    <xsd:element name="epThumbnailSlide" ma:index="36" nillable="true" ma:displayName="Thumbnail Slide Number" ma:decimals="0" ma:internalName="epThumbnailSlide" ma:percentage="FALS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c6f752b4-ea7a-45d7-9c5a-f41f5c5d970f}" ma:internalName="TaxCatchAll" ma:showField="CatchAllData" ma:web="ffda682f-c233-440f-ae5c-cc70b7af3c29">
      <xsd:complexType>
        <xsd:complexContent>
          <xsd:extension base="dms:MultiChoiceLookup">
            <xsd:sequence>
              <xsd:element name="Value" type="dms:Lookup" maxOccurs="unbounded" minOccurs="0" nillable="true"/>
            </xsd:sequence>
          </xsd:extension>
        </xsd:complexContent>
      </xsd:complexType>
    </xsd:element>
    <xsd:element name="TaxCatchAllLabel" ma:index="14" nillable="true" ma:displayName="Taxonomy Catch All Column1" ma:hidden="true" ma:list="{c6f752b4-ea7a-45d7-9c5a-f41f5c5d970f}" ma:internalName="TaxCatchAllLabel" ma:readOnly="true" ma:showField="CatchAllDataLabel" ma:web="ffda682f-c233-440f-ae5c-cc70b7af3c29">
      <xsd:complexType>
        <xsd:complexContent>
          <xsd:extension base="dms:MultiChoiceLookup">
            <xsd:sequence>
              <xsd:element name="Value" type="dms:Lookup" maxOccurs="unbounded" minOccurs="0" nillable="true"/>
            </xsd:sequence>
          </xsd:extension>
        </xsd:complexContent>
      </xsd:complexType>
    </xsd:element>
    <xsd:element name="_dlc_DocIdPersistId" ma:index="15" nillable="true" ma:displayName="Persist ID" ma:description="Keep ID on add." ma:hidden="true" ma:internalName="_dlc_DocIdPersistId" ma:readOnly="true">
      <xsd:simpleType>
        <xsd:restriction base="dms:Boolean"/>
      </xsd:simpleType>
    </xsd:element>
    <xsd:element name="_dlc_DocIdUrl" ma:index="17"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 ma:index="26" nillable="true" ma:displayName="Document ID Value" ma:description="The value of the document ID assigned to this item." ma:internalName="_dlc_DocId" ma:readOnly="true">
      <xsd:simpleType>
        <xsd:restriction base="dms:Text"/>
      </xsd:simpleType>
    </xsd:element>
    <xsd:element name="TaxKeywordTaxHTField" ma:index="2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MediaDescription" ma:index="37" nillable="true" ma:displayName="Document Description" ma:description="Alternate description for documents that can be used for display." ma:internalName="MediaDescription">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26dfa94-a6db-4785-b064-2ec41bda32f1" elementFormDefault="qualified">
    <xsd:import namespace="http://schemas.microsoft.com/office/2006/documentManagement/types"/>
    <xsd:import namespace="http://schemas.microsoft.com/office/infopath/2007/PartnerControls"/>
    <xsd:element name="MediaServiceMetadata" ma:index="29" nillable="true" ma:displayName="MediaServiceMetadata" ma:hidden="true" ma:internalName="MediaServiceMetadata" ma:readOnly="true">
      <xsd:simpleType>
        <xsd:restriction base="dms:Note"/>
      </xsd:simpleType>
    </xsd:element>
    <xsd:element name="MediaServiceFastMetadata" ma:index="30" nillable="true" ma:displayName="MediaServiceFastMetadata" ma:hidden="true" ma:internalName="MediaServiceFastMetadata" ma:readOnly="true">
      <xsd:simpleType>
        <xsd:restriction base="dms:Note"/>
      </xsd:simpleType>
    </xsd:element>
    <xsd:element name="TextEdit" ma:index="35" nillable="true" ma:displayName="TextEdit" ma:internalName="TextEdit">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7"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schemas.openxmlformats.org/package/2006/metadata/core-properties"/>
    <ds:schemaRef ds:uri="http://schemas.microsoft.com/office/2006/documentManagement/types"/>
    <ds:schemaRef ds:uri="http://schemas.microsoft.com/office/infopath/2007/PartnerControls"/>
    <ds:schemaRef ds:uri="ffda682f-c233-440f-ae5c-cc70b7af3c29"/>
    <ds:schemaRef ds:uri="http://purl.org/dc/elements/1.1/"/>
    <ds:schemaRef ds:uri="http://schemas.microsoft.com/office/2006/metadata/properties"/>
    <ds:schemaRef ds:uri="http://schemas.microsoft.com/sharepoint/v3"/>
    <ds:schemaRef ds:uri="230e9df3-be65-4c73-a93b-d1236ebd677e"/>
    <ds:schemaRef ds:uri="http://purl.org/dc/terms/"/>
    <ds:schemaRef ds:uri="c26dfa94-a6db-4785-b064-2ec41bda32f1"/>
    <ds:schemaRef ds:uri="http://www.w3.org/XML/1998/namespace"/>
    <ds:schemaRef ds:uri="http://purl.org/dc/dcmitype/"/>
  </ds:schemaRefs>
</ds:datastoreItem>
</file>

<file path=customXml/itemProps2.xml><?xml version="1.0" encoding="utf-8"?>
<ds:datastoreItem xmlns:ds="http://schemas.openxmlformats.org/officeDocument/2006/customXml" ds:itemID="{3276EB41-CC2B-49AE-A32A-0846C4217C05}">
  <ds:schemaRefs>
    <ds:schemaRef ds:uri="http://schemas.microsoft.com/sharepoint/events"/>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4.xml><?xml version="1.0" encoding="utf-8"?>
<ds:datastoreItem xmlns:ds="http://schemas.openxmlformats.org/officeDocument/2006/customXml" ds:itemID="{CC29C873-1736-4F44-B66B-EF4D954203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fda682f-c233-440f-ae5c-cc70b7af3c29"/>
    <ds:schemaRef ds:uri="230e9df3-be65-4c73-a93b-d1236ebd677e"/>
    <ds:schemaRef ds:uri="c26dfa94-a6db-4785-b064-2ec41bda32f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Microsoft_2016_16x9_Template_v02</Template>
  <TotalTime>737</TotalTime>
  <Words>607</Words>
  <Application>Microsoft Office PowerPoint</Application>
  <PresentationFormat>Custom</PresentationFormat>
  <Paragraphs>58</Paragraphs>
  <Slides>8</Slides>
  <Notes>3</Notes>
  <HiddenSlides>0</HiddenSlides>
  <MMClips>0</MMClips>
  <ScaleCrop>false</ScaleCrop>
  <HeadingPairs>
    <vt:vector size="6" baseType="variant">
      <vt:variant>
        <vt:lpstr>Fonts Used</vt:lpstr>
      </vt:variant>
      <vt:variant>
        <vt:i4>8</vt:i4>
      </vt:variant>
      <vt:variant>
        <vt:lpstr>Theme</vt:lpstr>
      </vt:variant>
      <vt:variant>
        <vt:i4>6</vt:i4>
      </vt:variant>
      <vt:variant>
        <vt:lpstr>Slide Titles</vt:lpstr>
      </vt:variant>
      <vt:variant>
        <vt:i4>8</vt:i4>
      </vt:variant>
    </vt:vector>
  </HeadingPairs>
  <TitlesOfParts>
    <vt:vector size="22" baseType="lpstr">
      <vt:lpstr>Arial</vt:lpstr>
      <vt:lpstr>Calibri</vt:lpstr>
      <vt:lpstr>Consolas</vt:lpstr>
      <vt:lpstr>Courier New</vt:lpstr>
      <vt:lpstr>Segoe UI</vt:lpstr>
      <vt:lpstr>Segoe UI Light</vt:lpstr>
      <vt:lpstr>Symbol</vt:lpstr>
      <vt:lpstr>Wingdings</vt:lpstr>
      <vt:lpstr>5-50002_Ignite_Breakout_Template</vt:lpstr>
      <vt:lpstr>6-30537_Envision 2016 Concurrent Template_Dark</vt:lpstr>
      <vt:lpstr>1_5-50002_Ignite_Breakout_Template</vt:lpstr>
      <vt:lpstr>2_5-50002_Ignite_Breakout_Template</vt:lpstr>
      <vt:lpstr>3_5-50002_Ignite_Breakout_Template</vt:lpstr>
      <vt:lpstr>6_markuska</vt:lpstr>
      <vt:lpstr>M365 OneDrive Migration Workflow Customer Presentation</vt:lpstr>
      <vt:lpstr>M365 OneDrive Migration Solution Accelerator Requirements</vt:lpstr>
      <vt:lpstr>Solution Accelerator Requirements </vt:lpstr>
      <vt:lpstr>M365 OneDrive Migration Solution Accelerator Workflow</vt:lpstr>
      <vt:lpstr>Keys for a Successful Migration</vt:lpstr>
      <vt:lpstr>M365 OneDrive Migration Solution Accelerator Workflow</vt:lpstr>
      <vt:lpstr>Thank you</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M365 OneDrive Migration Solution Accelerator</dc:title>
  <dc:subject>M365 OneDrive Migrations</dc:subject>
  <dc:creator/>
  <cp:keywords>Microsoft 2022</cp:keywords>
  <dc:description/>
  <cp:lastModifiedBy>Anthony de Lagarde</cp:lastModifiedBy>
  <cp:revision>12</cp:revision>
  <dcterms:created xsi:type="dcterms:W3CDTF">2016-09-25T22:21:00Z</dcterms:created>
  <dcterms:modified xsi:type="dcterms:W3CDTF">2022-06-09T12:51:50Z</dcterms:modified>
  <cp:category>Microsoft 2022</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oduct">
    <vt:lpwstr>Solution Accelerator</vt:lpwstr>
  </property>
  <property fmtid="{D5CDD505-2E9C-101B-9397-08002B2CF9AE}" pid="3" name="Audience">
    <vt:lpwstr>General</vt:lpwstr>
  </property>
  <property fmtid="{D5CDD505-2E9C-101B-9397-08002B2CF9AE}" pid="4" name="Category">
    <vt:lpwstr>Migration</vt:lpwstr>
  </property>
</Properties>
</file>