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sldIdLst>
    <p:sldId id="272" r:id="rId5"/>
    <p:sldId id="256" r:id="rId6"/>
    <p:sldId id="259" r:id="rId7"/>
    <p:sldId id="275" r:id="rId8"/>
    <p:sldId id="276" r:id="rId9"/>
    <p:sldId id="262" r:id="rId10"/>
    <p:sldId id="261" r:id="rId11"/>
    <p:sldId id="296" r:id="rId12"/>
    <p:sldId id="299" r:id="rId13"/>
    <p:sldId id="300" r:id="rId14"/>
    <p:sldId id="301" r:id="rId15"/>
    <p:sldId id="302" r:id="rId16"/>
    <p:sldId id="295" r:id="rId17"/>
    <p:sldId id="315" r:id="rId18"/>
    <p:sldId id="316" r:id="rId19"/>
    <p:sldId id="317" r:id="rId20"/>
    <p:sldId id="297" r:id="rId21"/>
    <p:sldId id="279" r:id="rId22"/>
    <p:sldId id="312" r:id="rId23"/>
    <p:sldId id="298" r:id="rId24"/>
    <p:sldId id="293" r:id="rId25"/>
    <p:sldId id="280" r:id="rId26"/>
    <p:sldId id="281" r:id="rId27"/>
    <p:sldId id="304" r:id="rId28"/>
    <p:sldId id="277" r:id="rId29"/>
    <p:sldId id="318" r:id="rId30"/>
    <p:sldId id="319" r:id="rId31"/>
    <p:sldId id="283" r:id="rId32"/>
    <p:sldId id="284" r:id="rId33"/>
    <p:sldId id="292" r:id="rId34"/>
    <p:sldId id="314" r:id="rId35"/>
    <p:sldId id="294" r:id="rId36"/>
    <p:sldId id="285" r:id="rId37"/>
    <p:sldId id="286" r:id="rId38"/>
    <p:sldId id="287" r:id="rId39"/>
    <p:sldId id="288" r:id="rId40"/>
    <p:sldId id="313" r:id="rId41"/>
    <p:sldId id="278" r:id="rId42"/>
    <p:sldId id="282" r:id="rId43"/>
    <p:sldId id="310" r:id="rId44"/>
    <p:sldId id="311" r:id="rId45"/>
    <p:sldId id="305" r:id="rId46"/>
    <p:sldId id="306" r:id="rId47"/>
    <p:sldId id="307" r:id="rId48"/>
    <p:sldId id="308" r:id="rId49"/>
    <p:sldId id="309" r:id="rId50"/>
    <p:sldId id="27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BAE318-791D-9F43-9BED-620C22F5BB6E}">
          <p14:sldIdLst>
            <p14:sldId id="272"/>
            <p14:sldId id="256"/>
            <p14:sldId id="259"/>
            <p14:sldId id="275"/>
            <p14:sldId id="276"/>
          </p14:sldIdLst>
        </p14:section>
        <p14:section name="Wprowadzenie" id="{DEB79DFA-BB2A-324A-951B-82C467F41B49}">
          <p14:sldIdLst>
            <p14:sldId id="262"/>
            <p14:sldId id="261"/>
            <p14:sldId id="296"/>
            <p14:sldId id="299"/>
            <p14:sldId id="300"/>
            <p14:sldId id="301"/>
            <p14:sldId id="302"/>
            <p14:sldId id="295"/>
            <p14:sldId id="315"/>
            <p14:sldId id="316"/>
            <p14:sldId id="317"/>
          </p14:sldIdLst>
        </p14:section>
        <p14:section name="Features" id="{DDAB87D4-165E-8242-A06D-1FB2E750887E}">
          <p14:sldIdLst>
            <p14:sldId id="297"/>
            <p14:sldId id="279"/>
            <p14:sldId id="312"/>
            <p14:sldId id="298"/>
            <p14:sldId id="293"/>
          </p14:sldIdLst>
        </p14:section>
        <p14:section name="Limity" id="{5FC6DFF5-A933-1F49-8A7C-26CB7156E51B}">
          <p14:sldIdLst>
            <p14:sldId id="280"/>
            <p14:sldId id="281"/>
            <p14:sldId id="304"/>
          </p14:sldIdLst>
        </p14:section>
        <p14:section name="Scenariusze" id="{0F044A00-D04A-4446-8D60-179F5AC3A9CA}">
          <p14:sldIdLst>
            <p14:sldId id="277"/>
            <p14:sldId id="318"/>
            <p14:sldId id="319"/>
          </p14:sldIdLst>
        </p14:section>
        <p14:section name="Konfiguracja i administracja" id="{54E275B9-5091-9248-882D-5334DF6693F7}">
          <p14:sldIdLst>
            <p14:sldId id="283"/>
            <p14:sldId id="284"/>
            <p14:sldId id="292"/>
            <p14:sldId id="314"/>
            <p14:sldId id="294"/>
          </p14:sldIdLst>
        </p14:section>
        <p14:section name="Wydajność" id="{F8D5C93B-7E30-0947-8FF4-78AB7C66ADA8}">
          <p14:sldIdLst>
            <p14:sldId id="285"/>
            <p14:sldId id="286"/>
          </p14:sldIdLst>
        </p14:section>
        <p14:section name="HA DR" id="{A318CAF9-5BB6-914F-B32A-CE6598FCE3C6}">
          <p14:sldIdLst>
            <p14:sldId id="287"/>
            <p14:sldId id="288"/>
            <p14:sldId id="313"/>
          </p14:sldIdLst>
        </p14:section>
        <p14:section name="Co wyprobować" id="{E33E3809-429E-0A44-B70D-55A5DF79E4EB}">
          <p14:sldIdLst>
            <p14:sldId id="278"/>
            <p14:sldId id="282"/>
            <p14:sldId id="310"/>
            <p14:sldId id="311"/>
            <p14:sldId id="305"/>
            <p14:sldId id="306"/>
            <p14:sldId id="307"/>
            <p14:sldId id="308"/>
            <p14:sldId id="309"/>
          </p14:sldIdLst>
        </p14:section>
        <p14:section name="Zakończenie" id="{E632BFFC-40E7-EF46-981C-DC3220446B4A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5A98E-A4E8-CA48-A655-CA00D1851E1F}" v="394" dt="2022-05-10T08:47:55.636"/>
    <p1510:client id="{F3A72938-E51B-4A7C-AA67-F7429C5ED95F}" v="6" dt="2022-05-19T12:12:20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9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Widera" userId="782f047f097a5a73" providerId="Windows Live" clId="Web-{F3A72938-E51B-4A7C-AA67-F7429C5ED95F}"/>
    <pc:docChg chg="modSld">
      <pc:chgData name="Damian Widera" userId="782f047f097a5a73" providerId="Windows Live" clId="Web-{F3A72938-E51B-4A7C-AA67-F7429C5ED95F}" dt="2022-05-19T12:12:20.228" v="5" actId="14100"/>
      <pc:docMkLst>
        <pc:docMk/>
      </pc:docMkLst>
      <pc:sldChg chg="modSp">
        <pc:chgData name="Damian Widera" userId="782f047f097a5a73" providerId="Windows Live" clId="Web-{F3A72938-E51B-4A7C-AA67-F7429C5ED95F}" dt="2022-05-19T12:05:43.951" v="2" actId="14100"/>
        <pc:sldMkLst>
          <pc:docMk/>
          <pc:sldMk cId="2937486439" sldId="300"/>
        </pc:sldMkLst>
        <pc:picChg chg="mod">
          <ac:chgData name="Damian Widera" userId="782f047f097a5a73" providerId="Windows Live" clId="Web-{F3A72938-E51B-4A7C-AA67-F7429C5ED95F}" dt="2022-05-19T12:05:43.951" v="2" actId="14100"/>
          <ac:picMkLst>
            <pc:docMk/>
            <pc:sldMk cId="2937486439" sldId="300"/>
            <ac:picMk id="9" creationId="{0DB4DF79-793F-7A3D-D4B3-D6D8E2448A92}"/>
          </ac:picMkLst>
        </pc:picChg>
      </pc:sldChg>
      <pc:sldChg chg="modSp">
        <pc:chgData name="Damian Widera" userId="782f047f097a5a73" providerId="Windows Live" clId="Web-{F3A72938-E51B-4A7C-AA67-F7429C5ED95F}" dt="2022-05-19T12:09:39.130" v="3" actId="14100"/>
        <pc:sldMkLst>
          <pc:docMk/>
          <pc:sldMk cId="1877835294" sldId="301"/>
        </pc:sldMkLst>
        <pc:picChg chg="mod">
          <ac:chgData name="Damian Widera" userId="782f047f097a5a73" providerId="Windows Live" clId="Web-{F3A72938-E51B-4A7C-AA67-F7429C5ED95F}" dt="2022-05-19T12:09:39.130" v="3" actId="14100"/>
          <ac:picMkLst>
            <pc:docMk/>
            <pc:sldMk cId="1877835294" sldId="301"/>
            <ac:picMk id="7" creationId="{E25D09DD-9D84-0CF6-A9F7-1B9EE5B68FE1}"/>
          </ac:picMkLst>
        </pc:picChg>
      </pc:sldChg>
      <pc:sldChg chg="modSp">
        <pc:chgData name="Damian Widera" userId="782f047f097a5a73" providerId="Windows Live" clId="Web-{F3A72938-E51B-4A7C-AA67-F7429C5ED95F}" dt="2022-05-19T12:12:20.228" v="5" actId="14100"/>
        <pc:sldMkLst>
          <pc:docMk/>
          <pc:sldMk cId="99829377" sldId="302"/>
        </pc:sldMkLst>
        <pc:picChg chg="mod">
          <ac:chgData name="Damian Widera" userId="782f047f097a5a73" providerId="Windows Live" clId="Web-{F3A72938-E51B-4A7C-AA67-F7429C5ED95F}" dt="2022-05-19T12:12:20.228" v="5" actId="14100"/>
          <ac:picMkLst>
            <pc:docMk/>
            <pc:sldMk cId="99829377" sldId="302"/>
            <ac:picMk id="8" creationId="{77813DD4-57A7-A4E8-017B-590D99D52D8D}"/>
          </ac:picMkLst>
        </pc:picChg>
      </pc:sldChg>
    </pc:docChg>
  </pc:docChgLst>
  <pc:docChgLst>
    <pc:chgData name="Damian Widera" userId="782f047f097a5a73" providerId="LiveId" clId="{0835A98E-A4E8-CA48-A655-CA00D1851E1F}"/>
    <pc:docChg chg="undo custSel addSld delSld modSld sldOrd addSection delSection modSection">
      <pc:chgData name="Damian Widera" userId="782f047f097a5a73" providerId="LiveId" clId="{0835A98E-A4E8-CA48-A655-CA00D1851E1F}" dt="2022-05-10T08:48:00.580" v="5766" actId="14100"/>
      <pc:docMkLst>
        <pc:docMk/>
      </pc:docMkLst>
      <pc:sldChg chg="modSp mod">
        <pc:chgData name="Damian Widera" userId="782f047f097a5a73" providerId="LiveId" clId="{0835A98E-A4E8-CA48-A655-CA00D1851E1F}" dt="2022-05-05T15:49:39.972" v="40" actId="20577"/>
        <pc:sldMkLst>
          <pc:docMk/>
          <pc:sldMk cId="4276042409" sldId="256"/>
        </pc:sldMkLst>
        <pc:spChg chg="mod">
          <ac:chgData name="Damian Widera" userId="782f047f097a5a73" providerId="LiveId" clId="{0835A98E-A4E8-CA48-A655-CA00D1851E1F}" dt="2022-05-05T15:49:29.829" v="1"/>
          <ac:spMkLst>
            <pc:docMk/>
            <pc:sldMk cId="4276042409" sldId="256"/>
            <ac:spMk id="2" creationId="{3E9B1C1C-B7BF-4F25-B944-3E580E0E2347}"/>
          </ac:spMkLst>
        </pc:spChg>
        <pc:spChg chg="mod">
          <ac:chgData name="Damian Widera" userId="782f047f097a5a73" providerId="LiveId" clId="{0835A98E-A4E8-CA48-A655-CA00D1851E1F}" dt="2022-05-05T15:49:39.972" v="40" actId="20577"/>
          <ac:spMkLst>
            <pc:docMk/>
            <pc:sldMk cId="4276042409" sldId="256"/>
            <ac:spMk id="3" creationId="{63FF0BA1-7FD7-4635-A1B3-C8B210391325}"/>
          </ac:spMkLst>
        </pc:spChg>
      </pc:sldChg>
      <pc:sldChg chg="modSp mod">
        <pc:chgData name="Damian Widera" userId="782f047f097a5a73" providerId="LiveId" clId="{0835A98E-A4E8-CA48-A655-CA00D1851E1F}" dt="2022-05-10T08:40:01.260" v="5691" actId="5793"/>
        <pc:sldMkLst>
          <pc:docMk/>
          <pc:sldMk cId="180802053" sldId="259"/>
        </pc:sldMkLst>
        <pc:spChg chg="mod">
          <ac:chgData name="Damian Widera" userId="782f047f097a5a73" providerId="LiveId" clId="{0835A98E-A4E8-CA48-A655-CA00D1851E1F}" dt="2022-05-05T15:50:18.028" v="58" actId="20577"/>
          <ac:spMkLst>
            <pc:docMk/>
            <pc:sldMk cId="180802053" sldId="259"/>
            <ac:spMk id="2" creationId="{C89AF66A-54F2-4D01-AF00-55361F8BEC6E}"/>
          </ac:spMkLst>
        </pc:spChg>
        <pc:spChg chg="mod">
          <ac:chgData name="Damian Widera" userId="782f047f097a5a73" providerId="LiveId" clId="{0835A98E-A4E8-CA48-A655-CA00D1851E1F}" dt="2022-05-10T08:40:01.260" v="5691" actId="5793"/>
          <ac:spMkLst>
            <pc:docMk/>
            <pc:sldMk cId="180802053" sldId="259"/>
            <ac:spMk id="3" creationId="{11423F17-3B13-442D-BD64-8C6373D5DF0E}"/>
          </ac:spMkLst>
        </pc:spChg>
      </pc:sldChg>
      <pc:sldChg chg="modSp mod">
        <pc:chgData name="Damian Widera" userId="782f047f097a5a73" providerId="LiveId" clId="{0835A98E-A4E8-CA48-A655-CA00D1851E1F}" dt="2022-05-10T00:42:33.573" v="3893" actId="20577"/>
        <pc:sldMkLst>
          <pc:docMk/>
          <pc:sldMk cId="585557992" sldId="261"/>
        </pc:sldMkLst>
        <pc:spChg chg="mod">
          <ac:chgData name="Damian Widera" userId="782f047f097a5a73" providerId="LiveId" clId="{0835A98E-A4E8-CA48-A655-CA00D1851E1F}" dt="2022-05-05T16:04:57.115" v="239" actId="20577"/>
          <ac:spMkLst>
            <pc:docMk/>
            <pc:sldMk cId="585557992" sldId="261"/>
            <ac:spMk id="2" creationId="{C89AF66A-54F2-4D01-AF00-55361F8BEC6E}"/>
          </ac:spMkLst>
        </pc:spChg>
        <pc:spChg chg="mod">
          <ac:chgData name="Damian Widera" userId="782f047f097a5a73" providerId="LiveId" clId="{0835A98E-A4E8-CA48-A655-CA00D1851E1F}" dt="2022-05-10T00:42:33.573" v="3893" actId="20577"/>
          <ac:spMkLst>
            <pc:docMk/>
            <pc:sldMk cId="585557992" sldId="261"/>
            <ac:spMk id="3" creationId="{11423F17-3B13-442D-BD64-8C6373D5DF0E}"/>
          </ac:spMkLst>
        </pc:spChg>
      </pc:sldChg>
      <pc:sldChg chg="addSp delSp modSp mod">
        <pc:chgData name="Damian Widera" userId="782f047f097a5a73" providerId="LiveId" clId="{0835A98E-A4E8-CA48-A655-CA00D1851E1F}" dt="2022-05-05T16:03:20.172" v="200" actId="478"/>
        <pc:sldMkLst>
          <pc:docMk/>
          <pc:sldMk cId="1355164371" sldId="262"/>
        </pc:sldMkLst>
        <pc:spChg chg="mod">
          <ac:chgData name="Damian Widera" userId="782f047f097a5a73" providerId="LiveId" clId="{0835A98E-A4E8-CA48-A655-CA00D1851E1F}" dt="2022-05-05T15:51:24.271" v="196" actId="20577"/>
          <ac:spMkLst>
            <pc:docMk/>
            <pc:sldMk cId="1355164371" sldId="262"/>
            <ac:spMk id="2" creationId="{69C35FEE-CDB8-4B2A-8C27-DF337C5BF54E}"/>
          </ac:spMkLst>
        </pc:spChg>
        <pc:spChg chg="del">
          <ac:chgData name="Damian Widera" userId="782f047f097a5a73" providerId="LiveId" clId="{0835A98E-A4E8-CA48-A655-CA00D1851E1F}" dt="2022-05-05T16:03:20.172" v="200" actId="478"/>
          <ac:spMkLst>
            <pc:docMk/>
            <pc:sldMk cId="1355164371" sldId="262"/>
            <ac:spMk id="3" creationId="{C57BFC19-642C-46C0-8599-428A8D1F06F5}"/>
          </ac:spMkLst>
        </pc:spChg>
        <pc:spChg chg="add mod">
          <ac:chgData name="Damian Widera" userId="782f047f097a5a73" providerId="LiveId" clId="{0835A98E-A4E8-CA48-A655-CA00D1851E1F}" dt="2022-05-05T16:03:20.172" v="200" actId="478"/>
          <ac:spMkLst>
            <pc:docMk/>
            <pc:sldMk cId="1355164371" sldId="262"/>
            <ac:spMk id="6" creationId="{F9C7EC09-5305-3CE2-4967-B456B1916A91}"/>
          </ac:spMkLst>
        </pc:spChg>
      </pc:sldChg>
      <pc:sldChg chg="del">
        <pc:chgData name="Damian Widera" userId="782f047f097a5a73" providerId="LiveId" clId="{0835A98E-A4E8-CA48-A655-CA00D1851E1F}" dt="2022-05-05T16:07:49.442" v="346" actId="2696"/>
        <pc:sldMkLst>
          <pc:docMk/>
          <pc:sldMk cId="828418514" sldId="263"/>
        </pc:sldMkLst>
      </pc:sldChg>
      <pc:sldChg chg="del">
        <pc:chgData name="Damian Widera" userId="782f047f097a5a73" providerId="LiveId" clId="{0835A98E-A4E8-CA48-A655-CA00D1851E1F}" dt="2022-05-05T16:03:38.484" v="203" actId="2696"/>
        <pc:sldMkLst>
          <pc:docMk/>
          <pc:sldMk cId="4142983531" sldId="265"/>
        </pc:sldMkLst>
      </pc:sldChg>
      <pc:sldChg chg="modSp add mod">
        <pc:chgData name="Damian Widera" userId="782f047f097a5a73" providerId="LiveId" clId="{0835A98E-A4E8-CA48-A655-CA00D1851E1F}" dt="2022-05-09T20:24:15.060" v="3069" actId="20577"/>
        <pc:sldMkLst>
          <pc:docMk/>
          <pc:sldMk cId="645414797" sldId="275"/>
        </pc:sldMkLst>
        <pc:spChg chg="mod">
          <ac:chgData name="Damian Widera" userId="782f047f097a5a73" providerId="LiveId" clId="{0835A98E-A4E8-CA48-A655-CA00D1851E1F}" dt="2022-05-09T20:24:15.060" v="3069" actId="20577"/>
          <ac:spMkLst>
            <pc:docMk/>
            <pc:sldMk cId="645414797" sldId="275"/>
            <ac:spMk id="2" creationId="{C89AF66A-54F2-4D01-AF00-55361F8BEC6E}"/>
          </ac:spMkLst>
        </pc:spChg>
        <pc:spChg chg="mod">
          <ac:chgData name="Damian Widera" userId="782f047f097a5a73" providerId="LiveId" clId="{0835A98E-A4E8-CA48-A655-CA00D1851E1F}" dt="2022-05-09T20:24:11.794" v="3062"/>
          <ac:spMkLst>
            <pc:docMk/>
            <pc:sldMk cId="645414797" sldId="275"/>
            <ac:spMk id="3" creationId="{11423F17-3B13-442D-BD64-8C6373D5DF0E}"/>
          </ac:spMkLst>
        </pc:spChg>
      </pc:sldChg>
      <pc:sldChg chg="add del setBg">
        <pc:chgData name="Damian Widera" userId="782f047f097a5a73" providerId="LiveId" clId="{0835A98E-A4E8-CA48-A655-CA00D1851E1F}" dt="2022-05-05T15:49:48.835" v="42"/>
        <pc:sldMkLst>
          <pc:docMk/>
          <pc:sldMk cId="3464587909" sldId="275"/>
        </pc:sldMkLst>
      </pc:sldChg>
      <pc:sldChg chg="add del setBg">
        <pc:chgData name="Damian Widera" userId="782f047f097a5a73" providerId="LiveId" clId="{0835A98E-A4E8-CA48-A655-CA00D1851E1F}" dt="2022-05-05T15:50:07.901" v="47" actId="2696"/>
        <pc:sldMkLst>
          <pc:docMk/>
          <pc:sldMk cId="4021703698" sldId="275"/>
        </pc:sldMkLst>
      </pc:sldChg>
      <pc:sldChg chg="modSp add mod">
        <pc:chgData name="Damian Widera" userId="782f047f097a5a73" providerId="LiveId" clId="{0835A98E-A4E8-CA48-A655-CA00D1851E1F}" dt="2022-05-09T22:40:41.432" v="3242" actId="20577"/>
        <pc:sldMkLst>
          <pc:docMk/>
          <pc:sldMk cId="1621579160" sldId="276"/>
        </pc:sldMkLst>
        <pc:spChg chg="mod">
          <ac:chgData name="Damian Widera" userId="782f047f097a5a73" providerId="LiveId" clId="{0835A98E-A4E8-CA48-A655-CA00D1851E1F}" dt="2022-05-09T22:40:41.432" v="3242" actId="20577"/>
          <ac:spMkLst>
            <pc:docMk/>
            <pc:sldMk cId="1621579160" sldId="276"/>
            <ac:spMk id="3" creationId="{11423F17-3B13-442D-BD64-8C6373D5DF0E}"/>
          </ac:spMkLst>
        </pc:spChg>
      </pc:sldChg>
      <pc:sldChg chg="addSp delSp modSp add mod ord">
        <pc:chgData name="Damian Widera" userId="782f047f097a5a73" providerId="LiveId" clId="{0835A98E-A4E8-CA48-A655-CA00D1851E1F}" dt="2022-05-08T19:44:27.019" v="2744" actId="20578"/>
        <pc:sldMkLst>
          <pc:docMk/>
          <pc:sldMk cId="228704839" sldId="277"/>
        </pc:sldMkLst>
        <pc:spChg chg="mod">
          <ac:chgData name="Damian Widera" userId="782f047f097a5a73" providerId="LiveId" clId="{0835A98E-A4E8-CA48-A655-CA00D1851E1F}" dt="2022-05-05T16:03:44.267" v="214" actId="20577"/>
          <ac:spMkLst>
            <pc:docMk/>
            <pc:sldMk cId="228704839" sldId="277"/>
            <ac:spMk id="2" creationId="{69C35FEE-CDB8-4B2A-8C27-DF337C5BF54E}"/>
          </ac:spMkLst>
        </pc:spChg>
        <pc:spChg chg="add del mod">
          <ac:chgData name="Damian Widera" userId="782f047f097a5a73" providerId="LiveId" clId="{0835A98E-A4E8-CA48-A655-CA00D1851E1F}" dt="2022-05-05T16:13:22.768" v="348"/>
          <ac:spMkLst>
            <pc:docMk/>
            <pc:sldMk cId="228704839" sldId="277"/>
            <ac:spMk id="3" creationId="{69354A82-8D5F-DD7B-CC2E-1B30B1A39729}"/>
          </ac:spMkLst>
        </pc:spChg>
      </pc:sldChg>
      <pc:sldChg chg="new del">
        <pc:chgData name="Damian Widera" userId="782f047f097a5a73" providerId="LiveId" clId="{0835A98E-A4E8-CA48-A655-CA00D1851E1F}" dt="2022-05-05T16:04:07.560" v="219" actId="2696"/>
        <pc:sldMkLst>
          <pc:docMk/>
          <pc:sldMk cId="623819179" sldId="278"/>
        </pc:sldMkLst>
      </pc:sldChg>
      <pc:sldChg chg="modSp add mod ord">
        <pc:chgData name="Damian Widera" userId="782f047f097a5a73" providerId="LiveId" clId="{0835A98E-A4E8-CA48-A655-CA00D1851E1F}" dt="2022-05-09T22:41:49.004" v="3268" actId="20577"/>
        <pc:sldMkLst>
          <pc:docMk/>
          <pc:sldMk cId="1194690135" sldId="278"/>
        </pc:sldMkLst>
        <pc:spChg chg="mod">
          <ac:chgData name="Damian Widera" userId="782f047f097a5a73" providerId="LiveId" clId="{0835A98E-A4E8-CA48-A655-CA00D1851E1F}" dt="2022-05-09T22:41:49.004" v="3268" actId="20577"/>
          <ac:spMkLst>
            <pc:docMk/>
            <pc:sldMk cId="1194690135" sldId="278"/>
            <ac:spMk id="2" creationId="{69C35FEE-CDB8-4B2A-8C27-DF337C5BF54E}"/>
          </ac:spMkLst>
        </pc:spChg>
      </pc:sldChg>
      <pc:sldChg chg="addSp delSp modSp add mod ord">
        <pc:chgData name="Damian Widera" userId="782f047f097a5a73" providerId="LiveId" clId="{0835A98E-A4E8-CA48-A655-CA00D1851E1F}" dt="2022-05-10T01:48:18.050" v="4565" actId="1076"/>
        <pc:sldMkLst>
          <pc:docMk/>
          <pc:sldMk cId="2237073407" sldId="279"/>
        </pc:sldMkLst>
        <pc:spChg chg="mod">
          <ac:chgData name="Damian Widera" userId="782f047f097a5a73" providerId="LiveId" clId="{0835A98E-A4E8-CA48-A655-CA00D1851E1F}" dt="2022-05-05T16:16:17.902" v="485" actId="20577"/>
          <ac:spMkLst>
            <pc:docMk/>
            <pc:sldMk cId="2237073407" sldId="279"/>
            <ac:spMk id="2" creationId="{C89AF66A-54F2-4D01-AF00-55361F8BEC6E}"/>
          </ac:spMkLst>
        </pc:spChg>
        <pc:spChg chg="del mod">
          <ac:chgData name="Damian Widera" userId="782f047f097a5a73" providerId="LiveId" clId="{0835A98E-A4E8-CA48-A655-CA00D1851E1F}" dt="2022-05-10T01:48:02.436" v="4562" actId="478"/>
          <ac:spMkLst>
            <pc:docMk/>
            <pc:sldMk cId="2237073407" sldId="279"/>
            <ac:spMk id="3" creationId="{11423F17-3B13-442D-BD64-8C6373D5DF0E}"/>
          </ac:spMkLst>
        </pc:spChg>
        <pc:spChg chg="add mod">
          <ac:chgData name="Damian Widera" userId="782f047f097a5a73" providerId="LiveId" clId="{0835A98E-A4E8-CA48-A655-CA00D1851E1F}" dt="2022-05-10T01:48:02.436" v="4562" actId="478"/>
          <ac:spMkLst>
            <pc:docMk/>
            <pc:sldMk cId="2237073407" sldId="279"/>
            <ac:spMk id="7" creationId="{2252F93D-7A37-3185-08F4-201E378EE6A4}"/>
          </ac:spMkLst>
        </pc:spChg>
        <pc:picChg chg="add mod">
          <ac:chgData name="Damian Widera" userId="782f047f097a5a73" providerId="LiveId" clId="{0835A98E-A4E8-CA48-A655-CA00D1851E1F}" dt="2022-05-10T01:48:18.050" v="4565" actId="1076"/>
          <ac:picMkLst>
            <pc:docMk/>
            <pc:sldMk cId="2237073407" sldId="279"/>
            <ac:picMk id="5122" creationId="{4D7AD322-5EDF-8804-09DD-E582CC320169}"/>
          </ac:picMkLst>
        </pc:picChg>
      </pc:sldChg>
      <pc:sldChg chg="add del">
        <pc:chgData name="Damian Widera" userId="782f047f097a5a73" providerId="LiveId" clId="{0835A98E-A4E8-CA48-A655-CA00D1851E1F}" dt="2022-05-05T16:04:07.560" v="219" actId="2696"/>
        <pc:sldMkLst>
          <pc:docMk/>
          <pc:sldMk cId="2661518398" sldId="279"/>
        </pc:sldMkLst>
      </pc:sldChg>
      <pc:sldChg chg="add ord">
        <pc:chgData name="Damian Widera" userId="782f047f097a5a73" providerId="LiveId" clId="{0835A98E-A4E8-CA48-A655-CA00D1851E1F}" dt="2022-05-10T01:05:18.870" v="4407" actId="20578"/>
        <pc:sldMkLst>
          <pc:docMk/>
          <pc:sldMk cId="1727043982" sldId="280"/>
        </pc:sldMkLst>
      </pc:sldChg>
      <pc:sldChg chg="modSp add mod ord">
        <pc:chgData name="Damian Widera" userId="782f047f097a5a73" providerId="LiveId" clId="{0835A98E-A4E8-CA48-A655-CA00D1851E1F}" dt="2022-05-10T08:15:56.835" v="5594" actId="20577"/>
        <pc:sldMkLst>
          <pc:docMk/>
          <pc:sldMk cId="1757449932" sldId="281"/>
        </pc:sldMkLst>
        <pc:spChg chg="mod">
          <ac:chgData name="Damian Widera" userId="782f047f097a5a73" providerId="LiveId" clId="{0835A98E-A4E8-CA48-A655-CA00D1851E1F}" dt="2022-05-10T08:15:56.835" v="5594" actId="20577"/>
          <ac:spMkLst>
            <pc:docMk/>
            <pc:sldMk cId="1757449932" sldId="281"/>
            <ac:spMk id="3" creationId="{11423F17-3B13-442D-BD64-8C6373D5DF0E}"/>
          </ac:spMkLst>
        </pc:spChg>
      </pc:sldChg>
      <pc:sldChg chg="modSp add mod ord">
        <pc:chgData name="Damian Widera" userId="782f047f097a5a73" providerId="LiveId" clId="{0835A98E-A4E8-CA48-A655-CA00D1851E1F}" dt="2022-05-10T01:31:17.274" v="4527" actId="27636"/>
        <pc:sldMkLst>
          <pc:docMk/>
          <pc:sldMk cId="1041701994" sldId="282"/>
        </pc:sldMkLst>
        <pc:spChg chg="mod">
          <ac:chgData name="Damian Widera" userId="782f047f097a5a73" providerId="LiveId" clId="{0835A98E-A4E8-CA48-A655-CA00D1851E1F}" dt="2022-05-09T22:41:59.707" v="3289" actId="20577"/>
          <ac:spMkLst>
            <pc:docMk/>
            <pc:sldMk cId="1041701994" sldId="282"/>
            <ac:spMk id="2" creationId="{C89AF66A-54F2-4D01-AF00-55361F8BEC6E}"/>
          </ac:spMkLst>
        </pc:spChg>
        <pc:spChg chg="mod">
          <ac:chgData name="Damian Widera" userId="782f047f097a5a73" providerId="LiveId" clId="{0835A98E-A4E8-CA48-A655-CA00D1851E1F}" dt="2022-05-10T01:31:17.274" v="4527" actId="27636"/>
          <ac:spMkLst>
            <pc:docMk/>
            <pc:sldMk cId="1041701994" sldId="282"/>
            <ac:spMk id="3" creationId="{11423F17-3B13-442D-BD64-8C6373D5DF0E}"/>
          </ac:spMkLst>
        </pc:spChg>
      </pc:sldChg>
      <pc:sldChg chg="add del setBg">
        <pc:chgData name="Damian Widera" userId="782f047f097a5a73" providerId="LiveId" clId="{0835A98E-A4E8-CA48-A655-CA00D1851E1F}" dt="2022-05-05T16:39:36.202" v="1070"/>
        <pc:sldMkLst>
          <pc:docMk/>
          <pc:sldMk cId="4242020911" sldId="282"/>
        </pc:sldMkLst>
      </pc:sldChg>
      <pc:sldChg chg="modSp add mod ord">
        <pc:chgData name="Damian Widera" userId="782f047f097a5a73" providerId="LiveId" clId="{0835A98E-A4E8-CA48-A655-CA00D1851E1F}" dt="2022-05-05T16:48:57.387" v="1413" actId="20578"/>
        <pc:sldMkLst>
          <pc:docMk/>
          <pc:sldMk cId="2309107499" sldId="283"/>
        </pc:sldMkLst>
        <pc:spChg chg="mod">
          <ac:chgData name="Damian Widera" userId="782f047f097a5a73" providerId="LiveId" clId="{0835A98E-A4E8-CA48-A655-CA00D1851E1F}" dt="2022-05-05T16:48:37.742" v="1410" actId="20577"/>
          <ac:spMkLst>
            <pc:docMk/>
            <pc:sldMk cId="2309107499" sldId="283"/>
            <ac:spMk id="2" creationId="{69C35FEE-CDB8-4B2A-8C27-DF337C5BF54E}"/>
          </ac:spMkLst>
        </pc:spChg>
      </pc:sldChg>
      <pc:sldChg chg="modSp add mod ord">
        <pc:chgData name="Damian Widera" userId="782f047f097a5a73" providerId="LiveId" clId="{0835A98E-A4E8-CA48-A655-CA00D1851E1F}" dt="2022-05-10T01:08:18.061" v="4426" actId="403"/>
        <pc:sldMkLst>
          <pc:docMk/>
          <pc:sldMk cId="1192931645" sldId="284"/>
        </pc:sldMkLst>
        <pc:spChg chg="mod">
          <ac:chgData name="Damian Widera" userId="782f047f097a5a73" providerId="LiveId" clId="{0835A98E-A4E8-CA48-A655-CA00D1851E1F}" dt="2022-05-05T23:44:10.082" v="2004" actId="20577"/>
          <ac:spMkLst>
            <pc:docMk/>
            <pc:sldMk cId="1192931645" sldId="284"/>
            <ac:spMk id="2" creationId="{C89AF66A-54F2-4D01-AF00-55361F8BEC6E}"/>
          </ac:spMkLst>
        </pc:spChg>
        <pc:spChg chg="mod">
          <ac:chgData name="Damian Widera" userId="782f047f097a5a73" providerId="LiveId" clId="{0835A98E-A4E8-CA48-A655-CA00D1851E1F}" dt="2022-05-10T01:08:18.061" v="4426" actId="403"/>
          <ac:spMkLst>
            <pc:docMk/>
            <pc:sldMk cId="1192931645" sldId="284"/>
            <ac:spMk id="3" creationId="{11423F17-3B13-442D-BD64-8C6373D5DF0E}"/>
          </ac:spMkLst>
        </pc:spChg>
      </pc:sldChg>
      <pc:sldChg chg="modSp add mod ord">
        <pc:chgData name="Damian Widera" userId="782f047f097a5a73" providerId="LiveId" clId="{0835A98E-A4E8-CA48-A655-CA00D1851E1F}" dt="2022-05-05T16:49:57.915" v="1468" actId="20578"/>
        <pc:sldMkLst>
          <pc:docMk/>
          <pc:sldMk cId="2730921224" sldId="285"/>
        </pc:sldMkLst>
        <pc:spChg chg="mod">
          <ac:chgData name="Damian Widera" userId="782f047f097a5a73" providerId="LiveId" clId="{0835A98E-A4E8-CA48-A655-CA00D1851E1F}" dt="2022-05-05T16:49:51.366" v="1465" actId="20577"/>
          <ac:spMkLst>
            <pc:docMk/>
            <pc:sldMk cId="2730921224" sldId="285"/>
            <ac:spMk id="2" creationId="{69C35FEE-CDB8-4B2A-8C27-DF337C5BF54E}"/>
          </ac:spMkLst>
        </pc:spChg>
      </pc:sldChg>
      <pc:sldChg chg="modSp add mod ord">
        <pc:chgData name="Damian Widera" userId="782f047f097a5a73" providerId="LiveId" clId="{0835A98E-A4E8-CA48-A655-CA00D1851E1F}" dt="2022-05-10T08:37:49.199" v="5638" actId="20577"/>
        <pc:sldMkLst>
          <pc:docMk/>
          <pc:sldMk cId="3450989144" sldId="286"/>
        </pc:sldMkLst>
        <pc:spChg chg="mod">
          <ac:chgData name="Damian Widera" userId="782f047f097a5a73" providerId="LiveId" clId="{0835A98E-A4E8-CA48-A655-CA00D1851E1F}" dt="2022-05-05T16:50:03.025" v="1477" actId="20577"/>
          <ac:spMkLst>
            <pc:docMk/>
            <pc:sldMk cId="3450989144" sldId="286"/>
            <ac:spMk id="2" creationId="{C89AF66A-54F2-4D01-AF00-55361F8BEC6E}"/>
          </ac:spMkLst>
        </pc:spChg>
        <pc:spChg chg="mod">
          <ac:chgData name="Damian Widera" userId="782f047f097a5a73" providerId="LiveId" clId="{0835A98E-A4E8-CA48-A655-CA00D1851E1F}" dt="2022-05-10T08:37:49.199" v="5638" actId="20577"/>
          <ac:spMkLst>
            <pc:docMk/>
            <pc:sldMk cId="3450989144" sldId="286"/>
            <ac:spMk id="3" creationId="{11423F17-3B13-442D-BD64-8C6373D5DF0E}"/>
          </ac:spMkLst>
        </pc:spChg>
      </pc:sldChg>
      <pc:sldChg chg="modSp add mod">
        <pc:chgData name="Damian Widera" userId="782f047f097a5a73" providerId="LiveId" clId="{0835A98E-A4E8-CA48-A655-CA00D1851E1F}" dt="2022-05-05T16:50:16.507" v="1485" actId="20577"/>
        <pc:sldMkLst>
          <pc:docMk/>
          <pc:sldMk cId="4038561125" sldId="287"/>
        </pc:sldMkLst>
        <pc:spChg chg="mod">
          <ac:chgData name="Damian Widera" userId="782f047f097a5a73" providerId="LiveId" clId="{0835A98E-A4E8-CA48-A655-CA00D1851E1F}" dt="2022-05-05T16:50:16.507" v="1485" actId="20577"/>
          <ac:spMkLst>
            <pc:docMk/>
            <pc:sldMk cId="4038561125" sldId="287"/>
            <ac:spMk id="2" creationId="{69C35FEE-CDB8-4B2A-8C27-DF337C5BF54E}"/>
          </ac:spMkLst>
        </pc:spChg>
      </pc:sldChg>
      <pc:sldChg chg="addSp delSp modSp add mod replId">
        <pc:chgData name="Damian Widera" userId="782f047f097a5a73" providerId="LiveId" clId="{0835A98E-A4E8-CA48-A655-CA00D1851E1F}" dt="2022-05-10T01:57:39.010" v="4580" actId="403"/>
        <pc:sldMkLst>
          <pc:docMk/>
          <pc:sldMk cId="2098229392" sldId="288"/>
        </pc:sldMkLst>
        <pc:spChg chg="mod">
          <ac:chgData name="Damian Widera" userId="782f047f097a5a73" providerId="LiveId" clId="{0835A98E-A4E8-CA48-A655-CA00D1851E1F}" dt="2022-05-05T16:50:26.618" v="1494" actId="20577"/>
          <ac:spMkLst>
            <pc:docMk/>
            <pc:sldMk cId="2098229392" sldId="288"/>
            <ac:spMk id="2" creationId="{C89AF66A-54F2-4D01-AF00-55361F8BEC6E}"/>
          </ac:spMkLst>
        </pc:spChg>
        <pc:spChg chg="mod">
          <ac:chgData name="Damian Widera" userId="782f047f097a5a73" providerId="LiveId" clId="{0835A98E-A4E8-CA48-A655-CA00D1851E1F}" dt="2022-05-10T01:57:39.010" v="4580" actId="403"/>
          <ac:spMkLst>
            <pc:docMk/>
            <pc:sldMk cId="2098229392" sldId="288"/>
            <ac:spMk id="3" creationId="{11423F17-3B13-442D-BD64-8C6373D5DF0E}"/>
          </ac:spMkLst>
        </pc:spChg>
        <pc:spChg chg="add del mod">
          <ac:chgData name="Damian Widera" userId="782f047f097a5a73" providerId="LiveId" clId="{0835A98E-A4E8-CA48-A655-CA00D1851E1F}" dt="2022-05-06T00:11:27.112" v="2564"/>
          <ac:spMkLst>
            <pc:docMk/>
            <pc:sldMk cId="2098229392" sldId="288"/>
            <ac:spMk id="5" creationId="{CD0A09CE-050D-37EB-84D1-A4DA6ABA75DB}"/>
          </ac:spMkLst>
        </pc:spChg>
      </pc:sldChg>
      <pc:sldChg chg="modSp add del mod ord">
        <pc:chgData name="Damian Widera" userId="782f047f097a5a73" providerId="LiveId" clId="{0835A98E-A4E8-CA48-A655-CA00D1851E1F}" dt="2022-05-10T08:38:08.572" v="5639" actId="2696"/>
        <pc:sldMkLst>
          <pc:docMk/>
          <pc:sldMk cId="387123142" sldId="289"/>
        </pc:sldMkLst>
        <pc:spChg chg="mod">
          <ac:chgData name="Damian Widera" userId="782f047f097a5a73" providerId="LiveId" clId="{0835A98E-A4E8-CA48-A655-CA00D1851E1F}" dt="2022-05-05T22:42:10.247" v="1508" actId="20577"/>
          <ac:spMkLst>
            <pc:docMk/>
            <pc:sldMk cId="387123142" sldId="289"/>
            <ac:spMk id="2" creationId="{C89AF66A-54F2-4D01-AF00-55361F8BEC6E}"/>
          </ac:spMkLst>
        </pc:spChg>
        <pc:spChg chg="mod">
          <ac:chgData name="Damian Widera" userId="782f047f097a5a73" providerId="LiveId" clId="{0835A98E-A4E8-CA48-A655-CA00D1851E1F}" dt="2022-05-10T08:16:37.615" v="5595" actId="5793"/>
          <ac:spMkLst>
            <pc:docMk/>
            <pc:sldMk cId="387123142" sldId="289"/>
            <ac:spMk id="3" creationId="{11423F17-3B13-442D-BD64-8C6373D5DF0E}"/>
          </ac:spMkLst>
        </pc:spChg>
      </pc:sldChg>
      <pc:sldChg chg="modSp add del mod setBg">
        <pc:chgData name="Damian Widera" userId="782f047f097a5a73" providerId="LiveId" clId="{0835A98E-A4E8-CA48-A655-CA00D1851E1F}" dt="2022-05-06T00:06:44.970" v="2428" actId="2696"/>
        <pc:sldMkLst>
          <pc:docMk/>
          <pc:sldMk cId="1326905934" sldId="290"/>
        </pc:sldMkLst>
        <pc:spChg chg="mod">
          <ac:chgData name="Damian Widera" userId="782f047f097a5a73" providerId="LiveId" clId="{0835A98E-A4E8-CA48-A655-CA00D1851E1F}" dt="2022-05-05T23:55:02.806" v="2174" actId="20577"/>
          <ac:spMkLst>
            <pc:docMk/>
            <pc:sldMk cId="1326905934" sldId="290"/>
            <ac:spMk id="2" creationId="{C89AF66A-54F2-4D01-AF00-55361F8BEC6E}"/>
          </ac:spMkLst>
        </pc:spChg>
        <pc:spChg chg="mod">
          <ac:chgData name="Damian Widera" userId="782f047f097a5a73" providerId="LiveId" clId="{0835A98E-A4E8-CA48-A655-CA00D1851E1F}" dt="2022-05-05T23:55:18.396" v="2225" actId="20577"/>
          <ac:spMkLst>
            <pc:docMk/>
            <pc:sldMk cId="1326905934" sldId="290"/>
            <ac:spMk id="3" creationId="{11423F17-3B13-442D-BD64-8C6373D5DF0E}"/>
          </ac:spMkLst>
        </pc:spChg>
      </pc:sldChg>
      <pc:sldChg chg="modSp add del mod setBg">
        <pc:chgData name="Damian Widera" userId="782f047f097a5a73" providerId="LiveId" clId="{0835A98E-A4E8-CA48-A655-CA00D1851E1F}" dt="2022-05-06T00:01:43.327" v="2267" actId="2696"/>
        <pc:sldMkLst>
          <pc:docMk/>
          <pc:sldMk cId="4156335551" sldId="291"/>
        </pc:sldMkLst>
        <pc:spChg chg="mod">
          <ac:chgData name="Damian Widera" userId="782f047f097a5a73" providerId="LiveId" clId="{0835A98E-A4E8-CA48-A655-CA00D1851E1F}" dt="2022-05-06T00:01:34.284" v="2265" actId="20577"/>
          <ac:spMkLst>
            <pc:docMk/>
            <pc:sldMk cId="4156335551" sldId="291"/>
            <ac:spMk id="2" creationId="{C89AF66A-54F2-4D01-AF00-55361F8BEC6E}"/>
          </ac:spMkLst>
        </pc:spChg>
      </pc:sldChg>
      <pc:sldChg chg="modSp add mod">
        <pc:chgData name="Damian Widera" userId="782f047f097a5a73" providerId="LiveId" clId="{0835A98E-A4E8-CA48-A655-CA00D1851E1F}" dt="2022-05-10T02:09:45.133" v="4828" actId="20577"/>
        <pc:sldMkLst>
          <pc:docMk/>
          <pc:sldMk cId="510463980" sldId="292"/>
        </pc:sldMkLst>
        <pc:spChg chg="mod">
          <ac:chgData name="Damian Widera" userId="782f047f097a5a73" providerId="LiveId" clId="{0835A98E-A4E8-CA48-A655-CA00D1851E1F}" dt="2022-05-06T00:01:38.962" v="2266"/>
          <ac:spMkLst>
            <pc:docMk/>
            <pc:sldMk cId="510463980" sldId="292"/>
            <ac:spMk id="2" creationId="{C89AF66A-54F2-4D01-AF00-55361F8BEC6E}"/>
          </ac:spMkLst>
        </pc:spChg>
        <pc:spChg chg="mod">
          <ac:chgData name="Damian Widera" userId="782f047f097a5a73" providerId="LiveId" clId="{0835A98E-A4E8-CA48-A655-CA00D1851E1F}" dt="2022-05-10T02:09:45.133" v="4828" actId="20577"/>
          <ac:spMkLst>
            <pc:docMk/>
            <pc:sldMk cId="510463980" sldId="292"/>
            <ac:spMk id="3" creationId="{11423F17-3B13-442D-BD64-8C6373D5DF0E}"/>
          </ac:spMkLst>
        </pc:spChg>
      </pc:sldChg>
      <pc:sldChg chg="modSp add mod ord">
        <pc:chgData name="Damian Widera" userId="782f047f097a5a73" providerId="LiveId" clId="{0835A98E-A4E8-CA48-A655-CA00D1851E1F}" dt="2022-05-10T08:09:54.125" v="5579" actId="5793"/>
        <pc:sldMkLst>
          <pc:docMk/>
          <pc:sldMk cId="720347188" sldId="293"/>
        </pc:sldMkLst>
        <pc:spChg chg="mod">
          <ac:chgData name="Damian Widera" userId="782f047f097a5a73" providerId="LiveId" clId="{0835A98E-A4E8-CA48-A655-CA00D1851E1F}" dt="2022-05-06T00:06:33.643" v="2405"/>
          <ac:spMkLst>
            <pc:docMk/>
            <pc:sldMk cId="720347188" sldId="293"/>
            <ac:spMk id="2" creationId="{C89AF66A-54F2-4D01-AF00-55361F8BEC6E}"/>
          </ac:spMkLst>
        </pc:spChg>
        <pc:spChg chg="mod">
          <ac:chgData name="Damian Widera" userId="782f047f097a5a73" providerId="LiveId" clId="{0835A98E-A4E8-CA48-A655-CA00D1851E1F}" dt="2022-05-10T08:09:54.125" v="5579" actId="5793"/>
          <ac:spMkLst>
            <pc:docMk/>
            <pc:sldMk cId="720347188" sldId="293"/>
            <ac:spMk id="3" creationId="{11423F17-3B13-442D-BD64-8C6373D5DF0E}"/>
          </ac:spMkLst>
        </pc:spChg>
      </pc:sldChg>
      <pc:sldChg chg="modSp add mod">
        <pc:chgData name="Damian Widera" userId="782f047f097a5a73" providerId="LiveId" clId="{0835A98E-A4E8-CA48-A655-CA00D1851E1F}" dt="2022-05-10T02:32:19.817" v="5327" actId="27636"/>
        <pc:sldMkLst>
          <pc:docMk/>
          <pc:sldMk cId="3090318616" sldId="294"/>
        </pc:sldMkLst>
        <pc:spChg chg="mod">
          <ac:chgData name="Damian Widera" userId="782f047f097a5a73" providerId="LiveId" clId="{0835A98E-A4E8-CA48-A655-CA00D1851E1F}" dt="2022-05-10T02:32:19.817" v="5327" actId="27636"/>
          <ac:spMkLst>
            <pc:docMk/>
            <pc:sldMk cId="3090318616" sldId="294"/>
            <ac:spMk id="3" creationId="{11423F17-3B13-442D-BD64-8C6373D5DF0E}"/>
          </ac:spMkLst>
        </pc:spChg>
      </pc:sldChg>
      <pc:sldChg chg="add del setBg">
        <pc:chgData name="Damian Widera" userId="782f047f097a5a73" providerId="LiveId" clId="{0835A98E-A4E8-CA48-A655-CA00D1851E1F}" dt="2022-05-06T08:49:41.853" v="2567"/>
        <pc:sldMkLst>
          <pc:docMk/>
          <pc:sldMk cId="3898215846" sldId="295"/>
        </pc:sldMkLst>
      </pc:sldChg>
      <pc:sldChg chg="delSp modSp add mod">
        <pc:chgData name="Damian Widera" userId="782f047f097a5a73" providerId="LiveId" clId="{0835A98E-A4E8-CA48-A655-CA00D1851E1F}" dt="2022-05-10T06:37:55.393" v="5352" actId="27636"/>
        <pc:sldMkLst>
          <pc:docMk/>
          <pc:sldMk cId="4239286768" sldId="295"/>
        </pc:sldMkLst>
        <pc:spChg chg="mod">
          <ac:chgData name="Damian Widera" userId="782f047f097a5a73" providerId="LiveId" clId="{0835A98E-A4E8-CA48-A655-CA00D1851E1F}" dt="2022-05-06T08:49:56.109" v="2591" actId="20577"/>
          <ac:spMkLst>
            <pc:docMk/>
            <pc:sldMk cId="4239286768" sldId="295"/>
            <ac:spMk id="2" creationId="{C89AF66A-54F2-4D01-AF00-55361F8BEC6E}"/>
          </ac:spMkLst>
        </pc:spChg>
        <pc:spChg chg="mod">
          <ac:chgData name="Damian Widera" userId="782f047f097a5a73" providerId="LiveId" clId="{0835A98E-A4E8-CA48-A655-CA00D1851E1F}" dt="2022-05-10T06:37:55.393" v="5352" actId="27636"/>
          <ac:spMkLst>
            <pc:docMk/>
            <pc:sldMk cId="4239286768" sldId="295"/>
            <ac:spMk id="3" creationId="{11423F17-3B13-442D-BD64-8C6373D5DF0E}"/>
          </ac:spMkLst>
        </pc:spChg>
        <pc:graphicFrameChg chg="del modGraphic">
          <ac:chgData name="Damian Widera" userId="782f047f097a5a73" providerId="LiveId" clId="{0835A98E-A4E8-CA48-A655-CA00D1851E1F}" dt="2022-05-10T01:02:03.116" v="4397" actId="478"/>
          <ac:graphicFrameMkLst>
            <pc:docMk/>
            <pc:sldMk cId="4239286768" sldId="295"/>
            <ac:graphicFrameMk id="7" creationId="{395EB7FE-7250-41F0-646C-C7A25CA9168D}"/>
          </ac:graphicFrameMkLst>
        </pc:graphicFrameChg>
      </pc:sldChg>
      <pc:sldChg chg="modSp add mod">
        <pc:chgData name="Damian Widera" userId="782f047f097a5a73" providerId="LiveId" clId="{0835A98E-A4E8-CA48-A655-CA00D1851E1F}" dt="2022-05-10T07:52:19.040" v="5541" actId="27636"/>
        <pc:sldMkLst>
          <pc:docMk/>
          <pc:sldMk cId="3744536803" sldId="296"/>
        </pc:sldMkLst>
        <pc:spChg chg="mod">
          <ac:chgData name="Damian Widera" userId="782f047f097a5a73" providerId="LiveId" clId="{0835A98E-A4E8-CA48-A655-CA00D1851E1F}" dt="2022-05-10T00:43:18.941" v="3908" actId="20577"/>
          <ac:spMkLst>
            <pc:docMk/>
            <pc:sldMk cId="3744536803" sldId="296"/>
            <ac:spMk id="2" creationId="{C89AF66A-54F2-4D01-AF00-55361F8BEC6E}"/>
          </ac:spMkLst>
        </pc:spChg>
        <pc:spChg chg="mod">
          <ac:chgData name="Damian Widera" userId="782f047f097a5a73" providerId="LiveId" clId="{0835A98E-A4E8-CA48-A655-CA00D1851E1F}" dt="2022-05-10T07:52:19.040" v="5541" actId="27636"/>
          <ac:spMkLst>
            <pc:docMk/>
            <pc:sldMk cId="3744536803" sldId="296"/>
            <ac:spMk id="3" creationId="{11423F17-3B13-442D-BD64-8C6373D5DF0E}"/>
          </ac:spMkLst>
        </pc:spChg>
      </pc:sldChg>
      <pc:sldChg chg="add ord">
        <pc:chgData name="Damian Widera" userId="782f047f097a5a73" providerId="LiveId" clId="{0835A98E-A4E8-CA48-A655-CA00D1851E1F}" dt="2022-05-10T01:03:05.907" v="4402" actId="20578"/>
        <pc:sldMkLst>
          <pc:docMk/>
          <pc:sldMk cId="2332209194" sldId="297"/>
        </pc:sldMkLst>
      </pc:sldChg>
      <pc:sldChg chg="modSp add mod">
        <pc:chgData name="Damian Widera" userId="782f047f097a5a73" providerId="LiveId" clId="{0835A98E-A4E8-CA48-A655-CA00D1851E1F}" dt="2022-05-10T08:05:19.816" v="5547" actId="27636"/>
        <pc:sldMkLst>
          <pc:docMk/>
          <pc:sldMk cId="2278541344" sldId="298"/>
        </pc:sldMkLst>
        <pc:spChg chg="mod">
          <ac:chgData name="Damian Widera" userId="782f047f097a5a73" providerId="LiveId" clId="{0835A98E-A4E8-CA48-A655-CA00D1851E1F}" dt="2022-05-10T08:05:19.816" v="5547" actId="27636"/>
          <ac:spMkLst>
            <pc:docMk/>
            <pc:sldMk cId="2278541344" sldId="298"/>
            <ac:spMk id="3" creationId="{11423F17-3B13-442D-BD64-8C6373D5DF0E}"/>
          </ac:spMkLst>
        </pc:spChg>
      </pc:sldChg>
      <pc:sldChg chg="modSp add mod">
        <pc:chgData name="Damian Widera" userId="782f047f097a5a73" providerId="LiveId" clId="{0835A98E-A4E8-CA48-A655-CA00D1851E1F}" dt="2022-05-10T00:48:41.229" v="4369" actId="20577"/>
        <pc:sldMkLst>
          <pc:docMk/>
          <pc:sldMk cId="3784126487" sldId="299"/>
        </pc:sldMkLst>
        <pc:spChg chg="mod">
          <ac:chgData name="Damian Widera" userId="782f047f097a5a73" providerId="LiveId" clId="{0835A98E-A4E8-CA48-A655-CA00D1851E1F}" dt="2022-05-10T00:48:41.229" v="4369" actId="20577"/>
          <ac:spMkLst>
            <pc:docMk/>
            <pc:sldMk cId="3784126487" sldId="299"/>
            <ac:spMk id="3" creationId="{11423F17-3B13-442D-BD64-8C6373D5DF0E}"/>
          </ac:spMkLst>
        </pc:spChg>
      </pc:sldChg>
      <pc:sldChg chg="addSp delSp modSp add mod">
        <pc:chgData name="Damian Widera" userId="782f047f097a5a73" providerId="LiveId" clId="{0835A98E-A4E8-CA48-A655-CA00D1851E1F}" dt="2022-05-10T00:57:46.637" v="4376" actId="14100"/>
        <pc:sldMkLst>
          <pc:docMk/>
          <pc:sldMk cId="2937486439" sldId="300"/>
        </pc:sldMkLst>
        <pc:spChg chg="del">
          <ac:chgData name="Damian Widera" userId="782f047f097a5a73" providerId="LiveId" clId="{0835A98E-A4E8-CA48-A655-CA00D1851E1F}" dt="2022-05-10T00:56:16.695" v="4371" actId="478"/>
          <ac:spMkLst>
            <pc:docMk/>
            <pc:sldMk cId="2937486439" sldId="300"/>
            <ac:spMk id="3" creationId="{11423F17-3B13-442D-BD64-8C6373D5DF0E}"/>
          </ac:spMkLst>
        </pc:spChg>
        <pc:spChg chg="add del mod">
          <ac:chgData name="Damian Widera" userId="782f047f097a5a73" providerId="LiveId" clId="{0835A98E-A4E8-CA48-A655-CA00D1851E1F}" dt="2022-05-10T00:57:39.111" v="4372"/>
          <ac:spMkLst>
            <pc:docMk/>
            <pc:sldMk cId="2937486439" sldId="300"/>
            <ac:spMk id="7" creationId="{366CCC0F-F6BF-03A5-CB51-1059EBBC32CB}"/>
          </ac:spMkLst>
        </pc:spChg>
        <pc:picChg chg="add mod">
          <ac:chgData name="Damian Widera" userId="782f047f097a5a73" providerId="LiveId" clId="{0835A98E-A4E8-CA48-A655-CA00D1851E1F}" dt="2022-05-10T00:57:46.637" v="4376" actId="14100"/>
          <ac:picMkLst>
            <pc:docMk/>
            <pc:sldMk cId="2937486439" sldId="300"/>
            <ac:picMk id="9" creationId="{0DB4DF79-793F-7A3D-D4B3-D6D8E2448A92}"/>
          </ac:picMkLst>
        </pc:picChg>
      </pc:sldChg>
      <pc:sldChg chg="addSp delSp modSp add mod">
        <pc:chgData name="Damian Widera" userId="782f047f097a5a73" providerId="LiveId" clId="{0835A98E-A4E8-CA48-A655-CA00D1851E1F}" dt="2022-05-10T00:58:52.877" v="4382" actId="1076"/>
        <pc:sldMkLst>
          <pc:docMk/>
          <pc:sldMk cId="1877835294" sldId="301"/>
        </pc:sldMkLst>
        <pc:spChg chg="add del mod">
          <ac:chgData name="Damian Widera" userId="782f047f097a5a73" providerId="LiveId" clId="{0835A98E-A4E8-CA48-A655-CA00D1851E1F}" dt="2022-05-10T00:58:44.490" v="4379"/>
          <ac:spMkLst>
            <pc:docMk/>
            <pc:sldMk cId="1877835294" sldId="301"/>
            <ac:spMk id="5" creationId="{56011189-247C-D040-04A9-5B870E83A20A}"/>
          </ac:spMkLst>
        </pc:spChg>
        <pc:picChg chg="add mod">
          <ac:chgData name="Damian Widera" userId="782f047f097a5a73" providerId="LiveId" clId="{0835A98E-A4E8-CA48-A655-CA00D1851E1F}" dt="2022-05-10T00:58:52.877" v="4382" actId="1076"/>
          <ac:picMkLst>
            <pc:docMk/>
            <pc:sldMk cId="1877835294" sldId="301"/>
            <ac:picMk id="7" creationId="{E25D09DD-9D84-0CF6-A9F7-1B9EE5B68FE1}"/>
          </ac:picMkLst>
        </pc:picChg>
        <pc:picChg chg="del">
          <ac:chgData name="Damian Widera" userId="782f047f097a5a73" providerId="LiveId" clId="{0835A98E-A4E8-CA48-A655-CA00D1851E1F}" dt="2022-05-10T00:58:24.901" v="4378" actId="478"/>
          <ac:picMkLst>
            <pc:docMk/>
            <pc:sldMk cId="1877835294" sldId="301"/>
            <ac:picMk id="9" creationId="{0DB4DF79-793F-7A3D-D4B3-D6D8E2448A92}"/>
          </ac:picMkLst>
        </pc:picChg>
      </pc:sldChg>
      <pc:sldChg chg="addSp delSp modSp add mod">
        <pc:chgData name="Damian Widera" userId="782f047f097a5a73" providerId="LiveId" clId="{0835A98E-A4E8-CA48-A655-CA00D1851E1F}" dt="2022-05-10T01:00:01.445" v="4387" actId="14100"/>
        <pc:sldMkLst>
          <pc:docMk/>
          <pc:sldMk cId="99829377" sldId="302"/>
        </pc:sldMkLst>
        <pc:spChg chg="add del mod">
          <ac:chgData name="Damian Widera" userId="782f047f097a5a73" providerId="LiveId" clId="{0835A98E-A4E8-CA48-A655-CA00D1851E1F}" dt="2022-05-10T00:59:50.745" v="4385"/>
          <ac:spMkLst>
            <pc:docMk/>
            <pc:sldMk cId="99829377" sldId="302"/>
            <ac:spMk id="5" creationId="{5E317627-4C47-87CF-5718-56D1C49A8A62}"/>
          </ac:spMkLst>
        </pc:spChg>
        <pc:picChg chg="del">
          <ac:chgData name="Damian Widera" userId="782f047f097a5a73" providerId="LiveId" clId="{0835A98E-A4E8-CA48-A655-CA00D1851E1F}" dt="2022-05-10T00:59:37.881" v="4384" actId="478"/>
          <ac:picMkLst>
            <pc:docMk/>
            <pc:sldMk cId="99829377" sldId="302"/>
            <ac:picMk id="7" creationId="{E25D09DD-9D84-0CF6-A9F7-1B9EE5B68FE1}"/>
          </ac:picMkLst>
        </pc:picChg>
        <pc:picChg chg="add mod">
          <ac:chgData name="Damian Widera" userId="782f047f097a5a73" providerId="LiveId" clId="{0835A98E-A4E8-CA48-A655-CA00D1851E1F}" dt="2022-05-10T01:00:01.445" v="4387" actId="14100"/>
          <ac:picMkLst>
            <pc:docMk/>
            <pc:sldMk cId="99829377" sldId="302"/>
            <ac:picMk id="8" creationId="{77813DD4-57A7-A4E8-017B-590D99D52D8D}"/>
          </ac:picMkLst>
        </pc:picChg>
      </pc:sldChg>
      <pc:sldChg chg="modSp add del mod ord">
        <pc:chgData name="Damian Widera" userId="782f047f097a5a73" providerId="LiveId" clId="{0835A98E-A4E8-CA48-A655-CA00D1851E1F}" dt="2022-05-10T01:07:02.108" v="4422" actId="2696"/>
        <pc:sldMkLst>
          <pc:docMk/>
          <pc:sldMk cId="3298219408" sldId="303"/>
        </pc:sldMkLst>
        <pc:graphicFrameChg chg="modGraphic">
          <ac:chgData name="Damian Widera" userId="782f047f097a5a73" providerId="LiveId" clId="{0835A98E-A4E8-CA48-A655-CA00D1851E1F}" dt="2022-05-10T01:06:15.733" v="4419" actId="21"/>
          <ac:graphicFrameMkLst>
            <pc:docMk/>
            <pc:sldMk cId="3298219408" sldId="303"/>
            <ac:graphicFrameMk id="7" creationId="{395EB7FE-7250-41F0-646C-C7A25CA9168D}"/>
          </ac:graphicFrameMkLst>
        </pc:graphicFrameChg>
      </pc:sldChg>
      <pc:sldChg chg="addSp modSp add mod">
        <pc:chgData name="Damian Widera" userId="782f047f097a5a73" providerId="LiveId" clId="{0835A98E-A4E8-CA48-A655-CA00D1851E1F}" dt="2022-05-10T08:14:05.113" v="5589" actId="20577"/>
        <pc:sldMkLst>
          <pc:docMk/>
          <pc:sldMk cId="104171686" sldId="304"/>
        </pc:sldMkLst>
        <pc:spChg chg="mod">
          <ac:chgData name="Damian Widera" userId="782f047f097a5a73" providerId="LiveId" clId="{0835A98E-A4E8-CA48-A655-CA00D1851E1F}" dt="2022-05-10T08:14:05.113" v="5589" actId="20577"/>
          <ac:spMkLst>
            <pc:docMk/>
            <pc:sldMk cId="104171686" sldId="304"/>
            <ac:spMk id="3" creationId="{11423F17-3B13-442D-BD64-8C6373D5DF0E}"/>
          </ac:spMkLst>
        </pc:spChg>
        <pc:graphicFrameChg chg="add mod">
          <ac:chgData name="Damian Widera" userId="782f047f097a5a73" providerId="LiveId" clId="{0835A98E-A4E8-CA48-A655-CA00D1851E1F}" dt="2022-05-10T01:06:25.535" v="4420"/>
          <ac:graphicFrameMkLst>
            <pc:docMk/>
            <pc:sldMk cId="104171686" sldId="304"/>
            <ac:graphicFrameMk id="7" creationId="{749C810F-76B7-CBDB-F479-BB959A176FE8}"/>
          </ac:graphicFrameMkLst>
        </pc:graphicFrameChg>
      </pc:sldChg>
      <pc:sldChg chg="modSp add mod">
        <pc:chgData name="Damian Widera" userId="782f047f097a5a73" providerId="LiveId" clId="{0835A98E-A4E8-CA48-A655-CA00D1851E1F}" dt="2022-05-10T08:28:13.679" v="5597" actId="403"/>
        <pc:sldMkLst>
          <pc:docMk/>
          <pc:sldMk cId="1324280494" sldId="305"/>
        </pc:sldMkLst>
        <pc:spChg chg="mod">
          <ac:chgData name="Damian Widera" userId="782f047f097a5a73" providerId="LiveId" clId="{0835A98E-A4E8-CA48-A655-CA00D1851E1F}" dt="2022-05-10T08:28:13.679" v="5597" actId="403"/>
          <ac:spMkLst>
            <pc:docMk/>
            <pc:sldMk cId="1324280494" sldId="305"/>
            <ac:spMk id="3" creationId="{11423F17-3B13-442D-BD64-8C6373D5DF0E}"/>
          </ac:spMkLst>
        </pc:spChg>
      </pc:sldChg>
      <pc:sldChg chg="modSp add mod">
        <pc:chgData name="Damian Widera" userId="782f047f097a5a73" providerId="LiveId" clId="{0835A98E-A4E8-CA48-A655-CA00D1851E1F}" dt="2022-05-10T08:28:17.418" v="5598" actId="403"/>
        <pc:sldMkLst>
          <pc:docMk/>
          <pc:sldMk cId="3227258340" sldId="306"/>
        </pc:sldMkLst>
        <pc:spChg chg="mod">
          <ac:chgData name="Damian Widera" userId="782f047f097a5a73" providerId="LiveId" clId="{0835A98E-A4E8-CA48-A655-CA00D1851E1F}" dt="2022-05-10T08:28:17.418" v="5598" actId="403"/>
          <ac:spMkLst>
            <pc:docMk/>
            <pc:sldMk cId="3227258340" sldId="306"/>
            <ac:spMk id="3" creationId="{11423F17-3B13-442D-BD64-8C6373D5DF0E}"/>
          </ac:spMkLst>
        </pc:spChg>
      </pc:sldChg>
      <pc:sldChg chg="addSp delSp modSp add mod">
        <pc:chgData name="Damian Widera" userId="782f047f097a5a73" providerId="LiveId" clId="{0835A98E-A4E8-CA48-A655-CA00D1851E1F}" dt="2022-05-10T08:28:21.602" v="5599" actId="403"/>
        <pc:sldMkLst>
          <pc:docMk/>
          <pc:sldMk cId="499451961" sldId="307"/>
        </pc:sldMkLst>
        <pc:spChg chg="mod">
          <ac:chgData name="Damian Widera" userId="782f047f097a5a73" providerId="LiveId" clId="{0835A98E-A4E8-CA48-A655-CA00D1851E1F}" dt="2022-05-10T08:28:21.602" v="5599" actId="403"/>
          <ac:spMkLst>
            <pc:docMk/>
            <pc:sldMk cId="499451961" sldId="307"/>
            <ac:spMk id="3" creationId="{11423F17-3B13-442D-BD64-8C6373D5DF0E}"/>
          </ac:spMkLst>
        </pc:spChg>
        <pc:picChg chg="add del">
          <ac:chgData name="Damian Widera" userId="782f047f097a5a73" providerId="LiveId" clId="{0835A98E-A4E8-CA48-A655-CA00D1851E1F}" dt="2022-05-10T01:27:09.287" v="4502" actId="478"/>
          <ac:picMkLst>
            <pc:docMk/>
            <pc:sldMk cId="499451961" sldId="307"/>
            <ac:picMk id="1026" creationId="{54801927-7E1F-D50A-D2AB-C44FDEABF13D}"/>
          </ac:picMkLst>
        </pc:picChg>
      </pc:sldChg>
      <pc:sldChg chg="addSp delSp modSp add mod ord">
        <pc:chgData name="Damian Widera" userId="782f047f097a5a73" providerId="LiveId" clId="{0835A98E-A4E8-CA48-A655-CA00D1851E1F}" dt="2022-05-10T01:28:37.258" v="4512" actId="20578"/>
        <pc:sldMkLst>
          <pc:docMk/>
          <pc:sldMk cId="2290745086" sldId="308"/>
        </pc:sldMkLst>
        <pc:spChg chg="del">
          <ac:chgData name="Damian Widera" userId="782f047f097a5a73" providerId="LiveId" clId="{0835A98E-A4E8-CA48-A655-CA00D1851E1F}" dt="2022-05-10T01:27:32.786" v="4508" actId="478"/>
          <ac:spMkLst>
            <pc:docMk/>
            <pc:sldMk cId="2290745086" sldId="308"/>
            <ac:spMk id="2" creationId="{C89AF66A-54F2-4D01-AF00-55361F8BEC6E}"/>
          </ac:spMkLst>
        </pc:spChg>
        <pc:spChg chg="del">
          <ac:chgData name="Damian Widera" userId="782f047f097a5a73" providerId="LiveId" clId="{0835A98E-A4E8-CA48-A655-CA00D1851E1F}" dt="2022-05-10T01:27:19.201" v="4504" actId="478"/>
          <ac:spMkLst>
            <pc:docMk/>
            <pc:sldMk cId="2290745086" sldId="308"/>
            <ac:spMk id="3" creationId="{11423F17-3B13-442D-BD64-8C6373D5DF0E}"/>
          </ac:spMkLst>
        </pc:spChg>
        <pc:spChg chg="add del mod">
          <ac:chgData name="Damian Widera" userId="782f047f097a5a73" providerId="LiveId" clId="{0835A98E-A4E8-CA48-A655-CA00D1851E1F}" dt="2022-05-10T01:27:23.387" v="4505" actId="478"/>
          <ac:spMkLst>
            <pc:docMk/>
            <pc:sldMk cId="2290745086" sldId="308"/>
            <ac:spMk id="7" creationId="{C2F8C066-6A27-D2C5-DD12-27B82D5AF643}"/>
          </ac:spMkLst>
        </pc:spChg>
        <pc:spChg chg="add del mod">
          <ac:chgData name="Damian Widera" userId="782f047f097a5a73" providerId="LiveId" clId="{0835A98E-A4E8-CA48-A655-CA00D1851E1F}" dt="2022-05-10T01:27:38.185" v="4509" actId="478"/>
          <ac:spMkLst>
            <pc:docMk/>
            <pc:sldMk cId="2290745086" sldId="308"/>
            <ac:spMk id="9" creationId="{4057CA27-9037-71F0-8917-7D88E5F83391}"/>
          </ac:spMkLst>
        </pc:spChg>
        <pc:picChg chg="mod">
          <ac:chgData name="Damian Widera" userId="782f047f097a5a73" providerId="LiveId" clId="{0835A98E-A4E8-CA48-A655-CA00D1851E1F}" dt="2022-05-10T01:27:43.268" v="4510" actId="1076"/>
          <ac:picMkLst>
            <pc:docMk/>
            <pc:sldMk cId="2290745086" sldId="308"/>
            <ac:picMk id="1026" creationId="{54801927-7E1F-D50A-D2AB-C44FDEABF13D}"/>
          </ac:picMkLst>
        </pc:picChg>
      </pc:sldChg>
      <pc:sldChg chg="addSp delSp modSp add mod">
        <pc:chgData name="Damian Widera" userId="782f047f097a5a73" providerId="LiveId" clId="{0835A98E-A4E8-CA48-A655-CA00D1851E1F}" dt="2022-05-10T01:44:13.434" v="4558" actId="5793"/>
        <pc:sldMkLst>
          <pc:docMk/>
          <pc:sldMk cId="2034325602" sldId="309"/>
        </pc:sldMkLst>
        <pc:spChg chg="mod">
          <ac:chgData name="Damian Widera" userId="782f047f097a5a73" providerId="LiveId" clId="{0835A98E-A4E8-CA48-A655-CA00D1851E1F}" dt="2022-05-10T01:44:13.434" v="4558" actId="5793"/>
          <ac:spMkLst>
            <pc:docMk/>
            <pc:sldMk cId="2034325602" sldId="309"/>
            <ac:spMk id="3" creationId="{11423F17-3B13-442D-BD64-8C6373D5DF0E}"/>
          </ac:spMkLst>
        </pc:spChg>
        <pc:picChg chg="add del mod">
          <ac:chgData name="Damian Widera" userId="782f047f097a5a73" providerId="LiveId" clId="{0835A98E-A4E8-CA48-A655-CA00D1851E1F}" dt="2022-05-10T01:29:24.979" v="4519"/>
          <ac:picMkLst>
            <pc:docMk/>
            <pc:sldMk cId="2034325602" sldId="309"/>
            <ac:picMk id="4098" creationId="{232AECFD-A501-8A2C-6681-D00AB6EB3719}"/>
          </ac:picMkLst>
        </pc:picChg>
        <pc:picChg chg="add mod">
          <ac:chgData name="Damian Widera" userId="782f047f097a5a73" providerId="LiveId" clId="{0835A98E-A4E8-CA48-A655-CA00D1851E1F}" dt="2022-05-10T01:29:39.725" v="4522" actId="1076"/>
          <ac:picMkLst>
            <pc:docMk/>
            <pc:sldMk cId="2034325602" sldId="309"/>
            <ac:picMk id="4100" creationId="{EF1BECE8-E986-B80E-3F6E-4117467BDA65}"/>
          </ac:picMkLst>
        </pc:picChg>
      </pc:sldChg>
      <pc:sldChg chg="modSp add mod">
        <pc:chgData name="Damian Widera" userId="782f047f097a5a73" providerId="LiveId" clId="{0835A98E-A4E8-CA48-A655-CA00D1851E1F}" dt="2022-05-10T01:42:41.910" v="4545" actId="20577"/>
        <pc:sldMkLst>
          <pc:docMk/>
          <pc:sldMk cId="3015650518" sldId="310"/>
        </pc:sldMkLst>
        <pc:spChg chg="mod">
          <ac:chgData name="Damian Widera" userId="782f047f097a5a73" providerId="LiveId" clId="{0835A98E-A4E8-CA48-A655-CA00D1851E1F}" dt="2022-05-10T01:42:41.910" v="4545" actId="20577"/>
          <ac:spMkLst>
            <pc:docMk/>
            <pc:sldMk cId="3015650518" sldId="310"/>
            <ac:spMk id="3" creationId="{11423F17-3B13-442D-BD64-8C6373D5DF0E}"/>
          </ac:spMkLst>
        </pc:spChg>
      </pc:sldChg>
      <pc:sldChg chg="modSp add mod">
        <pc:chgData name="Damian Widera" userId="782f047f097a5a73" providerId="LiveId" clId="{0835A98E-A4E8-CA48-A655-CA00D1851E1F}" dt="2022-05-10T01:43:46.696" v="4554" actId="2711"/>
        <pc:sldMkLst>
          <pc:docMk/>
          <pc:sldMk cId="3087133131" sldId="311"/>
        </pc:sldMkLst>
        <pc:spChg chg="mod">
          <ac:chgData name="Damian Widera" userId="782f047f097a5a73" providerId="LiveId" clId="{0835A98E-A4E8-CA48-A655-CA00D1851E1F}" dt="2022-05-10T01:43:46.696" v="4554" actId="2711"/>
          <ac:spMkLst>
            <pc:docMk/>
            <pc:sldMk cId="3087133131" sldId="311"/>
            <ac:spMk id="3" creationId="{11423F17-3B13-442D-BD64-8C6373D5DF0E}"/>
          </ac:spMkLst>
        </pc:spChg>
      </pc:sldChg>
      <pc:sldChg chg="modSp add mod">
        <pc:chgData name="Damian Widera" userId="782f047f097a5a73" providerId="LiveId" clId="{0835A98E-A4E8-CA48-A655-CA00D1851E1F}" dt="2022-05-10T08:01:46.558" v="5543" actId="27636"/>
        <pc:sldMkLst>
          <pc:docMk/>
          <pc:sldMk cId="584980976" sldId="312"/>
        </pc:sldMkLst>
        <pc:spChg chg="mod">
          <ac:chgData name="Damian Widera" userId="782f047f097a5a73" providerId="LiveId" clId="{0835A98E-A4E8-CA48-A655-CA00D1851E1F}" dt="2022-05-10T08:01:46.558" v="5543" actId="27636"/>
          <ac:spMkLst>
            <pc:docMk/>
            <pc:sldMk cId="584980976" sldId="312"/>
            <ac:spMk id="3" creationId="{11423F17-3B13-442D-BD64-8C6373D5DF0E}"/>
          </ac:spMkLst>
        </pc:spChg>
      </pc:sldChg>
      <pc:sldChg chg="modSp add mod">
        <pc:chgData name="Damian Widera" userId="782f047f097a5a73" providerId="LiveId" clId="{0835A98E-A4E8-CA48-A655-CA00D1851E1F}" dt="2022-05-10T02:23:20.263" v="4989" actId="2711"/>
        <pc:sldMkLst>
          <pc:docMk/>
          <pc:sldMk cId="3787629774" sldId="313"/>
        </pc:sldMkLst>
        <pc:spChg chg="mod">
          <ac:chgData name="Damian Widera" userId="782f047f097a5a73" providerId="LiveId" clId="{0835A98E-A4E8-CA48-A655-CA00D1851E1F}" dt="2022-05-10T02:23:20.263" v="4989" actId="2711"/>
          <ac:spMkLst>
            <pc:docMk/>
            <pc:sldMk cId="3787629774" sldId="313"/>
            <ac:spMk id="3" creationId="{11423F17-3B13-442D-BD64-8C6373D5DF0E}"/>
          </ac:spMkLst>
        </pc:spChg>
      </pc:sldChg>
      <pc:sldChg chg="modSp add mod">
        <pc:chgData name="Damian Widera" userId="782f047f097a5a73" providerId="LiveId" clId="{0835A98E-A4E8-CA48-A655-CA00D1851E1F}" dt="2022-05-10T02:12:11.206" v="4950" actId="20577"/>
        <pc:sldMkLst>
          <pc:docMk/>
          <pc:sldMk cId="3851608862" sldId="314"/>
        </pc:sldMkLst>
        <pc:spChg chg="mod">
          <ac:chgData name="Damian Widera" userId="782f047f097a5a73" providerId="LiveId" clId="{0835A98E-A4E8-CA48-A655-CA00D1851E1F}" dt="2022-05-10T02:12:11.206" v="4950" actId="20577"/>
          <ac:spMkLst>
            <pc:docMk/>
            <pc:sldMk cId="3851608862" sldId="314"/>
            <ac:spMk id="3" creationId="{11423F17-3B13-442D-BD64-8C6373D5DF0E}"/>
          </ac:spMkLst>
        </pc:spChg>
      </pc:sldChg>
      <pc:sldChg chg="modSp add mod">
        <pc:chgData name="Damian Widera" userId="782f047f097a5a73" providerId="LiveId" clId="{0835A98E-A4E8-CA48-A655-CA00D1851E1F}" dt="2022-05-10T06:41:58.519" v="5358" actId="2711"/>
        <pc:sldMkLst>
          <pc:docMk/>
          <pc:sldMk cId="225852809" sldId="315"/>
        </pc:sldMkLst>
        <pc:spChg chg="mod">
          <ac:chgData name="Damian Widera" userId="782f047f097a5a73" providerId="LiveId" clId="{0835A98E-A4E8-CA48-A655-CA00D1851E1F}" dt="2022-05-10T06:41:58.519" v="5358" actId="2711"/>
          <ac:spMkLst>
            <pc:docMk/>
            <pc:sldMk cId="225852809" sldId="315"/>
            <ac:spMk id="3" creationId="{11423F17-3B13-442D-BD64-8C6373D5DF0E}"/>
          </ac:spMkLst>
        </pc:spChg>
      </pc:sldChg>
      <pc:sldChg chg="add del">
        <pc:chgData name="Damian Widera" userId="782f047f097a5a73" providerId="LiveId" clId="{0835A98E-A4E8-CA48-A655-CA00D1851E1F}" dt="2022-05-10T02:23:06.909" v="4988" actId="2696"/>
        <pc:sldMkLst>
          <pc:docMk/>
          <pc:sldMk cId="717318080" sldId="315"/>
        </pc:sldMkLst>
      </pc:sldChg>
      <pc:sldChg chg="modSp add mod">
        <pc:chgData name="Damian Widera" userId="782f047f097a5a73" providerId="LiveId" clId="{0835A98E-A4E8-CA48-A655-CA00D1851E1F}" dt="2022-05-10T07:05:30.774" v="5386" actId="5793"/>
        <pc:sldMkLst>
          <pc:docMk/>
          <pc:sldMk cId="1115642572" sldId="316"/>
        </pc:sldMkLst>
        <pc:spChg chg="mod">
          <ac:chgData name="Damian Widera" userId="782f047f097a5a73" providerId="LiveId" clId="{0835A98E-A4E8-CA48-A655-CA00D1851E1F}" dt="2022-05-10T07:05:30.774" v="5386" actId="5793"/>
          <ac:spMkLst>
            <pc:docMk/>
            <pc:sldMk cId="1115642572" sldId="316"/>
            <ac:spMk id="3" creationId="{11423F17-3B13-442D-BD64-8C6373D5DF0E}"/>
          </ac:spMkLst>
        </pc:spChg>
      </pc:sldChg>
      <pc:sldChg chg="modSp add mod">
        <pc:chgData name="Damian Widera" userId="782f047f097a5a73" providerId="LiveId" clId="{0835A98E-A4E8-CA48-A655-CA00D1851E1F}" dt="2022-05-10T07:07:10.098" v="5529" actId="2711"/>
        <pc:sldMkLst>
          <pc:docMk/>
          <pc:sldMk cId="3512233757" sldId="317"/>
        </pc:sldMkLst>
        <pc:spChg chg="mod">
          <ac:chgData name="Damian Widera" userId="782f047f097a5a73" providerId="LiveId" clId="{0835A98E-A4E8-CA48-A655-CA00D1851E1F}" dt="2022-05-10T07:07:10.098" v="5529" actId="2711"/>
          <ac:spMkLst>
            <pc:docMk/>
            <pc:sldMk cId="3512233757" sldId="317"/>
            <ac:spMk id="3" creationId="{11423F17-3B13-442D-BD64-8C6373D5DF0E}"/>
          </ac:spMkLst>
        </pc:spChg>
      </pc:sldChg>
      <pc:sldChg chg="addSp delSp modSp add mod ord">
        <pc:chgData name="Damian Widera" userId="782f047f097a5a73" providerId="LiveId" clId="{0835A98E-A4E8-CA48-A655-CA00D1851E1F}" dt="2022-05-10T08:47:08.627" v="5760" actId="1076"/>
        <pc:sldMkLst>
          <pc:docMk/>
          <pc:sldMk cId="3390409823" sldId="318"/>
        </pc:sldMkLst>
        <pc:spChg chg="mod">
          <ac:chgData name="Damian Widera" userId="782f047f097a5a73" providerId="LiveId" clId="{0835A98E-A4E8-CA48-A655-CA00D1851E1F}" dt="2022-05-10T08:46:48.434" v="5755" actId="20577"/>
          <ac:spMkLst>
            <pc:docMk/>
            <pc:sldMk cId="3390409823" sldId="318"/>
            <ac:spMk id="2" creationId="{C89AF66A-54F2-4D01-AF00-55361F8BEC6E}"/>
          </ac:spMkLst>
        </pc:spChg>
        <pc:spChg chg="del">
          <ac:chgData name="Damian Widera" userId="782f047f097a5a73" providerId="LiveId" clId="{0835A98E-A4E8-CA48-A655-CA00D1851E1F}" dt="2022-05-10T08:46:22.633" v="5694" actId="478"/>
          <ac:spMkLst>
            <pc:docMk/>
            <pc:sldMk cId="3390409823" sldId="318"/>
            <ac:spMk id="3" creationId="{11423F17-3B13-442D-BD64-8C6373D5DF0E}"/>
          </ac:spMkLst>
        </pc:spChg>
        <pc:spChg chg="add del mod">
          <ac:chgData name="Damian Widera" userId="782f047f097a5a73" providerId="LiveId" clId="{0835A98E-A4E8-CA48-A655-CA00D1851E1F}" dt="2022-05-10T08:47:04.128" v="5756"/>
          <ac:spMkLst>
            <pc:docMk/>
            <pc:sldMk cId="3390409823" sldId="318"/>
            <ac:spMk id="7" creationId="{4D9499BC-2933-C989-22C6-9727D6DB5F73}"/>
          </ac:spMkLst>
        </pc:spChg>
        <pc:picChg chg="add mod">
          <ac:chgData name="Damian Widera" userId="782f047f097a5a73" providerId="LiveId" clId="{0835A98E-A4E8-CA48-A655-CA00D1851E1F}" dt="2022-05-10T08:47:08.627" v="5760" actId="1076"/>
          <ac:picMkLst>
            <pc:docMk/>
            <pc:sldMk cId="3390409823" sldId="318"/>
            <ac:picMk id="9" creationId="{2EA8527B-40BD-3146-CB9C-276C9ECA6E40}"/>
          </ac:picMkLst>
        </pc:picChg>
      </pc:sldChg>
      <pc:sldChg chg="addSp delSp modSp add mod">
        <pc:chgData name="Damian Widera" userId="782f047f097a5a73" providerId="LiveId" clId="{0835A98E-A4E8-CA48-A655-CA00D1851E1F}" dt="2022-05-10T08:48:00.580" v="5766" actId="14100"/>
        <pc:sldMkLst>
          <pc:docMk/>
          <pc:sldMk cId="2757647180" sldId="319"/>
        </pc:sldMkLst>
        <pc:spChg chg="add del mod">
          <ac:chgData name="Damian Widera" userId="782f047f097a5a73" providerId="LiveId" clId="{0835A98E-A4E8-CA48-A655-CA00D1851E1F}" dt="2022-05-10T08:47:55.636" v="5763"/>
          <ac:spMkLst>
            <pc:docMk/>
            <pc:sldMk cId="2757647180" sldId="319"/>
            <ac:spMk id="5" creationId="{46EB328E-EE9A-3845-2951-3A975B64BD48}"/>
          </ac:spMkLst>
        </pc:spChg>
        <pc:picChg chg="add mod">
          <ac:chgData name="Damian Widera" userId="782f047f097a5a73" providerId="LiveId" clId="{0835A98E-A4E8-CA48-A655-CA00D1851E1F}" dt="2022-05-10T08:48:00.580" v="5766" actId="14100"/>
          <ac:picMkLst>
            <pc:docMk/>
            <pc:sldMk cId="2757647180" sldId="319"/>
            <ac:picMk id="8" creationId="{E1EF284D-F647-FE01-9CBF-EE2B41227C7F}"/>
          </ac:picMkLst>
        </pc:picChg>
        <pc:picChg chg="del">
          <ac:chgData name="Damian Widera" userId="782f047f097a5a73" providerId="LiveId" clId="{0835A98E-A4E8-CA48-A655-CA00D1851E1F}" dt="2022-05-10T08:47:51.110" v="5762" actId="478"/>
          <ac:picMkLst>
            <pc:docMk/>
            <pc:sldMk cId="2757647180" sldId="319"/>
            <ac:picMk id="9" creationId="{2EA8527B-40BD-3146-CB9C-276C9ECA6E40}"/>
          </ac:picMkLst>
        </pc:picChg>
      </pc:sldChg>
    </pc:docChg>
  </pc:docChgLst>
  <pc:docChgLst>
    <pc:chgData name="Gość" providerId="Windows Live" clId="Web-{47658E83-B293-4D3B-ADFE-11B908ED4631}"/>
    <pc:docChg chg="modSld">
      <pc:chgData name="Gość" userId="" providerId="Windows Live" clId="Web-{47658E83-B293-4D3B-ADFE-11B908ED4631}" dt="2022-05-08T20:13:14.258" v="3" actId="1076"/>
      <pc:docMkLst>
        <pc:docMk/>
      </pc:docMkLst>
      <pc:sldChg chg="addSp modSp">
        <pc:chgData name="Gość" userId="" providerId="Windows Live" clId="Web-{47658E83-B293-4D3B-ADFE-11B908ED4631}" dt="2022-05-08T20:13:14.258" v="3" actId="1076"/>
        <pc:sldMkLst>
          <pc:docMk/>
          <pc:sldMk cId="4239286768" sldId="295"/>
        </pc:sldMkLst>
        <pc:spChg chg="mod">
          <ac:chgData name="Gość" userId="" providerId="Windows Live" clId="Web-{47658E83-B293-4D3B-ADFE-11B908ED4631}" dt="2022-05-08T20:13:08.055" v="1" actId="20577"/>
          <ac:spMkLst>
            <pc:docMk/>
            <pc:sldMk cId="4239286768" sldId="295"/>
            <ac:spMk id="3" creationId="{11423F17-3B13-442D-BD64-8C6373D5DF0E}"/>
          </ac:spMkLst>
        </pc:spChg>
        <pc:graphicFrameChg chg="add mod">
          <ac:chgData name="Gość" userId="" providerId="Windows Live" clId="Web-{47658E83-B293-4D3B-ADFE-11B908ED4631}" dt="2022-05-08T20:13:14.258" v="3" actId="1076"/>
          <ac:graphicFrameMkLst>
            <pc:docMk/>
            <pc:sldMk cId="4239286768" sldId="295"/>
            <ac:graphicFrameMk id="7" creationId="{395EB7FE-7250-41F0-646C-C7A25CA9168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16C2-1CA2-4095-8729-8FA338733D6E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848A-27F7-42A0-8647-06256E33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848A-27F7-42A0-8647-06256E33EAC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848A-27F7-42A0-8647-06256E33EA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950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 err="1"/>
              <a:t>Azure</a:t>
            </a:r>
            <a:r>
              <a:rPr lang="pl-PL" spc="300" dirty="0"/>
              <a:t> SQL Database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0DB4DF79-793F-7A3D-D4B3-D6D8E2448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0394" y="61392"/>
            <a:ext cx="13913226" cy="6258837"/>
          </a:xfrm>
        </p:spPr>
      </p:pic>
    </p:spTree>
    <p:extLst>
      <p:ext uri="{BB962C8B-B14F-4D97-AF65-F5344CB8AC3E}">
        <p14:creationId xmlns:p14="http://schemas.microsoft.com/office/powerpoint/2010/main" val="293748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 err="1"/>
              <a:t>Azure</a:t>
            </a:r>
            <a:r>
              <a:rPr lang="pl-PL" spc="300" dirty="0"/>
              <a:t> SQL Database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5D09DD-9D84-0CF6-A9F7-1B9EE5B68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261419" y="1038473"/>
            <a:ext cx="14622781" cy="430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3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 err="1"/>
              <a:t>Azure</a:t>
            </a:r>
            <a:r>
              <a:rPr lang="pl-PL" spc="300" dirty="0"/>
              <a:t> SQL Database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813DD4-57A7-A4E8-017B-590D99D52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990" y="2577324"/>
            <a:ext cx="11509980" cy="18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err="1"/>
              <a:t>Azure</a:t>
            </a:r>
            <a:r>
              <a:rPr lang="pl-PL" spc="300"/>
              <a:t> </a:t>
            </a:r>
            <a:r>
              <a:rPr lang="pl-PL" spc="300" err="1"/>
              <a:t>Managed</a:t>
            </a:r>
            <a:r>
              <a:rPr lang="pl-PL" spc="300"/>
              <a:t> </a:t>
            </a:r>
            <a:r>
              <a:rPr lang="pl-PL" spc="300" err="1"/>
              <a:t>Instance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+mj-lt"/>
              </a:rPr>
              <a:t>SQL Managed Instance has near 100% compatibility with the latest SQL Server (Enterprise Edition) database engine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SQL Managed Instance allows existing SQL Server customers to lift and shift their on-premises applications to the cloud with minimal application and database changes.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pPr marL="0" indent="0">
              <a:buNone/>
            </a:pPr>
            <a:endParaRPr lang="en-GB" dirty="0">
              <a:effectLst/>
              <a:latin typeface="+mj-lt"/>
              <a:cs typeface="Calibri Light" panose="020F0302020204030204"/>
            </a:endParaRPr>
          </a:p>
          <a:p>
            <a:pPr marL="0" indent="0">
              <a:buNone/>
            </a:pPr>
            <a:endParaRPr lang="en-GB" sz="2400" dirty="0">
              <a:latin typeface="+mj-lt"/>
              <a:cs typeface="Calibri Light" panose="020F03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28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err="1"/>
              <a:t>Azure</a:t>
            </a:r>
            <a:r>
              <a:rPr lang="pl-PL" spc="300"/>
              <a:t> </a:t>
            </a:r>
            <a:r>
              <a:rPr lang="pl-PL" spc="300" err="1"/>
              <a:t>Managed</a:t>
            </a:r>
            <a:r>
              <a:rPr lang="pl-PL" spc="300"/>
              <a:t> </a:t>
            </a:r>
            <a:r>
              <a:rPr lang="pl-PL" spc="300" err="1"/>
              <a:t>Instance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+mj-lt"/>
              </a:rPr>
              <a:t>SQL Managed Instance is available in two service tiers:</a:t>
            </a:r>
          </a:p>
          <a:p>
            <a:r>
              <a:rPr lang="en-GB" b="1" dirty="0">
                <a:latin typeface="+mj-lt"/>
              </a:rPr>
              <a:t>General purpose</a:t>
            </a:r>
            <a:r>
              <a:rPr lang="en-GB" dirty="0">
                <a:latin typeface="+mj-lt"/>
              </a:rPr>
              <a:t>: Designed for applications with typical performance and I/O latency requirements.</a:t>
            </a:r>
          </a:p>
          <a:p>
            <a:r>
              <a:rPr lang="en-GB" b="1" dirty="0">
                <a:latin typeface="+mj-lt"/>
              </a:rPr>
              <a:t>Business critical</a:t>
            </a:r>
            <a:r>
              <a:rPr lang="en-GB" dirty="0">
                <a:latin typeface="+mj-lt"/>
              </a:rPr>
              <a:t>: Designed for applications with low I/O latency requirements and minimal impact of underlying maintenance operations on the workload.</a:t>
            </a:r>
          </a:p>
          <a:p>
            <a:r>
              <a:rPr lang="en-GB" dirty="0">
                <a:latin typeface="+mj-lt"/>
              </a:rPr>
              <a:t>Both service tiers guarantee 99.99% availability and enable you to independently select storage size and compute capacity</a:t>
            </a:r>
          </a:p>
          <a:p>
            <a:endParaRPr lang="en-GB" dirty="0">
              <a:latin typeface="+mj-lt"/>
            </a:endParaRPr>
          </a:p>
          <a:p>
            <a:pPr marL="0" indent="0">
              <a:buNone/>
            </a:pPr>
            <a:endParaRPr lang="en-GB" dirty="0">
              <a:effectLst/>
              <a:latin typeface="+mj-lt"/>
              <a:cs typeface="Calibri Light" panose="020F0302020204030204"/>
            </a:endParaRPr>
          </a:p>
          <a:p>
            <a:pPr marL="0" indent="0">
              <a:buNone/>
            </a:pPr>
            <a:endParaRPr lang="en-GB" sz="2400" dirty="0">
              <a:latin typeface="+mj-lt"/>
              <a:cs typeface="Calibri Light" panose="020F03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52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err="1"/>
              <a:t>Azure</a:t>
            </a:r>
            <a:r>
              <a:rPr lang="pl-PL" spc="300"/>
              <a:t> </a:t>
            </a:r>
            <a:r>
              <a:rPr lang="pl-PL" spc="300" err="1"/>
              <a:t>Managed</a:t>
            </a:r>
            <a:r>
              <a:rPr lang="pl-PL" spc="300"/>
              <a:t> </a:t>
            </a:r>
            <a:r>
              <a:rPr lang="pl-PL" spc="300" err="1"/>
              <a:t>Instance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+mj-lt"/>
              </a:rPr>
              <a:t>General Purpose service tier</a:t>
            </a:r>
          </a:p>
          <a:p>
            <a:r>
              <a:rPr lang="en-GB" dirty="0">
                <a:latin typeface="+mj-lt"/>
              </a:rPr>
              <a:t>The following list describes key characteristics of the General Purpose service tier:</a:t>
            </a:r>
          </a:p>
          <a:p>
            <a:r>
              <a:rPr lang="en-GB" dirty="0">
                <a:latin typeface="+mj-lt"/>
              </a:rPr>
              <a:t>Designed for the majority of business applications with typical performance requirements</a:t>
            </a:r>
          </a:p>
          <a:p>
            <a:r>
              <a:rPr lang="en-GB" dirty="0">
                <a:latin typeface="+mj-lt"/>
              </a:rPr>
              <a:t>High-performance Azure Blob storage (16 TB)</a:t>
            </a:r>
          </a:p>
          <a:p>
            <a:r>
              <a:rPr lang="en-GB" dirty="0">
                <a:latin typeface="+mj-lt"/>
              </a:rPr>
              <a:t>Built-in HA based on reliable Azure Blob storage and Azure Service Fabric</a:t>
            </a:r>
          </a:p>
          <a:p>
            <a:endParaRPr lang="en-GB" dirty="0">
              <a:latin typeface="+mj-lt"/>
            </a:endParaRPr>
          </a:p>
          <a:p>
            <a:pPr marL="0" indent="0">
              <a:buNone/>
            </a:pPr>
            <a:endParaRPr lang="en-GB" dirty="0">
              <a:effectLst/>
              <a:latin typeface="+mj-lt"/>
              <a:cs typeface="Calibri Light" panose="020F0302020204030204"/>
            </a:endParaRPr>
          </a:p>
          <a:p>
            <a:pPr marL="0" indent="0">
              <a:buNone/>
            </a:pPr>
            <a:endParaRPr lang="en-GB" sz="2400" dirty="0">
              <a:latin typeface="+mj-lt"/>
              <a:cs typeface="Calibri Light" panose="020F03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4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err="1"/>
              <a:t>Azure</a:t>
            </a:r>
            <a:r>
              <a:rPr lang="pl-PL" spc="300"/>
              <a:t> </a:t>
            </a:r>
            <a:r>
              <a:rPr lang="pl-PL" spc="300" err="1"/>
              <a:t>Managed</a:t>
            </a:r>
            <a:r>
              <a:rPr lang="pl-PL" spc="300"/>
              <a:t> </a:t>
            </a:r>
            <a:r>
              <a:rPr lang="pl-PL" spc="300" err="1"/>
              <a:t>Instance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+mj-lt"/>
              </a:rPr>
              <a:t>Business Critical service tier</a:t>
            </a:r>
          </a:p>
          <a:p>
            <a:r>
              <a:rPr lang="en-GB" dirty="0">
                <a:latin typeface="+mj-lt"/>
              </a:rPr>
              <a:t>Designed for business applications with highest performance and HA requirements</a:t>
            </a:r>
          </a:p>
          <a:p>
            <a:r>
              <a:rPr lang="en-GB" dirty="0">
                <a:latin typeface="+mj-lt"/>
              </a:rPr>
              <a:t>Comes with super-fast local SSD storage (up to 4 TB on Standard Series (Gen5), up to 5.5 TB on Premium Series and up to 16 TB on Premium Series Memory-Optimized)</a:t>
            </a:r>
          </a:p>
          <a:p>
            <a:r>
              <a:rPr lang="en-GB" dirty="0">
                <a:latin typeface="+mj-lt"/>
              </a:rPr>
              <a:t>Built-in HA  based on Always On AG and Azure Service Fabric </a:t>
            </a:r>
          </a:p>
          <a:p>
            <a:r>
              <a:rPr lang="en-GB" dirty="0">
                <a:latin typeface="+mj-lt"/>
              </a:rPr>
              <a:t>Built-in additional read only database replica that can be used for reporting and other read-only workloads</a:t>
            </a:r>
          </a:p>
          <a:p>
            <a:r>
              <a:rPr lang="en-GB" dirty="0">
                <a:latin typeface="+mj-lt"/>
              </a:rPr>
              <a:t>In-memory OLTP that can be used for workload with high-performance requirements</a:t>
            </a:r>
          </a:p>
          <a:p>
            <a:endParaRPr lang="en-GB" dirty="0">
              <a:latin typeface="+mj-lt"/>
            </a:endParaRPr>
          </a:p>
          <a:p>
            <a:pPr marL="0" indent="0">
              <a:buNone/>
            </a:pPr>
            <a:endParaRPr lang="en-GB" dirty="0">
              <a:effectLst/>
              <a:latin typeface="+mj-lt"/>
              <a:cs typeface="Calibri Light" panose="020F0302020204030204"/>
            </a:endParaRPr>
          </a:p>
          <a:p>
            <a:pPr marL="0" indent="0">
              <a:buNone/>
            </a:pPr>
            <a:endParaRPr lang="en-GB" sz="2400" dirty="0">
              <a:latin typeface="+mj-lt"/>
              <a:cs typeface="Calibri Light" panose="020F03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23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 err="1"/>
              <a:t>Features</a:t>
            </a:r>
            <a:r>
              <a:rPr lang="pl-PL"/>
              <a:t>, czyli co działa 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C7EC09-5305-3CE2-4967-B456B1916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3220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err="1"/>
              <a:t>Features</a:t>
            </a:r>
            <a:endParaRPr lang="en-US" spc="3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52F93D-7A37-3185-08F4-201E378E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/>
          </a:p>
        </p:txBody>
      </p:sp>
      <p:pic>
        <p:nvPicPr>
          <p:cNvPr id="5122" name="Picture 2" descr="Easy migration from SQL Server">
            <a:extLst>
              <a:ext uri="{FF2B5EF4-FFF2-40B4-BE49-F238E27FC236}">
                <a16:creationId xmlns:a16="http://schemas.microsoft.com/office/drawing/2014/main" id="{4D7AD322-5EDF-8804-09DD-E582CC320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82" y="1424880"/>
            <a:ext cx="10515600" cy="51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7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err="1"/>
              <a:t>Features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 numCol="3">
            <a:normAutofit/>
          </a:bodyPr>
          <a:lstStyle/>
          <a:p>
            <a:r>
              <a:rPr lang="en-GB" sz="2400" dirty="0">
                <a:latin typeface="+mj-lt"/>
              </a:rPr>
              <a:t>BACKUP (TO URL)</a:t>
            </a:r>
          </a:p>
          <a:p>
            <a:r>
              <a:rPr lang="en-GB" sz="2400" dirty="0">
                <a:latin typeface="+mj-lt"/>
              </a:rPr>
              <a:t>BULK INSERT (z Azure Blob)</a:t>
            </a:r>
          </a:p>
          <a:p>
            <a:r>
              <a:rPr lang="en-GB" sz="2400" dirty="0">
                <a:latin typeface="+mj-lt"/>
              </a:rPr>
              <a:t>Certificates</a:t>
            </a:r>
          </a:p>
          <a:p>
            <a:r>
              <a:rPr lang="en-GB" sz="2400" dirty="0">
                <a:latin typeface="+mj-lt"/>
              </a:rPr>
              <a:t>Collation (*)</a:t>
            </a:r>
          </a:p>
          <a:p>
            <a:r>
              <a:rPr lang="en-GB" sz="2400" dirty="0">
                <a:effectLst/>
                <a:latin typeface="+mj-lt"/>
              </a:rPr>
              <a:t>CLR (*)</a:t>
            </a:r>
          </a:p>
          <a:p>
            <a:r>
              <a:rPr lang="en-GB" sz="2400" dirty="0">
                <a:effectLst/>
                <a:latin typeface="+mj-lt"/>
              </a:rPr>
              <a:t>Credentials (Key Vault and SAS)</a:t>
            </a:r>
          </a:p>
          <a:p>
            <a:r>
              <a:rPr lang="en-GB" sz="2400" dirty="0">
                <a:effectLst/>
                <a:latin typeface="+mj-lt"/>
              </a:rPr>
              <a:t>Cross DB queries (same instance</a:t>
            </a:r>
            <a:r>
              <a:rPr lang="en-GB" sz="2400" dirty="0">
                <a:latin typeface="+mj-lt"/>
              </a:rPr>
              <a:t>)</a:t>
            </a:r>
          </a:p>
          <a:p>
            <a:r>
              <a:rPr lang="en-GB" sz="2400" dirty="0">
                <a:effectLst/>
                <a:latin typeface="+mj-lt"/>
              </a:rPr>
              <a:t>DBCC (*)</a:t>
            </a:r>
          </a:p>
          <a:p>
            <a:r>
              <a:rPr lang="en-GB" sz="2400" dirty="0">
                <a:latin typeface="+mj-lt"/>
              </a:rPr>
              <a:t>Extended events (*)</a:t>
            </a:r>
          </a:p>
          <a:p>
            <a:r>
              <a:rPr lang="en-GB" sz="2400" dirty="0">
                <a:latin typeface="+mj-lt"/>
              </a:rPr>
              <a:t>FTS (*)</a:t>
            </a:r>
          </a:p>
          <a:p>
            <a:r>
              <a:rPr lang="en-GB" sz="2400" dirty="0">
                <a:latin typeface="+mj-lt"/>
              </a:rPr>
              <a:t>Linked Server (*)</a:t>
            </a:r>
          </a:p>
          <a:p>
            <a:r>
              <a:rPr lang="en-GB" sz="2400" dirty="0">
                <a:latin typeface="+mj-lt"/>
              </a:rPr>
              <a:t>OPENQUERY (*)</a:t>
            </a:r>
          </a:p>
          <a:p>
            <a:r>
              <a:rPr lang="en-GB" sz="2400" dirty="0">
                <a:latin typeface="+mj-lt"/>
              </a:rPr>
              <a:t>OPENDATASOURCE (*)</a:t>
            </a:r>
          </a:p>
          <a:p>
            <a:r>
              <a:rPr lang="en-GB" sz="2400" dirty="0">
                <a:latin typeface="+mj-lt"/>
              </a:rPr>
              <a:t>RESTORE (FROM URL)</a:t>
            </a:r>
          </a:p>
          <a:p>
            <a:r>
              <a:rPr lang="en-GB" sz="2400" dirty="0">
                <a:latin typeface="+mj-lt"/>
              </a:rPr>
              <a:t>Service Broker (***)</a:t>
            </a:r>
          </a:p>
          <a:p>
            <a:r>
              <a:rPr lang="en-GB" sz="2400" dirty="0" err="1">
                <a:latin typeface="+mj-lt"/>
              </a:rPr>
              <a:t>Timezone</a:t>
            </a:r>
            <a:r>
              <a:rPr lang="en-GB" sz="2400" dirty="0">
                <a:latin typeface="+mj-lt"/>
              </a:rPr>
              <a:t> choice (*)</a:t>
            </a:r>
          </a:p>
          <a:p>
            <a:r>
              <a:rPr lang="en-GB" sz="2400" dirty="0">
                <a:latin typeface="+mj-lt"/>
              </a:rPr>
              <a:t>Trace flags (*)</a:t>
            </a:r>
          </a:p>
          <a:p>
            <a:r>
              <a:rPr lang="en-GB" sz="2400" dirty="0">
                <a:latin typeface="+mj-lt"/>
              </a:rPr>
              <a:t>Transactional replication (*)</a:t>
            </a:r>
          </a:p>
          <a:p>
            <a:pPr marL="0" indent="0">
              <a:buNone/>
            </a:pPr>
            <a:endParaRPr lang="en-GB" sz="2400" dirty="0">
              <a:latin typeface="+mj-lt"/>
            </a:endParaRPr>
          </a:p>
          <a:p>
            <a:endParaRPr lang="en-GB" sz="2400" dirty="0">
              <a:effectLst/>
              <a:latin typeface="+mj-lt"/>
            </a:endParaRPr>
          </a:p>
          <a:p>
            <a:endParaRPr lang="en-GB" sz="2400" dirty="0">
              <a:effectLst/>
              <a:latin typeface="+mj-lt"/>
            </a:endParaRPr>
          </a:p>
          <a:p>
            <a:endParaRPr lang="en-GB" sz="2400" dirty="0">
              <a:effectLst/>
              <a:latin typeface="+mj-lt"/>
            </a:endParaRPr>
          </a:p>
          <a:p>
            <a:endParaRPr lang="en-GB" sz="2400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98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C1C-B7BF-4F25-B944-3E580E0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089276"/>
            <a:ext cx="10650764" cy="1500187"/>
          </a:xfrm>
        </p:spPr>
        <p:txBody>
          <a:bodyPr anchor="ctr">
            <a:normAutofit/>
          </a:bodyPr>
          <a:lstStyle/>
          <a:p>
            <a:r>
              <a:rPr lang="en-PL" sz="4800"/>
              <a:t>Praca z Azure SQL Managed Instance - przemyślenia prosto z chmury</a:t>
            </a:r>
            <a:endParaRPr lang="en-US" sz="480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0BA1-7FD7-4635-A1B3-C8B21039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920585"/>
            <a:ext cx="10515600" cy="1168691"/>
          </a:xfrm>
        </p:spPr>
        <p:txBody>
          <a:bodyPr anchor="ctr"/>
          <a:lstStyle/>
          <a:p>
            <a:r>
              <a:rPr lang="pl-PL">
                <a:latin typeface="+mj-lt"/>
              </a:rPr>
              <a:t>Agnieszka Cieplak</a:t>
            </a:r>
          </a:p>
          <a:p>
            <a:r>
              <a:rPr lang="pl-PL">
                <a:latin typeface="+mj-lt"/>
              </a:rPr>
              <a:t>Damian Widera</a:t>
            </a:r>
            <a:endParaRPr lang="en-US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94EE-13B1-4192-B3BD-2C8D42B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AD6B7-3F70-452E-98A3-4E4C9A74B810}"/>
              </a:ext>
            </a:extLst>
          </p:cNvPr>
          <p:cNvCxnSpPr/>
          <p:nvPr/>
        </p:nvCxnSpPr>
        <p:spPr>
          <a:xfrm>
            <a:off x="1006764" y="4589463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err="1"/>
              <a:t>Features</a:t>
            </a:r>
            <a:r>
              <a:rPr lang="pl-PL" spc="300"/>
              <a:t> – te nie są wspierane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 numCol="1">
            <a:normAutofit/>
          </a:bodyPr>
          <a:lstStyle/>
          <a:p>
            <a:r>
              <a:rPr lang="en-GB" sz="2400" dirty="0">
                <a:latin typeface="+mj-lt"/>
              </a:rPr>
              <a:t>Attach a database</a:t>
            </a:r>
          </a:p>
          <a:p>
            <a:r>
              <a:rPr lang="en-GB" sz="2400" dirty="0">
                <a:effectLst/>
                <a:latin typeface="+mj-lt"/>
              </a:rPr>
              <a:t>Database mirroring</a:t>
            </a:r>
          </a:p>
          <a:p>
            <a:r>
              <a:rPr lang="en-GB" sz="2400" dirty="0">
                <a:latin typeface="+mj-lt"/>
              </a:rPr>
              <a:t>Database snapshots</a:t>
            </a:r>
          </a:p>
          <a:p>
            <a:r>
              <a:rPr lang="en-GB" sz="2400" dirty="0">
                <a:effectLst/>
                <a:latin typeface="+mj-lt"/>
              </a:rPr>
              <a:t>Event notifications</a:t>
            </a:r>
          </a:p>
          <a:p>
            <a:r>
              <a:rPr lang="en-GB" sz="2400" dirty="0">
                <a:latin typeface="+mj-lt"/>
              </a:rPr>
              <a:t>Extended stored procs</a:t>
            </a:r>
          </a:p>
          <a:p>
            <a:r>
              <a:rPr lang="en-GB" sz="2400" dirty="0" err="1">
                <a:latin typeface="+mj-lt"/>
              </a:rPr>
              <a:t>Filestream</a:t>
            </a:r>
            <a:endParaRPr lang="en-GB" sz="2400" dirty="0">
              <a:latin typeface="+mj-lt"/>
            </a:endParaRPr>
          </a:p>
          <a:p>
            <a:r>
              <a:rPr lang="en-GB" sz="2400" dirty="0">
                <a:effectLst/>
                <a:latin typeface="+mj-lt"/>
              </a:rPr>
              <a:t>Linked servers (from files)</a:t>
            </a:r>
          </a:p>
          <a:p>
            <a:r>
              <a:rPr lang="en-GB" sz="2400" dirty="0">
                <a:effectLst/>
                <a:latin typeface="+mj-lt"/>
              </a:rPr>
              <a:t>Minimal logging in BULK INSERT</a:t>
            </a:r>
            <a:endParaRPr lang="en-GB" sz="2400" dirty="0">
              <a:latin typeface="+mj-lt"/>
            </a:endParaRPr>
          </a:p>
          <a:p>
            <a:r>
              <a:rPr lang="en-GB" sz="2400" dirty="0">
                <a:effectLst/>
                <a:latin typeface="+mj-lt"/>
              </a:rPr>
              <a:t>Windows clustering</a:t>
            </a:r>
          </a:p>
          <a:p>
            <a:endParaRPr lang="en-GB" sz="2400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4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err="1"/>
              <a:t>Features</a:t>
            </a:r>
            <a:r>
              <a:rPr lang="pl-PL" spc="300"/>
              <a:t> – co byśmy chcieli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sz="4400" dirty="0">
                <a:latin typeface="+mj-lt"/>
              </a:rPr>
              <a:t>TOP 3 nice to have</a:t>
            </a:r>
          </a:p>
          <a:p>
            <a:pPr lvl="1"/>
            <a:r>
              <a:rPr lang="en-GB" sz="4000" dirty="0">
                <a:latin typeface="+mj-lt"/>
              </a:rPr>
              <a:t>More CPU / storage choices</a:t>
            </a:r>
          </a:p>
          <a:p>
            <a:pPr lvl="1"/>
            <a:r>
              <a:rPr lang="en-GB" sz="4000" dirty="0">
                <a:latin typeface="+mj-lt"/>
              </a:rPr>
              <a:t>Pause</a:t>
            </a:r>
          </a:p>
          <a:p>
            <a:pPr lvl="1"/>
            <a:r>
              <a:rPr lang="en-GB" sz="4000" dirty="0">
                <a:latin typeface="+mj-lt"/>
              </a:rPr>
              <a:t>Faster deployment type</a:t>
            </a:r>
          </a:p>
          <a:p>
            <a:endParaRPr lang="en-GB" sz="4400" dirty="0">
              <a:latin typeface="+mj-lt"/>
            </a:endParaRPr>
          </a:p>
          <a:p>
            <a:endParaRPr lang="en-GB" sz="4400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47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/>
              <a:t>Limity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C7EC09-5305-3CE2-4967-B456B1916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727043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/>
              <a:t>Limity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CPU:  4-80 (64) </a:t>
            </a:r>
            <a:r>
              <a:rPr lang="en-GB" dirty="0" err="1">
                <a:latin typeface="+mj-lt"/>
              </a:rPr>
              <a:t>vCores</a:t>
            </a:r>
            <a:r>
              <a:rPr lang="en-GB" dirty="0">
                <a:latin typeface="+mj-lt"/>
              </a:rPr>
              <a:t> – (4,8,16,24,32,60,64,80)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RAM:  5.1GB (13.6 GB) </a:t>
            </a:r>
            <a:r>
              <a:rPr lang="en-GB" dirty="0" err="1">
                <a:latin typeface="+mj-lt"/>
              </a:rPr>
              <a:t>na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vCore</a:t>
            </a:r>
            <a:r>
              <a:rPr lang="en-GB" dirty="0">
                <a:latin typeface="+mj-lt"/>
              </a:rPr>
              <a:t> – </a:t>
            </a:r>
            <a:r>
              <a:rPr lang="en-GB" dirty="0" err="1">
                <a:latin typeface="+mj-lt"/>
              </a:rPr>
              <a:t>potrzebujesz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pamięci</a:t>
            </a:r>
            <a:r>
              <a:rPr lang="en-GB" dirty="0">
                <a:latin typeface="+mj-lt"/>
              </a:rPr>
              <a:t> – </a:t>
            </a:r>
            <a:r>
              <a:rPr lang="en-GB" dirty="0" err="1">
                <a:latin typeface="+mj-lt"/>
              </a:rPr>
              <a:t>dodaj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vCores</a:t>
            </a:r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 err="1">
                <a:latin typeface="+mj-lt"/>
              </a:rPr>
              <a:t>InMemory</a:t>
            </a:r>
            <a:r>
              <a:rPr lang="en-GB" dirty="0">
                <a:latin typeface="+mj-lt"/>
              </a:rPr>
              <a:t> OLTP (BC) – 0.8-&gt;1.5GB (2.2-4.5GB) </a:t>
            </a:r>
            <a:r>
              <a:rPr lang="en-GB" dirty="0" err="1">
                <a:latin typeface="+mj-lt"/>
              </a:rPr>
              <a:t>na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vCore</a:t>
            </a:r>
            <a:endParaRPr lang="en-GB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49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/>
              <a:t>Limity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Storage: Do 16TB (BC 4TB), ale </a:t>
            </a:r>
            <a:r>
              <a:rPr lang="en-GB" dirty="0" err="1">
                <a:latin typeface="+mj-lt"/>
              </a:rPr>
              <a:t>dla</a:t>
            </a:r>
            <a:r>
              <a:rPr lang="en-GB" dirty="0">
                <a:latin typeface="+mj-lt"/>
              </a:rPr>
              <a:t> 4 </a:t>
            </a:r>
            <a:r>
              <a:rPr lang="en-GB" dirty="0" err="1">
                <a:latin typeface="+mj-lt"/>
              </a:rPr>
              <a:t>vCores</a:t>
            </a:r>
            <a:r>
              <a:rPr lang="en-GB" dirty="0">
                <a:latin typeface="+mj-lt"/>
              </a:rPr>
              <a:t> jest 2TB, 8TB </a:t>
            </a:r>
            <a:r>
              <a:rPr lang="en-GB" dirty="0" err="1">
                <a:latin typeface="+mj-lt"/>
              </a:rPr>
              <a:t>dla</a:t>
            </a:r>
            <a:r>
              <a:rPr lang="en-GB" dirty="0">
                <a:latin typeface="+mj-lt"/>
              </a:rPr>
              <a:t> 8 </a:t>
            </a:r>
            <a:r>
              <a:rPr lang="en-GB" dirty="0" err="1">
                <a:latin typeface="+mj-lt"/>
              </a:rPr>
              <a:t>vCores</a:t>
            </a:r>
            <a:r>
              <a:rPr lang="en-GB" dirty="0">
                <a:latin typeface="+mj-lt"/>
              </a:rPr>
              <a:t>, </a:t>
            </a:r>
            <a:r>
              <a:rPr lang="en-GB" dirty="0" err="1">
                <a:latin typeface="+mj-lt"/>
              </a:rPr>
              <a:t>potem</a:t>
            </a:r>
            <a:r>
              <a:rPr lang="en-GB" dirty="0">
                <a:latin typeface="+mj-lt"/>
              </a:rPr>
              <a:t> 16TB</a:t>
            </a:r>
          </a:p>
          <a:p>
            <a:r>
              <a:rPr lang="en-GB" dirty="0" err="1">
                <a:latin typeface="+mj-lt"/>
              </a:rPr>
              <a:t>Tempdb</a:t>
            </a:r>
            <a:r>
              <a:rPr lang="en-GB" dirty="0">
                <a:latin typeface="+mj-lt"/>
              </a:rPr>
              <a:t> – 24 GB </a:t>
            </a:r>
            <a:r>
              <a:rPr lang="en-GB" dirty="0" err="1">
                <a:latin typeface="+mj-lt"/>
              </a:rPr>
              <a:t>na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vCore</a:t>
            </a:r>
            <a:r>
              <a:rPr lang="en-GB" dirty="0">
                <a:latin typeface="+mj-lt"/>
              </a:rPr>
              <a:t> (GP)</a:t>
            </a:r>
          </a:p>
          <a:p>
            <a:r>
              <a:rPr lang="en-GB" dirty="0">
                <a:effectLst/>
                <a:latin typeface="+mj-lt"/>
              </a:rPr>
              <a:t>Log throughput: 3 MB/s/</a:t>
            </a:r>
            <a:r>
              <a:rPr lang="en-GB" dirty="0" err="1">
                <a:effectLst/>
                <a:latin typeface="+mj-lt"/>
              </a:rPr>
              <a:t>vCore</a:t>
            </a:r>
            <a:r>
              <a:rPr lang="en-GB" dirty="0">
                <a:effectLst/>
                <a:latin typeface="+mj-lt"/>
              </a:rPr>
              <a:t>, 22-65MB/s per database</a:t>
            </a:r>
          </a:p>
          <a:p>
            <a:r>
              <a:rPr lang="en-GB" dirty="0">
                <a:latin typeface="+mj-lt"/>
              </a:rPr>
              <a:t>Data:</a:t>
            </a:r>
            <a:endParaRPr lang="en-GB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49C810F-76B7-CBDB-F479-BB959A176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57254"/>
              </p:ext>
            </p:extLst>
          </p:nvPr>
        </p:nvGraphicFramePr>
        <p:xfrm>
          <a:off x="2234854" y="4249066"/>
          <a:ext cx="685419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170">
                  <a:extLst>
                    <a:ext uri="{9D8B030D-6E8A-4147-A177-3AD203B41FA5}">
                      <a16:colId xmlns:a16="http://schemas.microsoft.com/office/drawing/2014/main" val="1196079082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593934666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588046409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2400944065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2317344256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3580227908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3782234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File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>
                          <a:effectLst/>
                        </a:rPr>
                        <a:t>&gt;=0 and &lt;=128 </a:t>
                      </a:r>
                      <a:r>
                        <a:rPr lang="pl-PL" dirty="0" err="1">
                          <a:effectLst/>
                        </a:rPr>
                        <a:t>GiB</a:t>
                      </a:r>
                      <a:endParaRPr lang="pl-P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>
                          <a:effectLst/>
                        </a:rPr>
                        <a:t>&gt;128 and &lt;= 512 </a:t>
                      </a:r>
                      <a:r>
                        <a:rPr lang="pl-PL" dirty="0" err="1">
                          <a:effectLst/>
                        </a:rPr>
                        <a:t>GiB</a:t>
                      </a:r>
                      <a:endParaRPr lang="pl-P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&gt;0.5 and &lt;=1 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&gt;1 and &lt;=2 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&gt;2 and &lt;=4 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&gt;4 and &lt;=8 TiB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523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IOPS per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2300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12,500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32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Throughput per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100 MiB/s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150 MiB/s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200 MiB/s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250 MiB/s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</a:rPr>
                        <a:t>250 MiB/s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dirty="0">
                          <a:effectLst/>
                        </a:rPr>
                        <a:t>250 </a:t>
                      </a:r>
                      <a:r>
                        <a:rPr lang="pl-PL" dirty="0" err="1">
                          <a:effectLst/>
                        </a:rPr>
                        <a:t>MiB</a:t>
                      </a:r>
                      <a:r>
                        <a:rPr lang="pl-PL" dirty="0">
                          <a:effectLst/>
                        </a:rPr>
                        <a:t>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83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71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/>
              <a:t>Scenariusze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C7EC09-5305-3CE2-4967-B456B1916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8704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 err="1"/>
              <a:t>Azure</a:t>
            </a:r>
            <a:r>
              <a:rPr lang="pl-PL" spc="300" dirty="0"/>
              <a:t> Data Studio – </a:t>
            </a:r>
            <a:r>
              <a:rPr lang="pl-PL" spc="300" dirty="0" err="1"/>
              <a:t>migration</a:t>
            </a:r>
            <a:r>
              <a:rPr lang="pl-PL" spc="300" dirty="0"/>
              <a:t> </a:t>
            </a:r>
            <a:r>
              <a:rPr lang="pl-PL" spc="300" dirty="0" err="1"/>
              <a:t>assesment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A8527B-40BD-3146-CB9C-276C9ECA6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791" y="1852252"/>
            <a:ext cx="7557182" cy="4351338"/>
          </a:xfrm>
        </p:spPr>
      </p:pic>
    </p:spTree>
    <p:extLst>
      <p:ext uri="{BB962C8B-B14F-4D97-AF65-F5344CB8AC3E}">
        <p14:creationId xmlns:p14="http://schemas.microsoft.com/office/powerpoint/2010/main" val="3390409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 err="1"/>
              <a:t>Azure</a:t>
            </a:r>
            <a:r>
              <a:rPr lang="pl-PL" spc="300" dirty="0"/>
              <a:t> Data Studio – </a:t>
            </a:r>
            <a:r>
              <a:rPr lang="pl-PL" spc="300" dirty="0" err="1"/>
              <a:t>migration</a:t>
            </a:r>
            <a:r>
              <a:rPr lang="pl-PL" spc="300" dirty="0"/>
              <a:t> </a:t>
            </a:r>
            <a:r>
              <a:rPr lang="pl-PL" spc="300" dirty="0" err="1"/>
              <a:t>assesment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EF284D-F647-FE01-9CBF-EE2B41227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67" y="1825624"/>
            <a:ext cx="8951869" cy="4500349"/>
          </a:xfrm>
        </p:spPr>
      </p:pic>
    </p:spTree>
    <p:extLst>
      <p:ext uri="{BB962C8B-B14F-4D97-AF65-F5344CB8AC3E}">
        <p14:creationId xmlns:p14="http://schemas.microsoft.com/office/powerpoint/2010/main" val="2757647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/>
              <a:t>Konfiguracja i administracja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C7EC09-5305-3CE2-4967-B456B1916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09107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/>
              <a:t>Konfiguracja usługi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GB" sz="3600" dirty="0">
                <a:effectLst/>
                <a:latin typeface="+mj-lt"/>
              </a:rPr>
              <a:t>Portal Azure</a:t>
            </a:r>
          </a:p>
          <a:p>
            <a:r>
              <a:rPr lang="en-GB" sz="3600" dirty="0">
                <a:latin typeface="+mj-lt"/>
              </a:rPr>
              <a:t>Azure CLI</a:t>
            </a:r>
          </a:p>
          <a:p>
            <a:r>
              <a:rPr lang="en-GB" sz="3600" dirty="0">
                <a:latin typeface="+mj-lt"/>
              </a:rPr>
              <a:t>PowerShell – </a:t>
            </a:r>
            <a:r>
              <a:rPr lang="en-GB" sz="3600" dirty="0" err="1">
                <a:latin typeface="+mj-lt"/>
              </a:rPr>
              <a:t>pełna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 err="1">
                <a:latin typeface="+mj-lt"/>
              </a:rPr>
              <a:t>konfiguracja</a:t>
            </a:r>
            <a:endParaRPr lang="en-GB" sz="3600" dirty="0">
              <a:latin typeface="+mj-lt"/>
            </a:endParaRPr>
          </a:p>
          <a:p>
            <a:endParaRPr lang="en-GB" sz="3600" dirty="0">
              <a:effectLst/>
              <a:latin typeface="+mj-lt"/>
            </a:endParaRPr>
          </a:p>
          <a:p>
            <a:pPr marL="0" indent="0">
              <a:buNone/>
            </a:pPr>
            <a:endParaRPr lang="en-GB" sz="36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/>
              <a:t>Agnieszka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400" dirty="0">
                <a:latin typeface="+mj-lt"/>
              </a:rPr>
              <a:t>Asseco Business Solutions</a:t>
            </a:r>
          </a:p>
          <a:p>
            <a:pPr>
              <a:lnSpc>
                <a:spcPct val="150000"/>
              </a:lnSpc>
            </a:pPr>
            <a:r>
              <a:rPr lang="pl-PL" sz="2400" dirty="0" err="1">
                <a:latin typeface="+mj-lt"/>
              </a:rPr>
              <a:t>Community</a:t>
            </a:r>
            <a:r>
              <a:rPr lang="pl-PL" sz="2400" dirty="0">
                <a:latin typeface="+mj-lt"/>
              </a:rPr>
              <a:t> leader</a:t>
            </a:r>
          </a:p>
          <a:p>
            <a:pPr marL="0" indent="0">
              <a:lnSpc>
                <a:spcPct val="150000"/>
              </a:lnSpc>
              <a:buNone/>
            </a:pPr>
            <a:endParaRPr lang="pl-PL" sz="24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</a:t>
            </a:r>
            <a:r>
              <a:rPr lang="pl-PL"/>
              <a:t>2022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2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/>
              <a:t>Administracja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+mj-lt"/>
              </a:rPr>
              <a:t>DBCC</a:t>
            </a:r>
          </a:p>
          <a:p>
            <a:pPr lvl="1"/>
            <a:r>
              <a:rPr lang="en-GB" dirty="0">
                <a:latin typeface="+mj-lt"/>
              </a:rPr>
              <a:t>REPAIR_ALLOW_DATA_LOSS</a:t>
            </a:r>
          </a:p>
          <a:p>
            <a:pPr lvl="1"/>
            <a:r>
              <a:rPr lang="en-GB" dirty="0">
                <a:effectLst/>
                <a:latin typeface="+mj-lt"/>
              </a:rPr>
              <a:t>REPAIR_FAST</a:t>
            </a:r>
            <a:endParaRPr lang="en-GB" dirty="0">
              <a:latin typeface="+mj-lt"/>
            </a:endParaRPr>
          </a:p>
          <a:p>
            <a:pPr marL="457200" lvl="1" indent="0">
              <a:buNone/>
            </a:pPr>
            <a:r>
              <a:rPr lang="en-GB" dirty="0">
                <a:latin typeface="+mj-lt"/>
              </a:rPr>
              <a:t>Cannot be used – requires single user mode</a:t>
            </a:r>
          </a:p>
          <a:p>
            <a:pPr marL="457200" lvl="1" indent="0">
              <a:buNone/>
            </a:pPr>
            <a:endParaRPr lang="en-GB" dirty="0">
              <a:latin typeface="+mj-lt"/>
            </a:endParaRPr>
          </a:p>
          <a:p>
            <a:pPr marL="457200" lvl="1" indent="0">
              <a:buNone/>
            </a:pPr>
            <a:r>
              <a:rPr lang="en-GB" dirty="0">
                <a:latin typeface="+mj-lt"/>
              </a:rPr>
              <a:t>Session level trace flags cannot be used</a:t>
            </a:r>
          </a:p>
          <a:p>
            <a:pPr marL="457200" lvl="1" indent="0">
              <a:buNone/>
            </a:pPr>
            <a:endParaRPr lang="en-GB" dirty="0">
              <a:latin typeface="+mj-lt"/>
            </a:endParaRPr>
          </a:p>
          <a:p>
            <a:pPr marL="457200" lvl="1" indent="0">
              <a:buNone/>
            </a:pPr>
            <a:r>
              <a:rPr lang="en-GB" dirty="0">
                <a:latin typeface="+mj-lt"/>
              </a:rPr>
              <a:t>Corruption handled by Azure Support Team</a:t>
            </a:r>
          </a:p>
          <a:p>
            <a:pPr marL="457200" lvl="1" indent="0">
              <a:buNone/>
            </a:pPr>
            <a:endParaRPr lang="en-GB" dirty="0">
              <a:latin typeface="+mj-lt"/>
            </a:endParaRPr>
          </a:p>
          <a:p>
            <a:pPr marL="457200" lvl="1" indent="0">
              <a:buNone/>
            </a:pPr>
            <a:endParaRPr lang="en-GB" dirty="0">
              <a:latin typeface="+mj-lt"/>
            </a:endParaRPr>
          </a:p>
          <a:p>
            <a:pPr marL="457200" lvl="1" indent="0">
              <a:buNone/>
            </a:pPr>
            <a:endParaRPr lang="en-GB" dirty="0">
              <a:effectLst/>
              <a:latin typeface="+mj-lt"/>
            </a:endParaRPr>
          </a:p>
          <a:p>
            <a:endParaRPr lang="en-GB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63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/>
              <a:t>Administracja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+mj-lt"/>
              </a:rPr>
              <a:t>Less work</a:t>
            </a:r>
          </a:p>
          <a:p>
            <a:pPr lvl="1"/>
            <a:r>
              <a:rPr lang="en-GB" dirty="0">
                <a:latin typeface="+mj-lt"/>
              </a:rPr>
              <a:t>OS / RDBMS patching</a:t>
            </a:r>
          </a:p>
          <a:p>
            <a:pPr lvl="1"/>
            <a:r>
              <a:rPr lang="en-GB" dirty="0">
                <a:latin typeface="+mj-lt"/>
              </a:rPr>
              <a:t>Dynamic instance resizing and configuration</a:t>
            </a:r>
          </a:p>
          <a:p>
            <a:pPr lvl="1"/>
            <a:r>
              <a:rPr lang="en-GB" dirty="0">
                <a:latin typeface="+mj-lt"/>
              </a:rPr>
              <a:t>Backup</a:t>
            </a:r>
          </a:p>
          <a:p>
            <a:pPr lvl="1"/>
            <a:r>
              <a:rPr lang="en-GB" dirty="0">
                <a:latin typeface="+mj-lt"/>
              </a:rPr>
              <a:t>Database replication</a:t>
            </a:r>
          </a:p>
          <a:p>
            <a:pPr marL="457200" lvl="1" indent="0">
              <a:buNone/>
            </a:pPr>
            <a:endParaRPr lang="en-GB" dirty="0">
              <a:latin typeface="+mj-lt"/>
            </a:endParaRPr>
          </a:p>
          <a:p>
            <a:pPr marL="457200" lvl="1" indent="0">
              <a:buNone/>
            </a:pPr>
            <a:endParaRPr lang="en-GB" dirty="0">
              <a:latin typeface="+mj-lt"/>
            </a:endParaRPr>
          </a:p>
          <a:p>
            <a:pPr marL="457200" lvl="1" indent="0">
              <a:buNone/>
            </a:pPr>
            <a:endParaRPr lang="en-GB" dirty="0">
              <a:effectLst/>
              <a:latin typeface="+mj-lt"/>
            </a:endParaRPr>
          </a:p>
          <a:p>
            <a:endParaRPr lang="en-GB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608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/>
              <a:t>Administracja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ffectLst/>
                <a:latin typeface="+mj-lt"/>
              </a:rPr>
              <a:t>Cluster  </a:t>
            </a:r>
          </a:p>
          <a:p>
            <a:pPr lvl="1"/>
            <a:r>
              <a:rPr lang="en-GB" dirty="0">
                <a:effectLst/>
                <a:latin typeface="+mj-lt"/>
              </a:rPr>
              <a:t>Creation – 5-6h</a:t>
            </a:r>
          </a:p>
          <a:p>
            <a:pPr lvl="1"/>
            <a:r>
              <a:rPr lang="en-GB" dirty="0">
                <a:effectLst/>
                <a:latin typeface="+mj-lt"/>
              </a:rPr>
              <a:t>Resizing – 2.5h</a:t>
            </a:r>
          </a:p>
          <a:p>
            <a:pPr lvl="1"/>
            <a:r>
              <a:rPr lang="en-GB" dirty="0">
                <a:latin typeface="+mj-lt"/>
              </a:rPr>
              <a:t>Deletion – 2h</a:t>
            </a:r>
            <a:endParaRPr lang="en-GB" dirty="0">
              <a:effectLst/>
              <a:latin typeface="+mj-lt"/>
            </a:endParaRP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r>
              <a:rPr lang="en-GB" dirty="0">
                <a:latin typeface="+mj-lt"/>
              </a:rPr>
              <a:t>Cancel </a:t>
            </a:r>
          </a:p>
          <a:p>
            <a:pPr lvl="1"/>
            <a:r>
              <a:rPr lang="en-GB" dirty="0">
                <a:latin typeface="+mj-lt"/>
              </a:rPr>
              <a:t>Instance creation</a:t>
            </a:r>
          </a:p>
          <a:p>
            <a:pPr lvl="1"/>
            <a:r>
              <a:rPr lang="en-GB" dirty="0">
                <a:latin typeface="+mj-lt"/>
              </a:rPr>
              <a:t>Storage scaling up / down (Business critical)</a:t>
            </a:r>
          </a:p>
          <a:p>
            <a:pPr lvl="1"/>
            <a:r>
              <a:rPr lang="en-GB" dirty="0" err="1">
                <a:latin typeface="+mj-lt"/>
              </a:rPr>
              <a:t>vCores</a:t>
            </a:r>
            <a:r>
              <a:rPr lang="en-GB" dirty="0">
                <a:latin typeface="+mj-lt"/>
              </a:rPr>
              <a:t> scaling up/down</a:t>
            </a:r>
          </a:p>
          <a:p>
            <a:pPr lvl="1"/>
            <a:r>
              <a:rPr lang="en-GB" dirty="0">
                <a:latin typeface="+mj-lt"/>
              </a:rPr>
              <a:t>Instance service tier change (GP &lt;-&gt; BC)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18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/>
              <a:t>Wydajność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C7EC09-5305-3CE2-4967-B456B1916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30921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/>
              <a:t>Wydajność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Should be as regular SQL Server on VM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Automatic tuning for SQL Managed Instance only supports FORCE LAST GOOD PLAN</a:t>
            </a:r>
          </a:p>
          <a:p>
            <a:endParaRPr lang="en-GB" sz="2400" dirty="0">
              <a:effectLst/>
              <a:latin typeface="+mj-lt"/>
            </a:endParaRPr>
          </a:p>
          <a:p>
            <a:r>
              <a:rPr lang="en-GB" sz="2400" dirty="0">
                <a:latin typeface="+mj-lt"/>
              </a:rPr>
              <a:t>Automatic plan correction</a:t>
            </a:r>
          </a:p>
          <a:p>
            <a:endParaRPr lang="en-GB" sz="2400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89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/>
              <a:t>HA/DR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C7EC09-5305-3CE2-4967-B456B1916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38561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/>
              <a:t>HA / DR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+mj-lt"/>
              </a:rPr>
              <a:t>High availability is built into SQL Managed Instance and can't be controlled by users. </a:t>
            </a:r>
          </a:p>
          <a:p>
            <a:r>
              <a:rPr lang="en-GB" sz="3200" dirty="0">
                <a:latin typeface="+mj-lt"/>
              </a:rPr>
              <a:t>Statements not supported:</a:t>
            </a:r>
          </a:p>
          <a:p>
            <a:pPr lvl="1"/>
            <a:r>
              <a:rPr lang="en-GB" sz="2800" dirty="0">
                <a:latin typeface="+mj-lt"/>
              </a:rPr>
              <a:t>CREATE ENDPOINT … FOR DATABASE_MIRRORING</a:t>
            </a:r>
          </a:p>
          <a:p>
            <a:pPr lvl="1"/>
            <a:r>
              <a:rPr lang="en-GB" sz="2800" dirty="0">
                <a:latin typeface="+mj-lt"/>
              </a:rPr>
              <a:t>CREATE AVAILABILITY GROUP</a:t>
            </a:r>
          </a:p>
          <a:p>
            <a:pPr lvl="1"/>
            <a:r>
              <a:rPr lang="en-GB" sz="2800" dirty="0">
                <a:latin typeface="+mj-lt"/>
              </a:rPr>
              <a:t>ALTER AVAILABILITY GROUP</a:t>
            </a:r>
          </a:p>
          <a:p>
            <a:pPr lvl="1"/>
            <a:r>
              <a:rPr lang="en-GB" sz="2800" dirty="0">
                <a:latin typeface="+mj-lt"/>
              </a:rPr>
              <a:t>DROP AVAILABILITY GROUP</a:t>
            </a:r>
          </a:p>
          <a:p>
            <a:pPr lvl="1"/>
            <a:r>
              <a:rPr lang="en-GB" sz="2800" dirty="0">
                <a:latin typeface="+mj-lt"/>
              </a:rPr>
              <a:t>The SET HADR clause of the ALTER DATABASE statement</a:t>
            </a:r>
            <a:endParaRPr lang="en-GB" sz="2800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29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/>
              <a:t>HA / DR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The auto-failover groups feature allows you to manage the replication and failover of all user databases in a managed instance to another Azure region.</a:t>
            </a:r>
          </a:p>
          <a:p>
            <a:endParaRPr lang="en-GB" sz="2800" dirty="0">
              <a:effectLst/>
              <a:latin typeface="+mj-lt"/>
            </a:endParaRPr>
          </a:p>
          <a:p>
            <a:r>
              <a:rPr lang="en-GB" dirty="0">
                <a:latin typeface="+mj-lt"/>
              </a:rPr>
              <a:t>It is a declarative abstraction on top of the active geo-replication feature</a:t>
            </a:r>
            <a:endParaRPr lang="en-GB" sz="2800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29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 dirty="0"/>
              <a:t>Co wypróbować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C7EC09-5305-3CE2-4967-B456B1916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94690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Co wypróbować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 numCol="1">
            <a:normAutofit fontScale="92500" lnSpcReduction="20000"/>
          </a:bodyPr>
          <a:lstStyle/>
          <a:p>
            <a:r>
              <a:rPr lang="en-GB" sz="3200" dirty="0">
                <a:latin typeface="+mj-lt"/>
              </a:rPr>
              <a:t>Maintenance window – for patching purposes</a:t>
            </a:r>
          </a:p>
          <a:p>
            <a:endParaRPr lang="en-GB" dirty="0">
              <a:latin typeface="+mj-lt"/>
            </a:endParaRPr>
          </a:p>
          <a:p>
            <a:r>
              <a:rPr lang="en-GB" sz="3200" dirty="0">
                <a:effectLst/>
                <a:latin typeface="+mj-lt"/>
              </a:rPr>
              <a:t>Backup redundancy </a:t>
            </a:r>
            <a:r>
              <a:rPr lang="en-GB" sz="3200" dirty="0">
                <a:latin typeface="+mj-lt"/>
              </a:rPr>
              <a:t>– (local – geo replicated) configurable also after provisioning </a:t>
            </a:r>
          </a:p>
          <a:p>
            <a:endParaRPr lang="en-GB" sz="3200" dirty="0">
              <a:effectLst/>
              <a:latin typeface="+mj-lt"/>
            </a:endParaRPr>
          </a:p>
          <a:p>
            <a:r>
              <a:rPr lang="en-GB" sz="3200" dirty="0">
                <a:effectLst/>
                <a:latin typeface="+mj-lt"/>
              </a:rPr>
              <a:t>Data Virtualization using ADLS to be above the 16TB limit</a:t>
            </a:r>
          </a:p>
          <a:p>
            <a:pPr lvl="1"/>
            <a:r>
              <a:rPr lang="en-GB" sz="3200" dirty="0">
                <a:latin typeface="+mj-lt"/>
              </a:rPr>
              <a:t>Access directly using T-SQL</a:t>
            </a:r>
            <a:endParaRPr lang="en-GB" sz="3200" dirty="0">
              <a:effectLst/>
              <a:latin typeface="+mj-lt"/>
            </a:endParaRPr>
          </a:p>
          <a:p>
            <a:endParaRPr lang="en-GB" sz="3200" dirty="0">
              <a:effectLst/>
              <a:latin typeface="+mj-lt"/>
            </a:endParaRPr>
          </a:p>
          <a:p>
            <a:r>
              <a:rPr lang="en-GB" sz="3200" dirty="0">
                <a:latin typeface="+mj-lt"/>
              </a:rPr>
              <a:t>Hybrid Service Broker – connect any SQL Server to Managed Instance</a:t>
            </a:r>
            <a:endParaRPr lang="en-GB" sz="3200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Damian Widera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400" dirty="0"/>
              <a:t>Team Leader – EUVIC</a:t>
            </a:r>
          </a:p>
          <a:p>
            <a:pPr>
              <a:lnSpc>
                <a:spcPct val="150000"/>
              </a:lnSpc>
            </a:pPr>
            <a:r>
              <a:rPr lang="pl-PL" sz="2400" dirty="0"/>
              <a:t>Microsoft MVP (2009) </a:t>
            </a:r>
          </a:p>
          <a:p>
            <a:pPr>
              <a:lnSpc>
                <a:spcPct val="150000"/>
              </a:lnSpc>
            </a:pPr>
            <a:r>
              <a:rPr lang="pl-PL" sz="2400" dirty="0"/>
              <a:t>Microsoft MCT (2005) </a:t>
            </a:r>
          </a:p>
          <a:p>
            <a:pPr>
              <a:lnSpc>
                <a:spcPct val="150000"/>
              </a:lnSpc>
            </a:pPr>
            <a:r>
              <a:rPr lang="pl-PL" sz="2400" dirty="0"/>
              <a:t>Data </a:t>
            </a:r>
            <a:r>
              <a:rPr lang="pl-PL" sz="2400" dirty="0" err="1"/>
              <a:t>passionate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</a:t>
            </a:r>
            <a:r>
              <a:rPr lang="pl-PL"/>
              <a:t>2022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14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Co wypróbować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GB" dirty="0">
                <a:latin typeface="+mj-lt"/>
              </a:rPr>
              <a:t>Data virtualization with Azure SQL Managed Instance allows you to execute T-SQL queries against data from files stored in Azure Data Lake Storage Gen2 or Azure Blob Storage, and combine it with locally stored relational data using joins. </a:t>
            </a:r>
            <a:endParaRPr lang="en-GB" dirty="0">
              <a:effectLst/>
              <a:latin typeface="+mj-lt"/>
            </a:endParaRPr>
          </a:p>
          <a:p>
            <a:r>
              <a:rPr lang="en-GB" dirty="0">
                <a:latin typeface="+mj-lt"/>
              </a:rPr>
              <a:t>OPENROWSET syntax – optimized for ad-hoc querying of files. Typically used to quickly explore the content and the structure of a new set of files.</a:t>
            </a:r>
          </a:p>
          <a:p>
            <a:r>
              <a:rPr lang="en-GB" dirty="0">
                <a:latin typeface="+mj-lt"/>
              </a:rPr>
              <a:t>External tables – optimized for repetitive querying of files using identical syntax as if data were stored locally in the database. </a:t>
            </a:r>
          </a:p>
          <a:p>
            <a:pPr marL="0" indent="0">
              <a:buNone/>
            </a:pPr>
            <a:endParaRPr lang="en-GB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50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Co wypróbować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GB" dirty="0">
                <a:latin typeface="+mj-lt"/>
              </a:rPr>
              <a:t>Parquet and delimited text (CSV) file formats are directly supported.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r>
              <a:rPr lang="en-GB" dirty="0">
                <a:latin typeface="+mj-lt"/>
              </a:rPr>
              <a:t>The JSON file format is indirectly supported by specifying the CSV file format where queries return every document as a separate row. 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r>
              <a:rPr lang="en-GB" dirty="0">
                <a:latin typeface="+mj-lt"/>
              </a:rPr>
              <a:t>It's possible to parse rows further using JSON_VALUE and OPENJSON.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33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Co wypróbować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sz="4000" dirty="0">
                <a:latin typeface="+mj-lt"/>
              </a:rPr>
              <a:t>Transactional replication - to push changes made in an Azure SQL Managed Instance to:</a:t>
            </a:r>
          </a:p>
          <a:p>
            <a:r>
              <a:rPr lang="en-GB" sz="3200" dirty="0">
                <a:latin typeface="+mj-lt"/>
              </a:rPr>
              <a:t>A SQL Server database - on-premises or on Azure VM</a:t>
            </a:r>
          </a:p>
          <a:p>
            <a:r>
              <a:rPr lang="en-GB" sz="3200" dirty="0">
                <a:latin typeface="+mj-lt"/>
              </a:rPr>
              <a:t>A database in Azure SQL Database</a:t>
            </a:r>
          </a:p>
          <a:p>
            <a:r>
              <a:rPr lang="en-GB" sz="3200" dirty="0">
                <a:latin typeface="+mj-lt"/>
              </a:rPr>
              <a:t>An instance database in Azure SQL Managed Instance</a:t>
            </a:r>
          </a:p>
          <a:p>
            <a:endParaRPr lang="en-GB" sz="3200" dirty="0">
              <a:latin typeface="+mj-lt"/>
            </a:endParaRPr>
          </a:p>
          <a:p>
            <a:endParaRPr lang="en-GB" sz="3200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80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Co wypróbować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sz="3600" dirty="0">
                <a:latin typeface="+mj-lt"/>
              </a:rPr>
              <a:t>Managed Instance Link</a:t>
            </a:r>
          </a:p>
          <a:p>
            <a:r>
              <a:rPr lang="en-GB" sz="3200" dirty="0">
                <a:latin typeface="+mj-lt"/>
              </a:rPr>
              <a:t>connects your SQL Servers hosted anywhere to SQL Managed Instance</a:t>
            </a:r>
          </a:p>
          <a:p>
            <a:r>
              <a:rPr lang="en-GB" sz="3200" dirty="0">
                <a:latin typeface="+mj-lt"/>
              </a:rPr>
              <a:t>near real-time data replication to the cloud</a:t>
            </a:r>
          </a:p>
          <a:p>
            <a:r>
              <a:rPr lang="en-GB" sz="3200" dirty="0">
                <a:latin typeface="+mj-lt"/>
              </a:rPr>
              <a:t>offload workloads to a read-only secondary in Azure  </a:t>
            </a:r>
            <a:endParaRPr lang="en-GB" dirty="0">
              <a:latin typeface="+mj-lt"/>
            </a:endParaRPr>
          </a:p>
          <a:p>
            <a:endParaRPr lang="en-GB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58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Co wypróbować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sz="3600" dirty="0">
                <a:latin typeface="+mj-lt"/>
              </a:rPr>
              <a:t>Managed Instance Link</a:t>
            </a:r>
          </a:p>
          <a:p>
            <a:r>
              <a:rPr lang="en-GB" sz="3200" dirty="0">
                <a:latin typeface="+mj-lt"/>
              </a:rPr>
              <a:t>Use Azure services without migrating to the cloud</a:t>
            </a:r>
          </a:p>
          <a:p>
            <a:r>
              <a:rPr lang="en-GB" sz="3200" dirty="0">
                <a:latin typeface="+mj-lt"/>
              </a:rPr>
              <a:t>Offload read-only workloads to Azure</a:t>
            </a:r>
          </a:p>
          <a:p>
            <a:r>
              <a:rPr lang="en-GB" sz="3200" dirty="0">
                <a:latin typeface="+mj-lt"/>
              </a:rPr>
              <a:t>Migrate to Azure</a:t>
            </a:r>
          </a:p>
          <a:p>
            <a:endParaRPr lang="en-GB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451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naged Instance link main scenario">
            <a:extLst>
              <a:ext uri="{FF2B5EF4-FFF2-40B4-BE49-F238E27FC236}">
                <a16:creationId xmlns:a16="http://schemas.microsoft.com/office/drawing/2014/main" id="{54801927-7E1F-D50A-D2AB-C44FDEAB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0" y="670421"/>
            <a:ext cx="11980230" cy="568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45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Co wypróbować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dirty="0">
                <a:latin typeface="+mj-lt"/>
              </a:rPr>
              <a:t>The underlying technology behind the link feature for SQL Managed Instance is distributed availability groups. The solution supports single-node systems without existing availability groups, or multiple node systems with existing availability groups.</a:t>
            </a:r>
            <a:endParaRPr lang="en-GB" sz="2400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ow does the link feature for SQL Managed Instance work">
            <a:extLst>
              <a:ext uri="{FF2B5EF4-FFF2-40B4-BE49-F238E27FC236}">
                <a16:creationId xmlns:a16="http://schemas.microsoft.com/office/drawing/2014/main" id="{EF1BECE8-E986-B80E-3F6E-4117467BD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65" y="3860489"/>
            <a:ext cx="10515601" cy="25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325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42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/>
              <a:t>AGENDA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l-PL" sz="2400" dirty="0">
                <a:latin typeface="+mj-lt"/>
              </a:rPr>
              <a:t>Wprowadzenie</a:t>
            </a:r>
          </a:p>
          <a:p>
            <a:pPr>
              <a:lnSpc>
                <a:spcPct val="150000"/>
              </a:lnSpc>
            </a:pPr>
            <a:r>
              <a:rPr lang="pl-PL" sz="2400" dirty="0">
                <a:latin typeface="+mj-lt"/>
              </a:rPr>
              <a:t>Scenariusze </a:t>
            </a:r>
          </a:p>
          <a:p>
            <a:pPr>
              <a:lnSpc>
                <a:spcPct val="150000"/>
              </a:lnSpc>
            </a:pPr>
            <a:r>
              <a:rPr lang="pl-PL" sz="2400" dirty="0">
                <a:latin typeface="+mj-lt"/>
              </a:rPr>
              <a:t>Limity</a:t>
            </a:r>
          </a:p>
          <a:p>
            <a:pPr>
              <a:lnSpc>
                <a:spcPct val="150000"/>
              </a:lnSpc>
            </a:pPr>
            <a:r>
              <a:rPr lang="pl-PL" sz="2400" dirty="0" err="1">
                <a:latin typeface="+mj-lt"/>
              </a:rPr>
              <a:t>Features</a:t>
            </a:r>
            <a:endParaRPr lang="pl-PL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l-PL" sz="2400" dirty="0">
                <a:latin typeface="+mj-lt"/>
              </a:rPr>
              <a:t>Konfiguracja i administracja</a:t>
            </a:r>
          </a:p>
          <a:p>
            <a:pPr>
              <a:lnSpc>
                <a:spcPct val="150000"/>
              </a:lnSpc>
            </a:pPr>
            <a:r>
              <a:rPr lang="pl-PL" sz="2400" dirty="0">
                <a:latin typeface="+mj-lt"/>
              </a:rPr>
              <a:t>Wydajność</a:t>
            </a:r>
          </a:p>
          <a:p>
            <a:pPr>
              <a:lnSpc>
                <a:spcPct val="150000"/>
              </a:lnSpc>
            </a:pPr>
            <a:r>
              <a:rPr lang="pl-PL" sz="2400" dirty="0">
                <a:latin typeface="+mj-lt"/>
              </a:rPr>
              <a:t>Mechanizmy HA / DR</a:t>
            </a:r>
          </a:p>
          <a:p>
            <a:pPr>
              <a:lnSpc>
                <a:spcPct val="150000"/>
              </a:lnSpc>
            </a:pPr>
            <a:r>
              <a:rPr lang="pl-PL" sz="2400" dirty="0">
                <a:latin typeface="+mj-lt"/>
              </a:rPr>
              <a:t>Co dalej – co wypróbować?</a:t>
            </a:r>
            <a:endParaRPr lang="en-US" sz="24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</a:t>
            </a:r>
            <a:r>
              <a:rPr lang="pl-PL"/>
              <a:t>2022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7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/>
              <a:t>Wprowadzenie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C7EC09-5305-3CE2-4967-B456B1916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5516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/>
              <a:t>SQL Server w </a:t>
            </a:r>
            <a:r>
              <a:rPr lang="pl-PL" spc="300" err="1"/>
              <a:t>Azure</a:t>
            </a:r>
            <a:endParaRPr lang="en-US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Azure SQL Database – single / standalone database</a:t>
            </a:r>
            <a:br>
              <a:rPr lang="en-GB" dirty="0">
                <a:latin typeface="+mj-lt"/>
              </a:rPr>
            </a:b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Azure SQL Managed Instance – instance of the SQL Server that can have up to 100 databases and not managing the infostructure  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SQL Server on Azure VMs</a:t>
            </a:r>
            <a:endParaRPr lang="en-GB" sz="2400" dirty="0">
              <a:effectLst/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5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 err="1"/>
              <a:t>Azure</a:t>
            </a:r>
            <a:r>
              <a:rPr lang="pl-PL" spc="300" dirty="0"/>
              <a:t> SQL Database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+mj-lt"/>
              </a:rPr>
              <a:t>Single / standalone database – “contained”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Means no access to other databases and system objects</a:t>
            </a:r>
          </a:p>
          <a:p>
            <a:pPr lvl="1"/>
            <a:r>
              <a:rPr lang="en-GB" dirty="0">
                <a:latin typeface="+mj-lt"/>
              </a:rPr>
              <a:t>No SQL Server Agent</a:t>
            </a:r>
          </a:p>
          <a:p>
            <a:pPr lvl="1"/>
            <a:r>
              <a:rPr lang="en-GB" dirty="0">
                <a:latin typeface="+mj-lt"/>
              </a:rPr>
              <a:t>No Service Broker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Provisioned (</a:t>
            </a:r>
            <a:r>
              <a:rPr lang="en-GB" dirty="0" err="1">
                <a:latin typeface="+mj-lt"/>
              </a:rPr>
              <a:t>vCore</a:t>
            </a:r>
            <a:r>
              <a:rPr lang="en-GB" dirty="0">
                <a:latin typeface="+mj-lt"/>
              </a:rPr>
              <a:t> or DTU model)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Every 100 DTUs Standard tier = 1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vCore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of General Purpose. 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Every 125 DTUs Premium = 1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vCore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of Business Critical</a:t>
            </a:r>
          </a:p>
          <a:p>
            <a:r>
              <a:rPr lang="en-GB" dirty="0">
                <a:latin typeface="+mj-lt"/>
              </a:rPr>
              <a:t>Serverless</a:t>
            </a: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>
              <a:buFontTx/>
              <a:buChar char="-"/>
            </a:pPr>
            <a:endParaRPr lang="en-GB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3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 err="1"/>
              <a:t>Azure</a:t>
            </a:r>
            <a:r>
              <a:rPr lang="pl-PL" spc="300" dirty="0"/>
              <a:t> SQL Database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Database size limits – 4TB</a:t>
            </a:r>
          </a:p>
          <a:p>
            <a:r>
              <a:rPr lang="en-GB" dirty="0">
                <a:latin typeface="+mj-lt"/>
              </a:rPr>
              <a:t>Hyperscale to 100 TB, but</a:t>
            </a:r>
          </a:p>
          <a:p>
            <a:pPr lvl="1"/>
            <a:r>
              <a:rPr lang="en-GB" dirty="0">
                <a:latin typeface="+mj-lt"/>
              </a:rPr>
              <a:t>This is one way ticket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Pooling – reserve compute resources and share among databases in one logical SQL Server</a:t>
            </a:r>
          </a:p>
          <a:p>
            <a:pPr>
              <a:buFontTx/>
              <a:buChar char="-"/>
            </a:pPr>
            <a:endParaRPr lang="en-GB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SQLDay</a:t>
            </a:r>
            <a:r>
              <a:rPr lang="en-US"/>
              <a:t> 202</a:t>
            </a:r>
            <a:r>
              <a:rPr lang="pl-PL"/>
              <a:t>2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2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400435910F914AA27C61873C4C4D7F" ma:contentTypeVersion="12" ma:contentTypeDescription="Utwórz nowy dokument." ma:contentTypeScope="" ma:versionID="8637239e87c4fc9b1a1059616c10b12d">
  <xsd:schema xmlns:xsd="http://www.w3.org/2001/XMLSchema" xmlns:xs="http://www.w3.org/2001/XMLSchema" xmlns:p="http://schemas.microsoft.com/office/2006/metadata/properties" xmlns:ns2="b20e6869-dff3-42b0-b456-919f3555a5f1" xmlns:ns3="47219249-621b-4117-8472-4c85b6ccf211" targetNamespace="http://schemas.microsoft.com/office/2006/metadata/properties" ma:root="true" ma:fieldsID="2189b107ca5352fb7a298a813440d92a" ns2:_="" ns3:_="">
    <xsd:import namespace="b20e6869-dff3-42b0-b456-919f3555a5f1"/>
    <xsd:import namespace="47219249-621b-4117-8472-4c85b6ccf2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e6869-dff3-42b0-b456-919f3555a5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19249-621b-4117-8472-4c85b6ccf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7F453-D761-4681-8B59-7621725D6F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47B42E-8847-4313-878B-D3C3CD9637C1}">
  <ds:schemaRefs>
    <ds:schemaRef ds:uri="47219249-621b-4117-8472-4c85b6ccf211"/>
    <ds:schemaRef ds:uri="b20e6869-dff3-42b0-b456-919f3555a5f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F2E9DAE-94FE-4516-866F-152B494C8B0C}">
  <ds:schemaRefs>
    <ds:schemaRef ds:uri="47219249-621b-4117-8472-4c85b6ccf211"/>
    <ds:schemaRef ds:uri="b20e6869-dff3-42b0-b456-919f3555a5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1420</Words>
  <Application>Microsoft Office PowerPoint</Application>
  <PresentationFormat>Widescreen</PresentationFormat>
  <Paragraphs>287</Paragraphs>
  <Slides>47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Praca z Azure SQL Managed Instance - przemyślenia prosto z chmury</vt:lpstr>
      <vt:lpstr>Agnieszka</vt:lpstr>
      <vt:lpstr>Damian Widera</vt:lpstr>
      <vt:lpstr>AGENDA</vt:lpstr>
      <vt:lpstr>Wprowadzenie</vt:lpstr>
      <vt:lpstr>SQL Server w Azure</vt:lpstr>
      <vt:lpstr>Azure SQL Database</vt:lpstr>
      <vt:lpstr>Azure SQL Database</vt:lpstr>
      <vt:lpstr>Azure SQL Database</vt:lpstr>
      <vt:lpstr>Azure SQL Database</vt:lpstr>
      <vt:lpstr>Azure SQL Database</vt:lpstr>
      <vt:lpstr>Azure Managed Instance</vt:lpstr>
      <vt:lpstr>Azure Managed Instance</vt:lpstr>
      <vt:lpstr>Azure Managed Instance</vt:lpstr>
      <vt:lpstr>Azure Managed Instance</vt:lpstr>
      <vt:lpstr>Features, czyli co działa </vt:lpstr>
      <vt:lpstr>Features</vt:lpstr>
      <vt:lpstr>Features</vt:lpstr>
      <vt:lpstr>Features – te nie są wspierane</vt:lpstr>
      <vt:lpstr>Features – co byśmy chcieli</vt:lpstr>
      <vt:lpstr>Limity</vt:lpstr>
      <vt:lpstr>Limity</vt:lpstr>
      <vt:lpstr>Limity</vt:lpstr>
      <vt:lpstr>Scenariusze</vt:lpstr>
      <vt:lpstr>Azure Data Studio – migration assesment</vt:lpstr>
      <vt:lpstr>Azure Data Studio – migration assesment</vt:lpstr>
      <vt:lpstr>Konfiguracja i administracja</vt:lpstr>
      <vt:lpstr>Konfiguracja usługi</vt:lpstr>
      <vt:lpstr>Administracja</vt:lpstr>
      <vt:lpstr>Administracja</vt:lpstr>
      <vt:lpstr>Administracja</vt:lpstr>
      <vt:lpstr>Wydajność</vt:lpstr>
      <vt:lpstr>Wydajność</vt:lpstr>
      <vt:lpstr>HA/DR</vt:lpstr>
      <vt:lpstr>HA / DR</vt:lpstr>
      <vt:lpstr>HA / DR</vt:lpstr>
      <vt:lpstr>Co wypróbować</vt:lpstr>
      <vt:lpstr>Co wypróbować</vt:lpstr>
      <vt:lpstr>Co wypróbować</vt:lpstr>
      <vt:lpstr>Co wypróbować</vt:lpstr>
      <vt:lpstr>Co wypróbować</vt:lpstr>
      <vt:lpstr>Co wypróbować</vt:lpstr>
      <vt:lpstr>Co wypróbować</vt:lpstr>
      <vt:lpstr>PowerPoint Presentation</vt:lpstr>
      <vt:lpstr>Co wypróbować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Justyna Jokiel</dc:creator>
  <cp:lastModifiedBy>Damian Widera</cp:lastModifiedBy>
  <cp:revision>6</cp:revision>
  <dcterms:created xsi:type="dcterms:W3CDTF">2020-11-25T08:54:13Z</dcterms:created>
  <dcterms:modified xsi:type="dcterms:W3CDTF">2022-05-19T12:12:20Z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0x0101008B400435910F914AA27C61873C4C4D7F</vt:lpwstr>
  </property>
</Properties>
</file>