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72" r:id="rId5"/>
    <p:sldId id="256" r:id="rId6"/>
    <p:sldId id="259" r:id="rId7"/>
    <p:sldId id="275" r:id="rId8"/>
    <p:sldId id="276" r:id="rId9"/>
    <p:sldId id="262" r:id="rId10"/>
    <p:sldId id="277" r:id="rId11"/>
    <p:sldId id="288" r:id="rId12"/>
    <p:sldId id="289" r:id="rId13"/>
    <p:sldId id="278" r:id="rId14"/>
    <p:sldId id="290" r:id="rId15"/>
    <p:sldId id="285" r:id="rId16"/>
    <p:sldId id="279" r:id="rId17"/>
    <p:sldId id="280" r:id="rId18"/>
    <p:sldId id="291" r:id="rId19"/>
    <p:sldId id="292" r:id="rId20"/>
    <p:sldId id="281" r:id="rId21"/>
    <p:sldId id="282" r:id="rId22"/>
    <p:sldId id="283" r:id="rId23"/>
    <p:sldId id="284" r:id="rId24"/>
    <p:sldId id="293" r:id="rId25"/>
    <p:sldId id="294" r:id="rId26"/>
    <p:sldId id="297" r:id="rId27"/>
    <p:sldId id="295" r:id="rId28"/>
    <p:sldId id="265" r:id="rId29"/>
    <p:sldId id="298" r:id="rId30"/>
    <p:sldId id="299" r:id="rId31"/>
    <p:sldId id="300" r:id="rId32"/>
    <p:sldId id="301" r:id="rId33"/>
    <p:sldId id="303" r:id="rId34"/>
    <p:sldId id="302" r:id="rId35"/>
    <p:sldId id="304" r:id="rId36"/>
    <p:sldId id="305" r:id="rId37"/>
    <p:sldId id="309" r:id="rId38"/>
    <p:sldId id="310" r:id="rId39"/>
    <p:sldId id="311" r:id="rId40"/>
    <p:sldId id="306" r:id="rId41"/>
    <p:sldId id="27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D8973E-3A46-499F-AA8E-B5A9A38BBC7C}" v="51" dt="2022-05-07T17:57:34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Martorana Tusa" userId="418626b0-4b60-4272-a511-1eed38ffc96b" providerId="ADAL" clId="{CDD8973E-3A46-499F-AA8E-B5A9A38BBC7C}"/>
    <pc:docChg chg="undo custSel addSld delSld modSld sldOrd">
      <pc:chgData name="Andrea Martorana Tusa" userId="418626b0-4b60-4272-a511-1eed38ffc96b" providerId="ADAL" clId="{CDD8973E-3A46-499F-AA8E-B5A9A38BBC7C}" dt="2022-05-07T17:58:07.504" v="940" actId="1076"/>
      <pc:docMkLst>
        <pc:docMk/>
      </pc:docMkLst>
      <pc:sldChg chg="modSp mod">
        <pc:chgData name="Andrea Martorana Tusa" userId="418626b0-4b60-4272-a511-1eed38ffc96b" providerId="ADAL" clId="{CDD8973E-3A46-499F-AA8E-B5A9A38BBC7C}" dt="2022-05-07T17:04:05.150" v="29"/>
        <pc:sldMkLst>
          <pc:docMk/>
          <pc:sldMk cId="4276042409" sldId="256"/>
        </pc:sldMkLst>
        <pc:spChg chg="mod">
          <ac:chgData name="Andrea Martorana Tusa" userId="418626b0-4b60-4272-a511-1eed38ffc96b" providerId="ADAL" clId="{CDD8973E-3A46-499F-AA8E-B5A9A38BBC7C}" dt="2022-05-07T17:04:05.150" v="29"/>
          <ac:spMkLst>
            <pc:docMk/>
            <pc:sldMk cId="4276042409" sldId="256"/>
            <ac:spMk id="2" creationId="{3E9B1C1C-B7BF-4F25-B944-3E580E0E2347}"/>
          </ac:spMkLst>
        </pc:spChg>
        <pc:spChg chg="mod">
          <ac:chgData name="Andrea Martorana Tusa" userId="418626b0-4b60-4272-a511-1eed38ffc96b" providerId="ADAL" clId="{CDD8973E-3A46-499F-AA8E-B5A9A38BBC7C}" dt="2022-05-07T17:03:38.674" v="28" actId="20577"/>
          <ac:spMkLst>
            <pc:docMk/>
            <pc:sldMk cId="4276042409" sldId="256"/>
            <ac:spMk id="3" creationId="{63FF0BA1-7FD7-4635-A1B3-C8B210391325}"/>
          </ac:spMkLst>
        </pc:spChg>
      </pc:sldChg>
      <pc:sldChg chg="addSp delSp modSp mod">
        <pc:chgData name="Andrea Martorana Tusa" userId="418626b0-4b60-4272-a511-1eed38ffc96b" providerId="ADAL" clId="{CDD8973E-3A46-499F-AA8E-B5A9A38BBC7C}" dt="2022-05-07T17:07:24.909" v="71" actId="1076"/>
        <pc:sldMkLst>
          <pc:docMk/>
          <pc:sldMk cId="180802053" sldId="259"/>
        </pc:sldMkLst>
        <pc:spChg chg="mod">
          <ac:chgData name="Andrea Martorana Tusa" userId="418626b0-4b60-4272-a511-1eed38ffc96b" providerId="ADAL" clId="{CDD8973E-3A46-499F-AA8E-B5A9A38BBC7C}" dt="2022-05-07T17:06:33.167" v="63" actId="20577"/>
          <ac:spMkLst>
            <pc:docMk/>
            <pc:sldMk cId="180802053" sldId="259"/>
            <ac:spMk id="2" creationId="{C89AF66A-54F2-4D01-AF00-55361F8BEC6E}"/>
          </ac:spMkLst>
        </pc:spChg>
        <pc:spChg chg="mod">
          <ac:chgData name="Andrea Martorana Tusa" userId="418626b0-4b60-4272-a511-1eed38ffc96b" providerId="ADAL" clId="{CDD8973E-3A46-499F-AA8E-B5A9A38BBC7C}" dt="2022-05-07T17:06:48.067" v="65"/>
          <ac:spMkLst>
            <pc:docMk/>
            <pc:sldMk cId="180802053" sldId="259"/>
            <ac:spMk id="3" creationId="{11423F17-3B13-442D-BD64-8C6373D5DF0E}"/>
          </ac:spMkLst>
        </pc:spChg>
        <pc:picChg chg="add mod">
          <ac:chgData name="Andrea Martorana Tusa" userId="418626b0-4b60-4272-a511-1eed38ffc96b" providerId="ADAL" clId="{CDD8973E-3A46-499F-AA8E-B5A9A38BBC7C}" dt="2022-05-07T17:07:01.802" v="67" actId="1076"/>
          <ac:picMkLst>
            <pc:docMk/>
            <pc:sldMk cId="180802053" sldId="259"/>
            <ac:picMk id="7" creationId="{AE5C45F7-DA8F-41F1-9652-9AC49440460F}"/>
          </ac:picMkLst>
        </pc:picChg>
        <pc:picChg chg="add del mod">
          <ac:chgData name="Andrea Martorana Tusa" userId="418626b0-4b60-4272-a511-1eed38ffc96b" providerId="ADAL" clId="{CDD8973E-3A46-499F-AA8E-B5A9A38BBC7C}" dt="2022-05-07T17:07:13.957" v="69" actId="478"/>
          <ac:picMkLst>
            <pc:docMk/>
            <pc:sldMk cId="180802053" sldId="259"/>
            <ac:picMk id="8" creationId="{2B94E038-2A99-4E43-86D2-DF260F15B7C9}"/>
          </ac:picMkLst>
        </pc:picChg>
        <pc:picChg chg="add mod">
          <ac:chgData name="Andrea Martorana Tusa" userId="418626b0-4b60-4272-a511-1eed38ffc96b" providerId="ADAL" clId="{CDD8973E-3A46-499F-AA8E-B5A9A38BBC7C}" dt="2022-05-07T17:07:24.909" v="71" actId="1076"/>
          <ac:picMkLst>
            <pc:docMk/>
            <pc:sldMk cId="180802053" sldId="259"/>
            <ac:picMk id="9" creationId="{15BC9CED-2861-4138-A537-009A946CA998}"/>
          </ac:picMkLst>
        </pc:picChg>
      </pc:sldChg>
      <pc:sldChg chg="del">
        <pc:chgData name="Andrea Martorana Tusa" userId="418626b0-4b60-4272-a511-1eed38ffc96b" providerId="ADAL" clId="{CDD8973E-3A46-499F-AA8E-B5A9A38BBC7C}" dt="2022-05-07T17:36:09.630" v="673" actId="47"/>
        <pc:sldMkLst>
          <pc:docMk/>
          <pc:sldMk cId="585557992" sldId="261"/>
        </pc:sldMkLst>
      </pc:sldChg>
      <pc:sldChg chg="del">
        <pc:chgData name="Andrea Martorana Tusa" userId="418626b0-4b60-4272-a511-1eed38ffc96b" providerId="ADAL" clId="{CDD8973E-3A46-499F-AA8E-B5A9A38BBC7C}" dt="2022-05-07T17:36:11.413" v="674" actId="47"/>
        <pc:sldMkLst>
          <pc:docMk/>
          <pc:sldMk cId="828418514" sldId="263"/>
        </pc:sldMkLst>
      </pc:sldChg>
      <pc:sldChg chg="add del">
        <pc:chgData name="Andrea Martorana Tusa" userId="418626b0-4b60-4272-a511-1eed38ffc96b" providerId="ADAL" clId="{CDD8973E-3A46-499F-AA8E-B5A9A38BBC7C}" dt="2022-05-07T17:04:25.899" v="31"/>
        <pc:sldMkLst>
          <pc:docMk/>
          <pc:sldMk cId="3971188119" sldId="264"/>
        </pc:sldMkLst>
      </pc:sldChg>
      <pc:sldChg chg="addSp delSp modSp mod">
        <pc:chgData name="Andrea Martorana Tusa" userId="418626b0-4b60-4272-a511-1eed38ffc96b" providerId="ADAL" clId="{CDD8973E-3A46-499F-AA8E-B5A9A38BBC7C}" dt="2022-05-07T17:36:23.646" v="685" actId="478"/>
        <pc:sldMkLst>
          <pc:docMk/>
          <pc:sldMk cId="4142983531" sldId="265"/>
        </pc:sldMkLst>
        <pc:spChg chg="mod">
          <ac:chgData name="Andrea Martorana Tusa" userId="418626b0-4b60-4272-a511-1eed38ffc96b" providerId="ADAL" clId="{CDD8973E-3A46-499F-AA8E-B5A9A38BBC7C}" dt="2022-05-07T17:36:16.826" v="683" actId="20577"/>
          <ac:spMkLst>
            <pc:docMk/>
            <pc:sldMk cId="4142983531" sldId="265"/>
            <ac:spMk id="2" creationId="{69C35FEE-CDB8-4B2A-8C27-DF337C5BF54E}"/>
          </ac:spMkLst>
        </pc:spChg>
        <pc:spChg chg="del">
          <ac:chgData name="Andrea Martorana Tusa" userId="418626b0-4b60-4272-a511-1eed38ffc96b" providerId="ADAL" clId="{CDD8973E-3A46-499F-AA8E-B5A9A38BBC7C}" dt="2022-05-07T17:36:20.613" v="684" actId="478"/>
          <ac:spMkLst>
            <pc:docMk/>
            <pc:sldMk cId="4142983531" sldId="265"/>
            <ac:spMk id="3" creationId="{C57BFC19-642C-46C0-8599-428A8D1F06F5}"/>
          </ac:spMkLst>
        </pc:spChg>
        <pc:spChg chg="add del mod">
          <ac:chgData name="Andrea Martorana Tusa" userId="418626b0-4b60-4272-a511-1eed38ffc96b" providerId="ADAL" clId="{CDD8973E-3A46-499F-AA8E-B5A9A38BBC7C}" dt="2022-05-07T17:36:23.646" v="685" actId="478"/>
          <ac:spMkLst>
            <pc:docMk/>
            <pc:sldMk cId="4142983531" sldId="265"/>
            <ac:spMk id="6" creationId="{092340DA-0135-45D0-BC50-0984A40DF30A}"/>
          </ac:spMkLst>
        </pc:spChg>
      </pc:sldChg>
      <pc:sldChg chg="modSp add mod">
        <pc:chgData name="Andrea Martorana Tusa" userId="418626b0-4b60-4272-a511-1eed38ffc96b" providerId="ADAL" clId="{CDD8973E-3A46-499F-AA8E-B5A9A38BBC7C}" dt="2022-05-07T17:07:36.693" v="72"/>
        <pc:sldMkLst>
          <pc:docMk/>
          <pc:sldMk cId="2712147736" sldId="275"/>
        </pc:sldMkLst>
        <pc:spChg chg="mod">
          <ac:chgData name="Andrea Martorana Tusa" userId="418626b0-4b60-4272-a511-1eed38ffc96b" providerId="ADAL" clId="{CDD8973E-3A46-499F-AA8E-B5A9A38BBC7C}" dt="2022-05-07T17:07:36.693" v="72"/>
          <ac:spMkLst>
            <pc:docMk/>
            <pc:sldMk cId="2712147736" sldId="275"/>
            <ac:spMk id="3" creationId="{11423F17-3B13-442D-BD64-8C6373D5DF0E}"/>
          </ac:spMkLst>
        </pc:spChg>
      </pc:sldChg>
      <pc:sldChg chg="new del ord">
        <pc:chgData name="Andrea Martorana Tusa" userId="418626b0-4b60-4272-a511-1eed38ffc96b" providerId="ADAL" clId="{CDD8973E-3A46-499F-AA8E-B5A9A38BBC7C}" dt="2022-05-07T17:06:15.034" v="44" actId="47"/>
        <pc:sldMkLst>
          <pc:docMk/>
          <pc:sldMk cId="3754415229" sldId="275"/>
        </pc:sldMkLst>
      </pc:sldChg>
      <pc:sldChg chg="add del">
        <pc:chgData name="Andrea Martorana Tusa" userId="418626b0-4b60-4272-a511-1eed38ffc96b" providerId="ADAL" clId="{CDD8973E-3A46-499F-AA8E-B5A9A38BBC7C}" dt="2022-05-07T17:04:52.549" v="34" actId="47"/>
        <pc:sldMkLst>
          <pc:docMk/>
          <pc:sldMk cId="3947886400" sldId="275"/>
        </pc:sldMkLst>
      </pc:sldChg>
      <pc:sldChg chg="add del">
        <pc:chgData name="Andrea Martorana Tusa" userId="418626b0-4b60-4272-a511-1eed38ffc96b" providerId="ADAL" clId="{CDD8973E-3A46-499F-AA8E-B5A9A38BBC7C}" dt="2022-05-07T17:05:51.566" v="40" actId="47"/>
        <pc:sldMkLst>
          <pc:docMk/>
          <pc:sldMk cId="3971188119" sldId="275"/>
        </pc:sldMkLst>
      </pc:sldChg>
      <pc:sldChg chg="addSp delSp modSp add mod ord">
        <pc:chgData name="Andrea Martorana Tusa" userId="418626b0-4b60-4272-a511-1eed38ffc96b" providerId="ADAL" clId="{CDD8973E-3A46-499F-AA8E-B5A9A38BBC7C}" dt="2022-05-07T17:07:55.135" v="98" actId="478"/>
        <pc:sldMkLst>
          <pc:docMk/>
          <pc:sldMk cId="4244482653" sldId="276"/>
        </pc:sldMkLst>
        <pc:spChg chg="mod">
          <ac:chgData name="Andrea Martorana Tusa" userId="418626b0-4b60-4272-a511-1eed38ffc96b" providerId="ADAL" clId="{CDD8973E-3A46-499F-AA8E-B5A9A38BBC7C}" dt="2022-05-07T17:07:50.774" v="97" actId="20577"/>
          <ac:spMkLst>
            <pc:docMk/>
            <pc:sldMk cId="4244482653" sldId="276"/>
            <ac:spMk id="2" creationId="{69C35FEE-CDB8-4B2A-8C27-DF337C5BF54E}"/>
          </ac:spMkLst>
        </pc:spChg>
        <pc:spChg chg="del">
          <ac:chgData name="Andrea Martorana Tusa" userId="418626b0-4b60-4272-a511-1eed38ffc96b" providerId="ADAL" clId="{CDD8973E-3A46-499F-AA8E-B5A9A38BBC7C}" dt="2022-05-07T17:07:55.135" v="98" actId="478"/>
          <ac:spMkLst>
            <pc:docMk/>
            <pc:sldMk cId="4244482653" sldId="276"/>
            <ac:spMk id="3" creationId="{C57BFC19-642C-46C0-8599-428A8D1F06F5}"/>
          </ac:spMkLst>
        </pc:spChg>
        <pc:spChg chg="add mod">
          <ac:chgData name="Andrea Martorana Tusa" userId="418626b0-4b60-4272-a511-1eed38ffc96b" providerId="ADAL" clId="{CDD8973E-3A46-499F-AA8E-B5A9A38BBC7C}" dt="2022-05-07T17:07:55.135" v="98" actId="478"/>
          <ac:spMkLst>
            <pc:docMk/>
            <pc:sldMk cId="4244482653" sldId="276"/>
            <ac:spMk id="6" creationId="{2A2F4B3E-CE72-4A60-A327-AF9496FD0480}"/>
          </ac:spMkLst>
        </pc:spChg>
      </pc:sldChg>
      <pc:sldChg chg="modSp add mod ord">
        <pc:chgData name="Andrea Martorana Tusa" userId="418626b0-4b60-4272-a511-1eed38ffc96b" providerId="ADAL" clId="{CDD8973E-3A46-499F-AA8E-B5A9A38BBC7C}" dt="2022-05-07T17:09:19.863" v="155" actId="1076"/>
        <pc:sldMkLst>
          <pc:docMk/>
          <pc:sldMk cId="2419785490" sldId="277"/>
        </pc:sldMkLst>
        <pc:spChg chg="mod">
          <ac:chgData name="Andrea Martorana Tusa" userId="418626b0-4b60-4272-a511-1eed38ffc96b" providerId="ADAL" clId="{CDD8973E-3A46-499F-AA8E-B5A9A38BBC7C}" dt="2022-05-07T17:08:42.703" v="151" actId="20577"/>
          <ac:spMkLst>
            <pc:docMk/>
            <pc:sldMk cId="2419785490" sldId="277"/>
            <ac:spMk id="2" creationId="{C89AF66A-54F2-4D01-AF00-55361F8BEC6E}"/>
          </ac:spMkLst>
        </pc:spChg>
        <pc:spChg chg="mod">
          <ac:chgData name="Andrea Martorana Tusa" userId="418626b0-4b60-4272-a511-1eed38ffc96b" providerId="ADAL" clId="{CDD8973E-3A46-499F-AA8E-B5A9A38BBC7C}" dt="2022-05-07T17:09:19.863" v="155" actId="1076"/>
          <ac:spMkLst>
            <pc:docMk/>
            <pc:sldMk cId="2419785490" sldId="277"/>
            <ac:spMk id="3" creationId="{11423F17-3B13-442D-BD64-8C6373D5DF0E}"/>
          </ac:spMkLst>
        </pc:spChg>
      </pc:sldChg>
      <pc:sldChg chg="modSp add mod">
        <pc:chgData name="Andrea Martorana Tusa" userId="418626b0-4b60-4272-a511-1eed38ffc96b" providerId="ADAL" clId="{CDD8973E-3A46-499F-AA8E-B5A9A38BBC7C}" dt="2022-05-07T17:13:00.873" v="193" actId="20577"/>
        <pc:sldMkLst>
          <pc:docMk/>
          <pc:sldMk cId="2461075219" sldId="278"/>
        </pc:sldMkLst>
        <pc:spChg chg="mod">
          <ac:chgData name="Andrea Martorana Tusa" userId="418626b0-4b60-4272-a511-1eed38ffc96b" providerId="ADAL" clId="{CDD8973E-3A46-499F-AA8E-B5A9A38BBC7C}" dt="2022-05-07T17:12:24.321" v="190" actId="20577"/>
          <ac:spMkLst>
            <pc:docMk/>
            <pc:sldMk cId="2461075219" sldId="278"/>
            <ac:spMk id="2" creationId="{C89AF66A-54F2-4D01-AF00-55361F8BEC6E}"/>
          </ac:spMkLst>
        </pc:spChg>
        <pc:spChg chg="mod">
          <ac:chgData name="Andrea Martorana Tusa" userId="418626b0-4b60-4272-a511-1eed38ffc96b" providerId="ADAL" clId="{CDD8973E-3A46-499F-AA8E-B5A9A38BBC7C}" dt="2022-05-07T17:13:00.873" v="193" actId="20577"/>
          <ac:spMkLst>
            <pc:docMk/>
            <pc:sldMk cId="2461075219" sldId="278"/>
            <ac:spMk id="3" creationId="{11423F17-3B13-442D-BD64-8C6373D5DF0E}"/>
          </ac:spMkLst>
        </pc:spChg>
      </pc:sldChg>
      <pc:sldChg chg="addSp delSp modSp add mod modAnim">
        <pc:chgData name="Andrea Martorana Tusa" userId="418626b0-4b60-4272-a511-1eed38ffc96b" providerId="ADAL" clId="{CDD8973E-3A46-499F-AA8E-B5A9A38BBC7C}" dt="2022-05-07T17:15:34.923" v="228" actId="5793"/>
        <pc:sldMkLst>
          <pc:docMk/>
          <pc:sldMk cId="3786564515" sldId="279"/>
        </pc:sldMkLst>
        <pc:spChg chg="mod">
          <ac:chgData name="Andrea Martorana Tusa" userId="418626b0-4b60-4272-a511-1eed38ffc96b" providerId="ADAL" clId="{CDD8973E-3A46-499F-AA8E-B5A9A38BBC7C}" dt="2022-05-07T17:14:59.820" v="221" actId="20577"/>
          <ac:spMkLst>
            <pc:docMk/>
            <pc:sldMk cId="3786564515" sldId="279"/>
            <ac:spMk id="2" creationId="{C89AF66A-54F2-4D01-AF00-55361F8BEC6E}"/>
          </ac:spMkLst>
        </pc:spChg>
        <pc:spChg chg="del">
          <ac:chgData name="Andrea Martorana Tusa" userId="418626b0-4b60-4272-a511-1eed38ffc96b" providerId="ADAL" clId="{CDD8973E-3A46-499F-AA8E-B5A9A38BBC7C}" dt="2022-05-07T17:15:10.901" v="224" actId="478"/>
          <ac:spMkLst>
            <pc:docMk/>
            <pc:sldMk cId="3786564515" sldId="279"/>
            <ac:spMk id="3" creationId="{11423F17-3B13-442D-BD64-8C6373D5DF0E}"/>
          </ac:spMkLst>
        </pc:spChg>
        <pc:spChg chg="add mod">
          <ac:chgData name="Andrea Martorana Tusa" userId="418626b0-4b60-4272-a511-1eed38ffc96b" providerId="ADAL" clId="{CDD8973E-3A46-499F-AA8E-B5A9A38BBC7C}" dt="2022-05-07T17:15:34.923" v="228" actId="5793"/>
          <ac:spMkLst>
            <pc:docMk/>
            <pc:sldMk cId="3786564515" sldId="279"/>
            <ac:spMk id="7" creationId="{26E89586-2FDF-4B53-8601-E266FD0C164E}"/>
          </ac:spMkLst>
        </pc:spChg>
        <pc:spChg chg="add del mod">
          <ac:chgData name="Andrea Martorana Tusa" userId="418626b0-4b60-4272-a511-1eed38ffc96b" providerId="ADAL" clId="{CDD8973E-3A46-499F-AA8E-B5A9A38BBC7C}" dt="2022-05-07T17:15:13.485" v="225" actId="478"/>
          <ac:spMkLst>
            <pc:docMk/>
            <pc:sldMk cId="3786564515" sldId="279"/>
            <ac:spMk id="8" creationId="{3CC52E41-6379-45A1-97CC-36240A4D5322}"/>
          </ac:spMkLst>
        </pc:spChg>
      </pc:sldChg>
      <pc:sldChg chg="modSp add mod">
        <pc:chgData name="Andrea Martorana Tusa" userId="418626b0-4b60-4272-a511-1eed38ffc96b" providerId="ADAL" clId="{CDD8973E-3A46-499F-AA8E-B5A9A38BBC7C}" dt="2022-05-07T17:17:15.882" v="290" actId="20577"/>
        <pc:sldMkLst>
          <pc:docMk/>
          <pc:sldMk cId="3833855557" sldId="280"/>
        </pc:sldMkLst>
        <pc:spChg chg="mod">
          <ac:chgData name="Andrea Martorana Tusa" userId="418626b0-4b60-4272-a511-1eed38ffc96b" providerId="ADAL" clId="{CDD8973E-3A46-499F-AA8E-B5A9A38BBC7C}" dt="2022-05-07T17:17:15.882" v="290" actId="20577"/>
          <ac:spMkLst>
            <pc:docMk/>
            <pc:sldMk cId="3833855557" sldId="280"/>
            <ac:spMk id="2" creationId="{C89AF66A-54F2-4D01-AF00-55361F8BEC6E}"/>
          </ac:spMkLst>
        </pc:spChg>
        <pc:spChg chg="mod">
          <ac:chgData name="Andrea Martorana Tusa" userId="418626b0-4b60-4272-a511-1eed38ffc96b" providerId="ADAL" clId="{CDD8973E-3A46-499F-AA8E-B5A9A38BBC7C}" dt="2022-05-07T17:16:25.865" v="278" actId="20577"/>
          <ac:spMkLst>
            <pc:docMk/>
            <pc:sldMk cId="3833855557" sldId="280"/>
            <ac:spMk id="3" creationId="{11423F17-3B13-442D-BD64-8C6373D5DF0E}"/>
          </ac:spMkLst>
        </pc:spChg>
      </pc:sldChg>
      <pc:sldChg chg="addSp delSp modSp add mod modAnim">
        <pc:chgData name="Andrea Martorana Tusa" userId="418626b0-4b60-4272-a511-1eed38ffc96b" providerId="ADAL" clId="{CDD8973E-3A46-499F-AA8E-B5A9A38BBC7C}" dt="2022-05-07T17:23:10.355" v="409" actId="20577"/>
        <pc:sldMkLst>
          <pc:docMk/>
          <pc:sldMk cId="1595783695" sldId="281"/>
        </pc:sldMkLst>
        <pc:spChg chg="mod">
          <ac:chgData name="Andrea Martorana Tusa" userId="418626b0-4b60-4272-a511-1eed38ffc96b" providerId="ADAL" clId="{CDD8973E-3A46-499F-AA8E-B5A9A38BBC7C}" dt="2022-05-07T17:20:01.362" v="324" actId="20577"/>
          <ac:spMkLst>
            <pc:docMk/>
            <pc:sldMk cId="1595783695" sldId="281"/>
            <ac:spMk id="2" creationId="{C89AF66A-54F2-4D01-AF00-55361F8BEC6E}"/>
          </ac:spMkLst>
        </pc:spChg>
        <pc:spChg chg="del">
          <ac:chgData name="Andrea Martorana Tusa" userId="418626b0-4b60-4272-a511-1eed38ffc96b" providerId="ADAL" clId="{CDD8973E-3A46-499F-AA8E-B5A9A38BBC7C}" dt="2022-05-07T17:20:07.832" v="325" actId="478"/>
          <ac:spMkLst>
            <pc:docMk/>
            <pc:sldMk cId="1595783695" sldId="281"/>
            <ac:spMk id="3" creationId="{11423F17-3B13-442D-BD64-8C6373D5DF0E}"/>
          </ac:spMkLst>
        </pc:spChg>
        <pc:spChg chg="add del mod">
          <ac:chgData name="Andrea Martorana Tusa" userId="418626b0-4b60-4272-a511-1eed38ffc96b" providerId="ADAL" clId="{CDD8973E-3A46-499F-AA8E-B5A9A38BBC7C}" dt="2022-05-07T17:20:10.930" v="326" actId="478"/>
          <ac:spMkLst>
            <pc:docMk/>
            <pc:sldMk cId="1595783695" sldId="281"/>
            <ac:spMk id="7" creationId="{38561F91-B19B-47B1-B835-62A9FBE07F55}"/>
          </ac:spMkLst>
        </pc:spChg>
        <pc:spChg chg="add mod">
          <ac:chgData name="Andrea Martorana Tusa" userId="418626b0-4b60-4272-a511-1eed38ffc96b" providerId="ADAL" clId="{CDD8973E-3A46-499F-AA8E-B5A9A38BBC7C}" dt="2022-05-07T17:23:10.355" v="409" actId="20577"/>
          <ac:spMkLst>
            <pc:docMk/>
            <pc:sldMk cId="1595783695" sldId="281"/>
            <ac:spMk id="8" creationId="{03F1B019-7D8F-415F-9A4D-DE2DE0F31A53}"/>
          </ac:spMkLst>
        </pc:spChg>
        <pc:spChg chg="add mod">
          <ac:chgData name="Andrea Martorana Tusa" userId="418626b0-4b60-4272-a511-1eed38ffc96b" providerId="ADAL" clId="{CDD8973E-3A46-499F-AA8E-B5A9A38BBC7C}" dt="2022-05-07T17:20:45.187" v="333" actId="1076"/>
          <ac:spMkLst>
            <pc:docMk/>
            <pc:sldMk cId="1595783695" sldId="281"/>
            <ac:spMk id="9" creationId="{8B3659FD-3A74-4492-88CA-04D6A658EAD1}"/>
          </ac:spMkLst>
        </pc:spChg>
        <pc:spChg chg="add mod">
          <ac:chgData name="Andrea Martorana Tusa" userId="418626b0-4b60-4272-a511-1eed38ffc96b" providerId="ADAL" clId="{CDD8973E-3A46-499F-AA8E-B5A9A38BBC7C}" dt="2022-05-07T17:20:49.892" v="334" actId="1076"/>
          <ac:spMkLst>
            <pc:docMk/>
            <pc:sldMk cId="1595783695" sldId="281"/>
            <ac:spMk id="10" creationId="{8B3111D2-BFA2-4DF0-BF13-0CE6016D1987}"/>
          </ac:spMkLst>
        </pc:spChg>
        <pc:spChg chg="add mod">
          <ac:chgData name="Andrea Martorana Tusa" userId="418626b0-4b60-4272-a511-1eed38ffc96b" providerId="ADAL" clId="{CDD8973E-3A46-499F-AA8E-B5A9A38BBC7C}" dt="2022-05-07T17:20:45.187" v="333" actId="1076"/>
          <ac:spMkLst>
            <pc:docMk/>
            <pc:sldMk cId="1595783695" sldId="281"/>
            <ac:spMk id="11" creationId="{CE381D1A-9220-4E2B-97A6-5E99F1093FE9}"/>
          </ac:spMkLst>
        </pc:spChg>
      </pc:sldChg>
      <pc:sldChg chg="addSp delSp modSp add mod modAnim">
        <pc:chgData name="Andrea Martorana Tusa" userId="418626b0-4b60-4272-a511-1eed38ffc96b" providerId="ADAL" clId="{CDD8973E-3A46-499F-AA8E-B5A9A38BBC7C}" dt="2022-05-07T17:23:55.787" v="433" actId="1036"/>
        <pc:sldMkLst>
          <pc:docMk/>
          <pc:sldMk cId="676868773" sldId="282"/>
        </pc:sldMkLst>
        <pc:spChg chg="mod">
          <ac:chgData name="Andrea Martorana Tusa" userId="418626b0-4b60-4272-a511-1eed38ffc96b" providerId="ADAL" clId="{CDD8973E-3A46-499F-AA8E-B5A9A38BBC7C}" dt="2022-05-07T17:21:27.875" v="358" actId="20577"/>
          <ac:spMkLst>
            <pc:docMk/>
            <pc:sldMk cId="676868773" sldId="282"/>
            <ac:spMk id="2" creationId="{C89AF66A-54F2-4D01-AF00-55361F8BEC6E}"/>
          </ac:spMkLst>
        </pc:spChg>
        <pc:spChg chg="del">
          <ac:chgData name="Andrea Martorana Tusa" userId="418626b0-4b60-4272-a511-1eed38ffc96b" providerId="ADAL" clId="{CDD8973E-3A46-499F-AA8E-B5A9A38BBC7C}" dt="2022-05-07T17:21:31.979" v="359" actId="478"/>
          <ac:spMkLst>
            <pc:docMk/>
            <pc:sldMk cId="676868773" sldId="282"/>
            <ac:spMk id="3" creationId="{11423F17-3B13-442D-BD64-8C6373D5DF0E}"/>
          </ac:spMkLst>
        </pc:spChg>
        <pc:spChg chg="add del mod">
          <ac:chgData name="Andrea Martorana Tusa" userId="418626b0-4b60-4272-a511-1eed38ffc96b" providerId="ADAL" clId="{CDD8973E-3A46-499F-AA8E-B5A9A38BBC7C}" dt="2022-05-07T17:21:35.810" v="360" actId="478"/>
          <ac:spMkLst>
            <pc:docMk/>
            <pc:sldMk cId="676868773" sldId="282"/>
            <ac:spMk id="7" creationId="{DC612E4C-D03B-4DD8-BF1F-B1855429A445}"/>
          </ac:spMkLst>
        </pc:spChg>
        <pc:spChg chg="add mod">
          <ac:chgData name="Andrea Martorana Tusa" userId="418626b0-4b60-4272-a511-1eed38ffc96b" providerId="ADAL" clId="{CDD8973E-3A46-499F-AA8E-B5A9A38BBC7C}" dt="2022-05-07T17:23:17.385" v="424" actId="20577"/>
          <ac:spMkLst>
            <pc:docMk/>
            <pc:sldMk cId="676868773" sldId="282"/>
            <ac:spMk id="8" creationId="{835D542B-2DEA-4DD8-98CB-E9E43D4BCD1F}"/>
          </ac:spMkLst>
        </pc:spChg>
        <pc:spChg chg="add mod">
          <ac:chgData name="Andrea Martorana Tusa" userId="418626b0-4b60-4272-a511-1eed38ffc96b" providerId="ADAL" clId="{CDD8973E-3A46-499F-AA8E-B5A9A38BBC7C}" dt="2022-05-07T17:23:55.787" v="433" actId="1036"/>
          <ac:spMkLst>
            <pc:docMk/>
            <pc:sldMk cId="676868773" sldId="282"/>
            <ac:spMk id="9" creationId="{1CCC473D-1300-4F2B-A1E2-AEC4AC4E77D3}"/>
          </ac:spMkLst>
        </pc:spChg>
        <pc:spChg chg="add mod">
          <ac:chgData name="Andrea Martorana Tusa" userId="418626b0-4b60-4272-a511-1eed38ffc96b" providerId="ADAL" clId="{CDD8973E-3A46-499F-AA8E-B5A9A38BBC7C}" dt="2022-05-07T17:22:22.144" v="368" actId="1076"/>
          <ac:spMkLst>
            <pc:docMk/>
            <pc:sldMk cId="676868773" sldId="282"/>
            <ac:spMk id="10" creationId="{BB836A19-32D3-45F2-B9BC-4C9E66FF9C38}"/>
          </ac:spMkLst>
        </pc:spChg>
        <pc:spChg chg="add mod">
          <ac:chgData name="Andrea Martorana Tusa" userId="418626b0-4b60-4272-a511-1eed38ffc96b" providerId="ADAL" clId="{CDD8973E-3A46-499F-AA8E-B5A9A38BBC7C}" dt="2022-05-07T17:22:19.126" v="367" actId="1076"/>
          <ac:spMkLst>
            <pc:docMk/>
            <pc:sldMk cId="676868773" sldId="282"/>
            <ac:spMk id="11" creationId="{9265BBCE-99E6-4C0D-8C54-DF98A1739F1E}"/>
          </ac:spMkLst>
        </pc:spChg>
      </pc:sldChg>
      <pc:sldChg chg="addSp delSp modSp add mod">
        <pc:chgData name="Andrea Martorana Tusa" userId="418626b0-4b60-4272-a511-1eed38ffc96b" providerId="ADAL" clId="{CDD8973E-3A46-499F-AA8E-B5A9A38BBC7C}" dt="2022-05-07T17:24:43.069" v="460" actId="20577"/>
        <pc:sldMkLst>
          <pc:docMk/>
          <pc:sldMk cId="260129098" sldId="283"/>
        </pc:sldMkLst>
        <pc:spChg chg="mod">
          <ac:chgData name="Andrea Martorana Tusa" userId="418626b0-4b60-4272-a511-1eed38ffc96b" providerId="ADAL" clId="{CDD8973E-3A46-499F-AA8E-B5A9A38BBC7C}" dt="2022-05-07T17:23:03.040" v="394" actId="20577"/>
          <ac:spMkLst>
            <pc:docMk/>
            <pc:sldMk cId="260129098" sldId="283"/>
            <ac:spMk id="2" creationId="{C89AF66A-54F2-4D01-AF00-55361F8BEC6E}"/>
          </ac:spMkLst>
        </pc:spChg>
        <pc:spChg chg="add del">
          <ac:chgData name="Andrea Martorana Tusa" userId="418626b0-4b60-4272-a511-1eed38ffc96b" providerId="ADAL" clId="{CDD8973E-3A46-499F-AA8E-B5A9A38BBC7C}" dt="2022-05-07T17:23:34.492" v="427" actId="478"/>
          <ac:spMkLst>
            <pc:docMk/>
            <pc:sldMk cId="260129098" sldId="283"/>
            <ac:spMk id="3" creationId="{11423F17-3B13-442D-BD64-8C6373D5DF0E}"/>
          </ac:spMkLst>
        </pc:spChg>
        <pc:spChg chg="add del mod">
          <ac:chgData name="Andrea Martorana Tusa" userId="418626b0-4b60-4272-a511-1eed38ffc96b" providerId="ADAL" clId="{CDD8973E-3A46-499F-AA8E-B5A9A38BBC7C}" dt="2022-05-07T17:23:30.795" v="426" actId="478"/>
          <ac:spMkLst>
            <pc:docMk/>
            <pc:sldMk cId="260129098" sldId="283"/>
            <ac:spMk id="7" creationId="{812D541B-34B9-42BE-B95B-B46B6232B93B}"/>
          </ac:spMkLst>
        </pc:spChg>
        <pc:spChg chg="add del mod">
          <ac:chgData name="Andrea Martorana Tusa" userId="418626b0-4b60-4272-a511-1eed38ffc96b" providerId="ADAL" clId="{CDD8973E-3A46-499F-AA8E-B5A9A38BBC7C}" dt="2022-05-07T17:23:47.380" v="428" actId="478"/>
          <ac:spMkLst>
            <pc:docMk/>
            <pc:sldMk cId="260129098" sldId="283"/>
            <ac:spMk id="9" creationId="{56CA7C08-119D-4D29-B6A5-7E100241E682}"/>
          </ac:spMkLst>
        </pc:spChg>
        <pc:spChg chg="add mod">
          <ac:chgData name="Andrea Martorana Tusa" userId="418626b0-4b60-4272-a511-1eed38ffc96b" providerId="ADAL" clId="{CDD8973E-3A46-499F-AA8E-B5A9A38BBC7C}" dt="2022-05-07T17:24:20.071" v="453" actId="20577"/>
          <ac:spMkLst>
            <pc:docMk/>
            <pc:sldMk cId="260129098" sldId="283"/>
            <ac:spMk id="10" creationId="{E2EDAFE7-FAA0-4185-8CD8-E174E26C7713}"/>
          </ac:spMkLst>
        </pc:spChg>
        <pc:spChg chg="add mod">
          <ac:chgData name="Andrea Martorana Tusa" userId="418626b0-4b60-4272-a511-1eed38ffc96b" providerId="ADAL" clId="{CDD8973E-3A46-499F-AA8E-B5A9A38BBC7C}" dt="2022-05-07T17:24:43.069" v="460" actId="20577"/>
          <ac:spMkLst>
            <pc:docMk/>
            <pc:sldMk cId="260129098" sldId="283"/>
            <ac:spMk id="11" creationId="{114EABC0-1676-403E-8969-17BB9F812672}"/>
          </ac:spMkLst>
        </pc:spChg>
        <pc:cxnChg chg="add del">
          <ac:chgData name="Andrea Martorana Tusa" userId="418626b0-4b60-4272-a511-1eed38ffc96b" providerId="ADAL" clId="{CDD8973E-3A46-499F-AA8E-B5A9A38BBC7C}" dt="2022-05-07T17:23:30.795" v="426" actId="478"/>
          <ac:cxnSpMkLst>
            <pc:docMk/>
            <pc:sldMk cId="260129098" sldId="283"/>
            <ac:cxnSpMk id="6" creationId="{1155B08E-A3D6-4D20-AE68-F6EEC7FDE111}"/>
          </ac:cxnSpMkLst>
        </pc:cxnChg>
      </pc:sldChg>
      <pc:sldChg chg="addSp delSp modSp add mod modAnim">
        <pc:chgData name="Andrea Martorana Tusa" userId="418626b0-4b60-4272-a511-1eed38ffc96b" providerId="ADAL" clId="{CDD8973E-3A46-499F-AA8E-B5A9A38BBC7C}" dt="2022-05-07T17:26:44.175" v="490" actId="33524"/>
        <pc:sldMkLst>
          <pc:docMk/>
          <pc:sldMk cId="2015607318" sldId="284"/>
        </pc:sldMkLst>
        <pc:spChg chg="mod">
          <ac:chgData name="Andrea Martorana Tusa" userId="418626b0-4b60-4272-a511-1eed38ffc96b" providerId="ADAL" clId="{CDD8973E-3A46-499F-AA8E-B5A9A38BBC7C}" dt="2022-05-07T17:25:01.362" v="475" actId="20577"/>
          <ac:spMkLst>
            <pc:docMk/>
            <pc:sldMk cId="2015607318" sldId="284"/>
            <ac:spMk id="2" creationId="{C89AF66A-54F2-4D01-AF00-55361F8BEC6E}"/>
          </ac:spMkLst>
        </pc:spChg>
        <pc:spChg chg="del">
          <ac:chgData name="Andrea Martorana Tusa" userId="418626b0-4b60-4272-a511-1eed38ffc96b" providerId="ADAL" clId="{CDD8973E-3A46-499F-AA8E-B5A9A38BBC7C}" dt="2022-05-07T17:25:04.737" v="476" actId="478"/>
          <ac:spMkLst>
            <pc:docMk/>
            <pc:sldMk cId="2015607318" sldId="284"/>
            <ac:spMk id="3" creationId="{11423F17-3B13-442D-BD64-8C6373D5DF0E}"/>
          </ac:spMkLst>
        </pc:spChg>
        <pc:spChg chg="add del mod">
          <ac:chgData name="Andrea Martorana Tusa" userId="418626b0-4b60-4272-a511-1eed38ffc96b" providerId="ADAL" clId="{CDD8973E-3A46-499F-AA8E-B5A9A38BBC7C}" dt="2022-05-07T17:25:06.880" v="477" actId="478"/>
          <ac:spMkLst>
            <pc:docMk/>
            <pc:sldMk cId="2015607318" sldId="284"/>
            <ac:spMk id="7" creationId="{A16A7000-6301-4E75-B4B4-C7A0884E2202}"/>
          </ac:spMkLst>
        </pc:spChg>
        <pc:spChg chg="add mod">
          <ac:chgData name="Andrea Martorana Tusa" userId="418626b0-4b60-4272-a511-1eed38ffc96b" providerId="ADAL" clId="{CDD8973E-3A46-499F-AA8E-B5A9A38BBC7C}" dt="2022-05-07T17:26:44.175" v="490" actId="33524"/>
          <ac:spMkLst>
            <pc:docMk/>
            <pc:sldMk cId="2015607318" sldId="284"/>
            <ac:spMk id="8" creationId="{044561F7-8E11-4836-9C9E-E7231437BEA1}"/>
          </ac:spMkLst>
        </pc:spChg>
      </pc:sldChg>
      <pc:sldChg chg="addSp delSp modSp add mod ord">
        <pc:chgData name="Andrea Martorana Tusa" userId="418626b0-4b60-4272-a511-1eed38ffc96b" providerId="ADAL" clId="{CDD8973E-3A46-499F-AA8E-B5A9A38BBC7C}" dt="2022-05-07T17:29:36.052" v="559"/>
        <pc:sldMkLst>
          <pc:docMk/>
          <pc:sldMk cId="1967981765" sldId="285"/>
        </pc:sldMkLst>
        <pc:spChg chg="mod">
          <ac:chgData name="Andrea Martorana Tusa" userId="418626b0-4b60-4272-a511-1eed38ffc96b" providerId="ADAL" clId="{CDD8973E-3A46-499F-AA8E-B5A9A38BBC7C}" dt="2022-05-07T17:27:37.553" v="512" actId="20577"/>
          <ac:spMkLst>
            <pc:docMk/>
            <pc:sldMk cId="1967981765" sldId="285"/>
            <ac:spMk id="2" creationId="{C89AF66A-54F2-4D01-AF00-55361F8BEC6E}"/>
          </ac:spMkLst>
        </pc:spChg>
        <pc:spChg chg="del">
          <ac:chgData name="Andrea Martorana Tusa" userId="418626b0-4b60-4272-a511-1eed38ffc96b" providerId="ADAL" clId="{CDD8973E-3A46-499F-AA8E-B5A9A38BBC7C}" dt="2022-05-07T17:27:41.966" v="513" actId="478"/>
          <ac:spMkLst>
            <pc:docMk/>
            <pc:sldMk cId="1967981765" sldId="285"/>
            <ac:spMk id="3" creationId="{11423F17-3B13-442D-BD64-8C6373D5DF0E}"/>
          </ac:spMkLst>
        </pc:spChg>
        <pc:spChg chg="add del mod">
          <ac:chgData name="Andrea Martorana Tusa" userId="418626b0-4b60-4272-a511-1eed38ffc96b" providerId="ADAL" clId="{CDD8973E-3A46-499F-AA8E-B5A9A38BBC7C}" dt="2022-05-07T17:27:45.726" v="514" actId="478"/>
          <ac:spMkLst>
            <pc:docMk/>
            <pc:sldMk cId="1967981765" sldId="285"/>
            <ac:spMk id="7" creationId="{5AE8C0F9-DE8D-4AD2-9911-434DEED95581}"/>
          </ac:spMkLst>
        </pc:spChg>
        <pc:spChg chg="add mod">
          <ac:chgData name="Andrea Martorana Tusa" userId="418626b0-4b60-4272-a511-1eed38ffc96b" providerId="ADAL" clId="{CDD8973E-3A46-499F-AA8E-B5A9A38BBC7C}" dt="2022-05-07T17:28:15.679" v="526" actId="20577"/>
          <ac:spMkLst>
            <pc:docMk/>
            <pc:sldMk cId="1967981765" sldId="285"/>
            <ac:spMk id="8" creationId="{03D1083A-07AB-488D-A95C-341FA9A225B6}"/>
          </ac:spMkLst>
        </pc:spChg>
      </pc:sldChg>
      <pc:sldChg chg="add del">
        <pc:chgData name="Andrea Martorana Tusa" userId="418626b0-4b60-4272-a511-1eed38ffc96b" providerId="ADAL" clId="{CDD8973E-3A46-499F-AA8E-B5A9A38BBC7C}" dt="2022-05-07T17:36:04.868" v="671" actId="47"/>
        <pc:sldMkLst>
          <pc:docMk/>
          <pc:sldMk cId="2860987192" sldId="286"/>
        </pc:sldMkLst>
      </pc:sldChg>
      <pc:sldChg chg="add del">
        <pc:chgData name="Andrea Martorana Tusa" userId="418626b0-4b60-4272-a511-1eed38ffc96b" providerId="ADAL" clId="{CDD8973E-3A46-499F-AA8E-B5A9A38BBC7C}" dt="2022-05-07T17:36:05.751" v="672" actId="47"/>
        <pc:sldMkLst>
          <pc:docMk/>
          <pc:sldMk cId="1865180310" sldId="287"/>
        </pc:sldMkLst>
      </pc:sldChg>
      <pc:sldChg chg="addSp delSp modSp add mod modAnim">
        <pc:chgData name="Andrea Martorana Tusa" userId="418626b0-4b60-4272-a511-1eed38ffc96b" providerId="ADAL" clId="{CDD8973E-3A46-499F-AA8E-B5A9A38BBC7C}" dt="2022-05-07T17:09:41.031" v="159"/>
        <pc:sldMkLst>
          <pc:docMk/>
          <pc:sldMk cId="1009890706" sldId="288"/>
        </pc:sldMkLst>
        <pc:spChg chg="del">
          <ac:chgData name="Andrea Martorana Tusa" userId="418626b0-4b60-4272-a511-1eed38ffc96b" providerId="ADAL" clId="{CDD8973E-3A46-499F-AA8E-B5A9A38BBC7C}" dt="2022-05-07T17:09:34.594" v="157" actId="478"/>
          <ac:spMkLst>
            <pc:docMk/>
            <pc:sldMk cId="1009890706" sldId="288"/>
            <ac:spMk id="3" creationId="{11423F17-3B13-442D-BD64-8C6373D5DF0E}"/>
          </ac:spMkLst>
        </pc:spChg>
        <pc:spChg chg="add del mod">
          <ac:chgData name="Andrea Martorana Tusa" userId="418626b0-4b60-4272-a511-1eed38ffc96b" providerId="ADAL" clId="{CDD8973E-3A46-499F-AA8E-B5A9A38BBC7C}" dt="2022-05-07T17:09:39.153" v="158" actId="478"/>
          <ac:spMkLst>
            <pc:docMk/>
            <pc:sldMk cId="1009890706" sldId="288"/>
            <ac:spMk id="7" creationId="{D9C78B89-F883-4AB3-BCEE-B36254EADEE7}"/>
          </ac:spMkLst>
        </pc:spChg>
        <pc:spChg chg="add mod">
          <ac:chgData name="Andrea Martorana Tusa" userId="418626b0-4b60-4272-a511-1eed38ffc96b" providerId="ADAL" clId="{CDD8973E-3A46-499F-AA8E-B5A9A38BBC7C}" dt="2022-05-07T17:09:41.031" v="159"/>
          <ac:spMkLst>
            <pc:docMk/>
            <pc:sldMk cId="1009890706" sldId="288"/>
            <ac:spMk id="9" creationId="{AA1C6210-BC82-4E6B-BBAA-E4992223B71D}"/>
          </ac:spMkLst>
        </pc:spChg>
        <pc:spChg chg="add mod">
          <ac:chgData name="Andrea Martorana Tusa" userId="418626b0-4b60-4272-a511-1eed38ffc96b" providerId="ADAL" clId="{CDD8973E-3A46-499F-AA8E-B5A9A38BBC7C}" dt="2022-05-07T17:09:41.031" v="159"/>
          <ac:spMkLst>
            <pc:docMk/>
            <pc:sldMk cId="1009890706" sldId="288"/>
            <ac:spMk id="10" creationId="{6F52D70B-9489-4BFE-8CF0-20AC965D62DF}"/>
          </ac:spMkLst>
        </pc:spChg>
        <pc:spChg chg="add mod">
          <ac:chgData name="Andrea Martorana Tusa" userId="418626b0-4b60-4272-a511-1eed38ffc96b" providerId="ADAL" clId="{CDD8973E-3A46-499F-AA8E-B5A9A38BBC7C}" dt="2022-05-07T17:09:41.031" v="159"/>
          <ac:spMkLst>
            <pc:docMk/>
            <pc:sldMk cId="1009890706" sldId="288"/>
            <ac:spMk id="12" creationId="{D191D5CA-E4EC-43C0-86E7-57AD3035BFB0}"/>
          </ac:spMkLst>
        </pc:spChg>
        <pc:spChg chg="add mod">
          <ac:chgData name="Andrea Martorana Tusa" userId="418626b0-4b60-4272-a511-1eed38ffc96b" providerId="ADAL" clId="{CDD8973E-3A46-499F-AA8E-B5A9A38BBC7C}" dt="2022-05-07T17:09:41.031" v="159"/>
          <ac:spMkLst>
            <pc:docMk/>
            <pc:sldMk cId="1009890706" sldId="288"/>
            <ac:spMk id="13" creationId="{9B6BBF41-C23F-4903-B56D-78239CE4BCF0}"/>
          </ac:spMkLst>
        </pc:spChg>
        <pc:picChg chg="add mod">
          <ac:chgData name="Andrea Martorana Tusa" userId="418626b0-4b60-4272-a511-1eed38ffc96b" providerId="ADAL" clId="{CDD8973E-3A46-499F-AA8E-B5A9A38BBC7C}" dt="2022-05-07T17:09:41.031" v="159"/>
          <ac:picMkLst>
            <pc:docMk/>
            <pc:sldMk cId="1009890706" sldId="288"/>
            <ac:picMk id="8" creationId="{FCB2887F-664C-4BB8-8A1D-313352DCBA63}"/>
          </ac:picMkLst>
        </pc:picChg>
        <pc:cxnChg chg="add mod">
          <ac:chgData name="Andrea Martorana Tusa" userId="418626b0-4b60-4272-a511-1eed38ffc96b" providerId="ADAL" clId="{CDD8973E-3A46-499F-AA8E-B5A9A38BBC7C}" dt="2022-05-07T17:09:41.031" v="159"/>
          <ac:cxnSpMkLst>
            <pc:docMk/>
            <pc:sldMk cId="1009890706" sldId="288"/>
            <ac:cxnSpMk id="11" creationId="{4FE785DD-F8CF-4695-AB9A-DA0C08257066}"/>
          </ac:cxnSpMkLst>
        </pc:cxnChg>
        <pc:cxnChg chg="add mod">
          <ac:chgData name="Andrea Martorana Tusa" userId="418626b0-4b60-4272-a511-1eed38ffc96b" providerId="ADAL" clId="{CDD8973E-3A46-499F-AA8E-B5A9A38BBC7C}" dt="2022-05-07T17:09:41.031" v="159"/>
          <ac:cxnSpMkLst>
            <pc:docMk/>
            <pc:sldMk cId="1009890706" sldId="288"/>
            <ac:cxnSpMk id="14" creationId="{608696B2-0D1C-479D-9917-C29195732184}"/>
          </ac:cxnSpMkLst>
        </pc:cxnChg>
      </pc:sldChg>
      <pc:sldChg chg="addSp delSp modSp add mod delAnim modAnim">
        <pc:chgData name="Andrea Martorana Tusa" userId="418626b0-4b60-4272-a511-1eed38ffc96b" providerId="ADAL" clId="{CDD8973E-3A46-499F-AA8E-B5A9A38BBC7C}" dt="2022-05-07T17:11:44.444" v="168" actId="208"/>
        <pc:sldMkLst>
          <pc:docMk/>
          <pc:sldMk cId="1668274477" sldId="289"/>
        </pc:sldMkLst>
        <pc:spChg chg="mod">
          <ac:chgData name="Andrea Martorana Tusa" userId="418626b0-4b60-4272-a511-1eed38ffc96b" providerId="ADAL" clId="{CDD8973E-3A46-499F-AA8E-B5A9A38BBC7C}" dt="2022-05-07T17:10:38.274" v="161" actId="1035"/>
          <ac:spMkLst>
            <pc:docMk/>
            <pc:sldMk cId="1668274477" sldId="289"/>
            <ac:spMk id="4" creationId="{F7702435-A989-4B2D-BD9A-94EFE69D6756}"/>
          </ac:spMkLst>
        </pc:spChg>
        <pc:spChg chg="del mod">
          <ac:chgData name="Andrea Martorana Tusa" userId="418626b0-4b60-4272-a511-1eed38ffc96b" providerId="ADAL" clId="{CDD8973E-3A46-499F-AA8E-B5A9A38BBC7C}" dt="2022-05-07T17:10:43.014" v="162" actId="478"/>
          <ac:spMkLst>
            <pc:docMk/>
            <pc:sldMk cId="1668274477" sldId="289"/>
            <ac:spMk id="9" creationId="{AA1C6210-BC82-4E6B-BBAA-E4992223B71D}"/>
          </ac:spMkLst>
        </pc:spChg>
        <pc:spChg chg="del mod">
          <ac:chgData name="Andrea Martorana Tusa" userId="418626b0-4b60-4272-a511-1eed38ffc96b" providerId="ADAL" clId="{CDD8973E-3A46-499F-AA8E-B5A9A38BBC7C}" dt="2022-05-07T17:10:43.014" v="162" actId="478"/>
          <ac:spMkLst>
            <pc:docMk/>
            <pc:sldMk cId="1668274477" sldId="289"/>
            <ac:spMk id="10" creationId="{6F52D70B-9489-4BFE-8CF0-20AC965D62DF}"/>
          </ac:spMkLst>
        </pc:spChg>
        <pc:spChg chg="del mod">
          <ac:chgData name="Andrea Martorana Tusa" userId="418626b0-4b60-4272-a511-1eed38ffc96b" providerId="ADAL" clId="{CDD8973E-3A46-499F-AA8E-B5A9A38BBC7C}" dt="2022-05-07T17:10:43.014" v="162" actId="478"/>
          <ac:spMkLst>
            <pc:docMk/>
            <pc:sldMk cId="1668274477" sldId="289"/>
            <ac:spMk id="12" creationId="{D191D5CA-E4EC-43C0-86E7-57AD3035BFB0}"/>
          </ac:spMkLst>
        </pc:spChg>
        <pc:spChg chg="del mod">
          <ac:chgData name="Andrea Martorana Tusa" userId="418626b0-4b60-4272-a511-1eed38ffc96b" providerId="ADAL" clId="{CDD8973E-3A46-499F-AA8E-B5A9A38BBC7C}" dt="2022-05-07T17:10:43.014" v="162" actId="478"/>
          <ac:spMkLst>
            <pc:docMk/>
            <pc:sldMk cId="1668274477" sldId="289"/>
            <ac:spMk id="13" creationId="{9B6BBF41-C23F-4903-B56D-78239CE4BCF0}"/>
          </ac:spMkLst>
        </pc:spChg>
        <pc:spChg chg="add mod">
          <ac:chgData name="Andrea Martorana Tusa" userId="418626b0-4b60-4272-a511-1eed38ffc96b" providerId="ADAL" clId="{CDD8973E-3A46-499F-AA8E-B5A9A38BBC7C}" dt="2022-05-07T17:10:56.470" v="164" actId="1076"/>
          <ac:spMkLst>
            <pc:docMk/>
            <pc:sldMk cId="1668274477" sldId="289"/>
            <ac:spMk id="16" creationId="{A660E8E5-BF2B-4E12-A8DA-6C8334BF4761}"/>
          </ac:spMkLst>
        </pc:spChg>
        <pc:spChg chg="add mod">
          <ac:chgData name="Andrea Martorana Tusa" userId="418626b0-4b60-4272-a511-1eed38ffc96b" providerId="ADAL" clId="{CDD8973E-3A46-499F-AA8E-B5A9A38BBC7C}" dt="2022-05-07T17:10:56.470" v="164" actId="1076"/>
          <ac:spMkLst>
            <pc:docMk/>
            <pc:sldMk cId="1668274477" sldId="289"/>
            <ac:spMk id="17" creationId="{C1A793E0-1816-4C5C-A621-FF8EAF49441F}"/>
          </ac:spMkLst>
        </pc:spChg>
        <pc:spChg chg="add mod">
          <ac:chgData name="Andrea Martorana Tusa" userId="418626b0-4b60-4272-a511-1eed38ffc96b" providerId="ADAL" clId="{CDD8973E-3A46-499F-AA8E-B5A9A38BBC7C}" dt="2022-05-07T17:11:28.122" v="166" actId="208"/>
          <ac:spMkLst>
            <pc:docMk/>
            <pc:sldMk cId="1668274477" sldId="289"/>
            <ac:spMk id="18" creationId="{07C60286-A385-402A-A678-3FB9EB632C3B}"/>
          </ac:spMkLst>
        </pc:spChg>
        <pc:spChg chg="add mod">
          <ac:chgData name="Andrea Martorana Tusa" userId="418626b0-4b60-4272-a511-1eed38ffc96b" providerId="ADAL" clId="{CDD8973E-3A46-499F-AA8E-B5A9A38BBC7C}" dt="2022-05-07T17:11:44.444" v="168" actId="208"/>
          <ac:spMkLst>
            <pc:docMk/>
            <pc:sldMk cId="1668274477" sldId="289"/>
            <ac:spMk id="19" creationId="{EEEC10AF-A571-4045-A615-5FF1013BF6EC}"/>
          </ac:spMkLst>
        </pc:spChg>
        <pc:picChg chg="del mod">
          <ac:chgData name="Andrea Martorana Tusa" userId="418626b0-4b60-4272-a511-1eed38ffc96b" providerId="ADAL" clId="{CDD8973E-3A46-499F-AA8E-B5A9A38BBC7C}" dt="2022-05-07T17:10:43.014" v="162" actId="478"/>
          <ac:picMkLst>
            <pc:docMk/>
            <pc:sldMk cId="1668274477" sldId="289"/>
            <ac:picMk id="8" creationId="{FCB2887F-664C-4BB8-8A1D-313352DCBA63}"/>
          </ac:picMkLst>
        </pc:picChg>
        <pc:picChg chg="add mod">
          <ac:chgData name="Andrea Martorana Tusa" userId="418626b0-4b60-4272-a511-1eed38ffc96b" providerId="ADAL" clId="{CDD8973E-3A46-499F-AA8E-B5A9A38BBC7C}" dt="2022-05-07T17:10:56.470" v="164" actId="1076"/>
          <ac:picMkLst>
            <pc:docMk/>
            <pc:sldMk cId="1668274477" sldId="289"/>
            <ac:picMk id="15" creationId="{BFBF5E5F-7835-44ED-81B4-0DE02263C05D}"/>
          </ac:picMkLst>
        </pc:picChg>
        <pc:cxnChg chg="del mod">
          <ac:chgData name="Andrea Martorana Tusa" userId="418626b0-4b60-4272-a511-1eed38ffc96b" providerId="ADAL" clId="{CDD8973E-3A46-499F-AA8E-B5A9A38BBC7C}" dt="2022-05-07T17:10:43.014" v="162" actId="478"/>
          <ac:cxnSpMkLst>
            <pc:docMk/>
            <pc:sldMk cId="1668274477" sldId="289"/>
            <ac:cxnSpMk id="11" creationId="{4FE785DD-F8CF-4695-AB9A-DA0C08257066}"/>
          </ac:cxnSpMkLst>
        </pc:cxnChg>
        <pc:cxnChg chg="del mod">
          <ac:chgData name="Andrea Martorana Tusa" userId="418626b0-4b60-4272-a511-1eed38ffc96b" providerId="ADAL" clId="{CDD8973E-3A46-499F-AA8E-B5A9A38BBC7C}" dt="2022-05-07T17:10:43.014" v="162" actId="478"/>
          <ac:cxnSpMkLst>
            <pc:docMk/>
            <pc:sldMk cId="1668274477" sldId="289"/>
            <ac:cxnSpMk id="14" creationId="{608696B2-0D1C-479D-9917-C29195732184}"/>
          </ac:cxnSpMkLst>
        </pc:cxnChg>
      </pc:sldChg>
      <pc:sldChg chg="addSp delSp modSp add mod modAnim">
        <pc:chgData name="Andrea Martorana Tusa" userId="418626b0-4b60-4272-a511-1eed38ffc96b" providerId="ADAL" clId="{CDD8973E-3A46-499F-AA8E-B5A9A38BBC7C}" dt="2022-05-07T17:13:49.416" v="198" actId="1076"/>
        <pc:sldMkLst>
          <pc:docMk/>
          <pc:sldMk cId="2409068338" sldId="290"/>
        </pc:sldMkLst>
        <pc:spChg chg="del">
          <ac:chgData name="Andrea Martorana Tusa" userId="418626b0-4b60-4272-a511-1eed38ffc96b" providerId="ADAL" clId="{CDD8973E-3A46-499F-AA8E-B5A9A38BBC7C}" dt="2022-05-07T17:13:41.171" v="195" actId="478"/>
          <ac:spMkLst>
            <pc:docMk/>
            <pc:sldMk cId="2409068338" sldId="290"/>
            <ac:spMk id="3" creationId="{11423F17-3B13-442D-BD64-8C6373D5DF0E}"/>
          </ac:spMkLst>
        </pc:spChg>
        <pc:spChg chg="add del mod">
          <ac:chgData name="Andrea Martorana Tusa" userId="418626b0-4b60-4272-a511-1eed38ffc96b" providerId="ADAL" clId="{CDD8973E-3A46-499F-AA8E-B5A9A38BBC7C}" dt="2022-05-07T17:13:42.988" v="196" actId="478"/>
          <ac:spMkLst>
            <pc:docMk/>
            <pc:sldMk cId="2409068338" sldId="290"/>
            <ac:spMk id="7" creationId="{E6CACD47-5A49-4514-9175-643AE44E0F79}"/>
          </ac:spMkLst>
        </pc:spChg>
        <pc:spChg chg="add mod">
          <ac:chgData name="Andrea Martorana Tusa" userId="418626b0-4b60-4272-a511-1eed38ffc96b" providerId="ADAL" clId="{CDD8973E-3A46-499F-AA8E-B5A9A38BBC7C}" dt="2022-05-07T17:13:49.416" v="198" actId="1076"/>
          <ac:spMkLst>
            <pc:docMk/>
            <pc:sldMk cId="2409068338" sldId="290"/>
            <ac:spMk id="8" creationId="{38BC65A3-DC60-4C7E-B069-5106A7C147AC}"/>
          </ac:spMkLst>
        </pc:spChg>
        <pc:spChg chg="add mod">
          <ac:chgData name="Andrea Martorana Tusa" userId="418626b0-4b60-4272-a511-1eed38ffc96b" providerId="ADAL" clId="{CDD8973E-3A46-499F-AA8E-B5A9A38BBC7C}" dt="2022-05-07T17:13:49.416" v="198" actId="1076"/>
          <ac:spMkLst>
            <pc:docMk/>
            <pc:sldMk cId="2409068338" sldId="290"/>
            <ac:spMk id="9" creationId="{3CEA987B-4715-41AD-8988-F134E0C3CB7A}"/>
          </ac:spMkLst>
        </pc:spChg>
        <pc:spChg chg="add mod">
          <ac:chgData name="Andrea Martorana Tusa" userId="418626b0-4b60-4272-a511-1eed38ffc96b" providerId="ADAL" clId="{CDD8973E-3A46-499F-AA8E-B5A9A38BBC7C}" dt="2022-05-07T17:13:49.416" v="198" actId="1076"/>
          <ac:spMkLst>
            <pc:docMk/>
            <pc:sldMk cId="2409068338" sldId="290"/>
            <ac:spMk id="11" creationId="{0E3C0D10-1A33-4DE0-A070-8E4C004CF2BA}"/>
          </ac:spMkLst>
        </pc:spChg>
        <pc:spChg chg="add mod">
          <ac:chgData name="Andrea Martorana Tusa" userId="418626b0-4b60-4272-a511-1eed38ffc96b" providerId="ADAL" clId="{CDD8973E-3A46-499F-AA8E-B5A9A38BBC7C}" dt="2022-05-07T17:13:49.416" v="198" actId="1076"/>
          <ac:spMkLst>
            <pc:docMk/>
            <pc:sldMk cId="2409068338" sldId="290"/>
            <ac:spMk id="12" creationId="{4BA40EA5-2196-41D7-9C7B-8C38F108D4DD}"/>
          </ac:spMkLst>
        </pc:spChg>
        <pc:spChg chg="add mod">
          <ac:chgData name="Andrea Martorana Tusa" userId="418626b0-4b60-4272-a511-1eed38ffc96b" providerId="ADAL" clId="{CDD8973E-3A46-499F-AA8E-B5A9A38BBC7C}" dt="2022-05-07T17:13:49.416" v="198" actId="1076"/>
          <ac:spMkLst>
            <pc:docMk/>
            <pc:sldMk cId="2409068338" sldId="290"/>
            <ac:spMk id="14" creationId="{8957619E-CF77-43E5-BFB1-19C99EC670D2}"/>
          </ac:spMkLst>
        </pc:spChg>
        <pc:spChg chg="add mod">
          <ac:chgData name="Andrea Martorana Tusa" userId="418626b0-4b60-4272-a511-1eed38ffc96b" providerId="ADAL" clId="{CDD8973E-3A46-499F-AA8E-B5A9A38BBC7C}" dt="2022-05-07T17:13:49.416" v="198" actId="1076"/>
          <ac:spMkLst>
            <pc:docMk/>
            <pc:sldMk cId="2409068338" sldId="290"/>
            <ac:spMk id="15" creationId="{2DC15398-E103-4076-A665-D9DE47FA706C}"/>
          </ac:spMkLst>
        </pc:spChg>
        <pc:cxnChg chg="add mod">
          <ac:chgData name="Andrea Martorana Tusa" userId="418626b0-4b60-4272-a511-1eed38ffc96b" providerId="ADAL" clId="{CDD8973E-3A46-499F-AA8E-B5A9A38BBC7C}" dt="2022-05-07T17:13:49.416" v="198" actId="1076"/>
          <ac:cxnSpMkLst>
            <pc:docMk/>
            <pc:sldMk cId="2409068338" sldId="290"/>
            <ac:cxnSpMk id="10" creationId="{BBD12742-18F2-4C92-84E9-1814B103393E}"/>
          </ac:cxnSpMkLst>
        </pc:cxnChg>
        <pc:cxnChg chg="add mod">
          <ac:chgData name="Andrea Martorana Tusa" userId="418626b0-4b60-4272-a511-1eed38ffc96b" providerId="ADAL" clId="{CDD8973E-3A46-499F-AA8E-B5A9A38BBC7C}" dt="2022-05-07T17:13:49.416" v="198" actId="1076"/>
          <ac:cxnSpMkLst>
            <pc:docMk/>
            <pc:sldMk cId="2409068338" sldId="290"/>
            <ac:cxnSpMk id="13" creationId="{F34A2E10-FC9E-4248-A8BB-3BE02425DE34}"/>
          </ac:cxnSpMkLst>
        </pc:cxnChg>
        <pc:cxnChg chg="add mod">
          <ac:chgData name="Andrea Martorana Tusa" userId="418626b0-4b60-4272-a511-1eed38ffc96b" providerId="ADAL" clId="{CDD8973E-3A46-499F-AA8E-B5A9A38BBC7C}" dt="2022-05-07T17:13:49.416" v="198" actId="1076"/>
          <ac:cxnSpMkLst>
            <pc:docMk/>
            <pc:sldMk cId="2409068338" sldId="290"/>
            <ac:cxnSpMk id="16" creationId="{85FE22F3-B9D4-4F02-B31C-3138D34F9A51}"/>
          </ac:cxnSpMkLst>
        </pc:cxnChg>
      </pc:sldChg>
      <pc:sldChg chg="addSp delSp modSp add mod modAnim">
        <pc:chgData name="Andrea Martorana Tusa" userId="418626b0-4b60-4272-a511-1eed38ffc96b" providerId="ADAL" clId="{CDD8973E-3A46-499F-AA8E-B5A9A38BBC7C}" dt="2022-05-07T17:17:57.186" v="294" actId="1076"/>
        <pc:sldMkLst>
          <pc:docMk/>
          <pc:sldMk cId="2559298747" sldId="291"/>
        </pc:sldMkLst>
        <pc:spChg chg="mod">
          <ac:chgData name="Andrea Martorana Tusa" userId="418626b0-4b60-4272-a511-1eed38ffc96b" providerId="ADAL" clId="{CDD8973E-3A46-499F-AA8E-B5A9A38BBC7C}" dt="2022-05-07T17:17:09.496" v="285" actId="20577"/>
          <ac:spMkLst>
            <pc:docMk/>
            <pc:sldMk cId="2559298747" sldId="291"/>
            <ac:spMk id="2" creationId="{C89AF66A-54F2-4D01-AF00-55361F8BEC6E}"/>
          </ac:spMkLst>
        </pc:spChg>
        <pc:spChg chg="del">
          <ac:chgData name="Andrea Martorana Tusa" userId="418626b0-4b60-4272-a511-1eed38ffc96b" providerId="ADAL" clId="{CDD8973E-3A46-499F-AA8E-B5A9A38BBC7C}" dt="2022-05-07T17:17:36.879" v="291" actId="478"/>
          <ac:spMkLst>
            <pc:docMk/>
            <pc:sldMk cId="2559298747" sldId="291"/>
            <ac:spMk id="3" creationId="{11423F17-3B13-442D-BD64-8C6373D5DF0E}"/>
          </ac:spMkLst>
        </pc:spChg>
        <pc:spChg chg="add del mod">
          <ac:chgData name="Andrea Martorana Tusa" userId="418626b0-4b60-4272-a511-1eed38ffc96b" providerId="ADAL" clId="{CDD8973E-3A46-499F-AA8E-B5A9A38BBC7C}" dt="2022-05-07T17:17:40.529" v="292" actId="478"/>
          <ac:spMkLst>
            <pc:docMk/>
            <pc:sldMk cId="2559298747" sldId="291"/>
            <ac:spMk id="7" creationId="{5498AD5B-4CB5-4FF7-BBAD-AB6FC410156A}"/>
          </ac:spMkLst>
        </pc:spChg>
        <pc:spChg chg="add mod">
          <ac:chgData name="Andrea Martorana Tusa" userId="418626b0-4b60-4272-a511-1eed38ffc96b" providerId="ADAL" clId="{CDD8973E-3A46-499F-AA8E-B5A9A38BBC7C}" dt="2022-05-07T17:17:57.186" v="294" actId="1076"/>
          <ac:spMkLst>
            <pc:docMk/>
            <pc:sldMk cId="2559298747" sldId="291"/>
            <ac:spMk id="8" creationId="{BB201694-EE86-4C1E-92CA-21D5F820893F}"/>
          </ac:spMkLst>
        </pc:spChg>
        <pc:spChg chg="add mod">
          <ac:chgData name="Andrea Martorana Tusa" userId="418626b0-4b60-4272-a511-1eed38ffc96b" providerId="ADAL" clId="{CDD8973E-3A46-499F-AA8E-B5A9A38BBC7C}" dt="2022-05-07T17:17:57.186" v="294" actId="1076"/>
          <ac:spMkLst>
            <pc:docMk/>
            <pc:sldMk cId="2559298747" sldId="291"/>
            <ac:spMk id="9" creationId="{0CE53A44-5AE7-4266-8772-2DE69206D51E}"/>
          </ac:spMkLst>
        </pc:spChg>
        <pc:spChg chg="add mod">
          <ac:chgData name="Andrea Martorana Tusa" userId="418626b0-4b60-4272-a511-1eed38ffc96b" providerId="ADAL" clId="{CDD8973E-3A46-499F-AA8E-B5A9A38BBC7C}" dt="2022-05-07T17:17:57.186" v="294" actId="1076"/>
          <ac:spMkLst>
            <pc:docMk/>
            <pc:sldMk cId="2559298747" sldId="291"/>
            <ac:spMk id="10" creationId="{0BC52BB0-F925-4D0B-8359-9A78364B186F}"/>
          </ac:spMkLst>
        </pc:spChg>
        <pc:spChg chg="add mod">
          <ac:chgData name="Andrea Martorana Tusa" userId="418626b0-4b60-4272-a511-1eed38ffc96b" providerId="ADAL" clId="{CDD8973E-3A46-499F-AA8E-B5A9A38BBC7C}" dt="2022-05-07T17:17:57.186" v="294" actId="1076"/>
          <ac:spMkLst>
            <pc:docMk/>
            <pc:sldMk cId="2559298747" sldId="291"/>
            <ac:spMk id="11" creationId="{050E93A1-068D-4F7C-9688-B8B78A300D6C}"/>
          </ac:spMkLst>
        </pc:spChg>
        <pc:cxnChg chg="add mod">
          <ac:chgData name="Andrea Martorana Tusa" userId="418626b0-4b60-4272-a511-1eed38ffc96b" providerId="ADAL" clId="{CDD8973E-3A46-499F-AA8E-B5A9A38BBC7C}" dt="2022-05-07T17:17:57.186" v="294" actId="1076"/>
          <ac:cxnSpMkLst>
            <pc:docMk/>
            <pc:sldMk cId="2559298747" sldId="291"/>
            <ac:cxnSpMk id="12" creationId="{50E04A96-8C75-4EF6-8B45-EFD66B44BEA9}"/>
          </ac:cxnSpMkLst>
        </pc:cxnChg>
      </pc:sldChg>
      <pc:sldChg chg="modSp add mod ord">
        <pc:chgData name="Andrea Martorana Tusa" userId="418626b0-4b60-4272-a511-1eed38ffc96b" providerId="ADAL" clId="{CDD8973E-3A46-499F-AA8E-B5A9A38BBC7C}" dt="2022-05-07T17:19:40.420" v="301" actId="5793"/>
        <pc:sldMkLst>
          <pc:docMk/>
          <pc:sldMk cId="3683198871" sldId="292"/>
        </pc:sldMkLst>
        <pc:spChg chg="mod">
          <ac:chgData name="Andrea Martorana Tusa" userId="418626b0-4b60-4272-a511-1eed38ffc96b" providerId="ADAL" clId="{CDD8973E-3A46-499F-AA8E-B5A9A38BBC7C}" dt="2022-05-07T17:19:40.420" v="301" actId="5793"/>
          <ac:spMkLst>
            <pc:docMk/>
            <pc:sldMk cId="3683198871" sldId="292"/>
            <ac:spMk id="3" creationId="{11423F17-3B13-442D-BD64-8C6373D5DF0E}"/>
          </ac:spMkLst>
        </pc:spChg>
      </pc:sldChg>
      <pc:sldChg chg="addSp delSp modSp add mod modAnim">
        <pc:chgData name="Andrea Martorana Tusa" userId="418626b0-4b60-4272-a511-1eed38ffc96b" providerId="ADAL" clId="{CDD8973E-3A46-499F-AA8E-B5A9A38BBC7C}" dt="2022-05-07T17:30:31.099" v="566" actId="20577"/>
        <pc:sldMkLst>
          <pc:docMk/>
          <pc:sldMk cId="3271230708" sldId="293"/>
        </pc:sldMkLst>
        <pc:spChg chg="mod">
          <ac:chgData name="Andrea Martorana Tusa" userId="418626b0-4b60-4272-a511-1eed38ffc96b" providerId="ADAL" clId="{CDD8973E-3A46-499F-AA8E-B5A9A38BBC7C}" dt="2022-05-07T17:28:56.704" v="547" actId="20577"/>
          <ac:spMkLst>
            <pc:docMk/>
            <pc:sldMk cId="3271230708" sldId="293"/>
            <ac:spMk id="2" creationId="{C89AF66A-54F2-4D01-AF00-55361F8BEC6E}"/>
          </ac:spMkLst>
        </pc:spChg>
        <pc:spChg chg="del">
          <ac:chgData name="Andrea Martorana Tusa" userId="418626b0-4b60-4272-a511-1eed38ffc96b" providerId="ADAL" clId="{CDD8973E-3A46-499F-AA8E-B5A9A38BBC7C}" dt="2022-05-07T17:29:46.532" v="560" actId="478"/>
          <ac:spMkLst>
            <pc:docMk/>
            <pc:sldMk cId="3271230708" sldId="293"/>
            <ac:spMk id="3" creationId="{11423F17-3B13-442D-BD64-8C6373D5DF0E}"/>
          </ac:spMkLst>
        </pc:spChg>
        <pc:spChg chg="add del mod">
          <ac:chgData name="Andrea Martorana Tusa" userId="418626b0-4b60-4272-a511-1eed38ffc96b" providerId="ADAL" clId="{CDD8973E-3A46-499F-AA8E-B5A9A38BBC7C}" dt="2022-05-07T17:29:50.024" v="561" actId="478"/>
          <ac:spMkLst>
            <pc:docMk/>
            <pc:sldMk cId="3271230708" sldId="293"/>
            <ac:spMk id="7" creationId="{69491E98-9F63-486C-A4EC-E8A40157F8E5}"/>
          </ac:spMkLst>
        </pc:spChg>
        <pc:spChg chg="add mod">
          <ac:chgData name="Andrea Martorana Tusa" userId="418626b0-4b60-4272-a511-1eed38ffc96b" providerId="ADAL" clId="{CDD8973E-3A46-499F-AA8E-B5A9A38BBC7C}" dt="2022-05-07T17:30:07.235" v="563" actId="1076"/>
          <ac:spMkLst>
            <pc:docMk/>
            <pc:sldMk cId="3271230708" sldId="293"/>
            <ac:spMk id="9" creationId="{9DDB1484-521E-43AF-A2A2-9B4470002742}"/>
          </ac:spMkLst>
        </pc:spChg>
        <pc:spChg chg="add mod">
          <ac:chgData name="Andrea Martorana Tusa" userId="418626b0-4b60-4272-a511-1eed38ffc96b" providerId="ADAL" clId="{CDD8973E-3A46-499F-AA8E-B5A9A38BBC7C}" dt="2022-05-07T17:30:07.235" v="563" actId="1076"/>
          <ac:spMkLst>
            <pc:docMk/>
            <pc:sldMk cId="3271230708" sldId="293"/>
            <ac:spMk id="10" creationId="{CDF527D2-3A00-41A5-BDA0-29E4ACB20ED8}"/>
          </ac:spMkLst>
        </pc:spChg>
        <pc:spChg chg="add mod">
          <ac:chgData name="Andrea Martorana Tusa" userId="418626b0-4b60-4272-a511-1eed38ffc96b" providerId="ADAL" clId="{CDD8973E-3A46-499F-AA8E-B5A9A38BBC7C}" dt="2022-05-07T17:30:28.139" v="565" actId="20577"/>
          <ac:spMkLst>
            <pc:docMk/>
            <pc:sldMk cId="3271230708" sldId="293"/>
            <ac:spMk id="11" creationId="{A97AA2E8-7934-405E-866E-5EACDCD70A41}"/>
          </ac:spMkLst>
        </pc:spChg>
        <pc:picChg chg="add mod">
          <ac:chgData name="Andrea Martorana Tusa" userId="418626b0-4b60-4272-a511-1eed38ffc96b" providerId="ADAL" clId="{CDD8973E-3A46-499F-AA8E-B5A9A38BBC7C}" dt="2022-05-07T17:30:07.235" v="563" actId="1076"/>
          <ac:picMkLst>
            <pc:docMk/>
            <pc:sldMk cId="3271230708" sldId="293"/>
            <ac:picMk id="8" creationId="{4A909E75-828C-4DB1-930D-78806CCD28A5}"/>
          </ac:picMkLst>
        </pc:picChg>
      </pc:sldChg>
      <pc:sldChg chg="addSp delSp modSp add mod modAnim">
        <pc:chgData name="Andrea Martorana Tusa" userId="418626b0-4b60-4272-a511-1eed38ffc96b" providerId="ADAL" clId="{CDD8973E-3A46-499F-AA8E-B5A9A38BBC7C}" dt="2022-05-07T17:31:18.798" v="598" actId="1076"/>
        <pc:sldMkLst>
          <pc:docMk/>
          <pc:sldMk cId="231590216" sldId="294"/>
        </pc:sldMkLst>
        <pc:spChg chg="mod">
          <ac:chgData name="Andrea Martorana Tusa" userId="418626b0-4b60-4272-a511-1eed38ffc96b" providerId="ADAL" clId="{CDD8973E-3A46-499F-AA8E-B5A9A38BBC7C}" dt="2022-05-07T17:30:54.793" v="593" actId="20577"/>
          <ac:spMkLst>
            <pc:docMk/>
            <pc:sldMk cId="231590216" sldId="294"/>
            <ac:spMk id="2" creationId="{C89AF66A-54F2-4D01-AF00-55361F8BEC6E}"/>
          </ac:spMkLst>
        </pc:spChg>
        <pc:spChg chg="del">
          <ac:chgData name="Andrea Martorana Tusa" userId="418626b0-4b60-4272-a511-1eed38ffc96b" providerId="ADAL" clId="{CDD8973E-3A46-499F-AA8E-B5A9A38BBC7C}" dt="2022-05-07T17:31:02.503" v="594" actId="478"/>
          <ac:spMkLst>
            <pc:docMk/>
            <pc:sldMk cId="231590216" sldId="294"/>
            <ac:spMk id="3" creationId="{11423F17-3B13-442D-BD64-8C6373D5DF0E}"/>
          </ac:spMkLst>
        </pc:spChg>
        <pc:spChg chg="add del mod">
          <ac:chgData name="Andrea Martorana Tusa" userId="418626b0-4b60-4272-a511-1eed38ffc96b" providerId="ADAL" clId="{CDD8973E-3A46-499F-AA8E-B5A9A38BBC7C}" dt="2022-05-07T17:31:06.004" v="595" actId="478"/>
          <ac:spMkLst>
            <pc:docMk/>
            <pc:sldMk cId="231590216" sldId="294"/>
            <ac:spMk id="7" creationId="{D2ACEB3D-9E1D-4F3E-91F0-DC0963283C8A}"/>
          </ac:spMkLst>
        </pc:spChg>
        <pc:spChg chg="add mod">
          <ac:chgData name="Andrea Martorana Tusa" userId="418626b0-4b60-4272-a511-1eed38ffc96b" providerId="ADAL" clId="{CDD8973E-3A46-499F-AA8E-B5A9A38BBC7C}" dt="2022-05-07T17:31:18.798" v="598" actId="1076"/>
          <ac:spMkLst>
            <pc:docMk/>
            <pc:sldMk cId="231590216" sldId="294"/>
            <ac:spMk id="8" creationId="{F2D10C1D-46D2-4DF3-9BB9-3135E9E34020}"/>
          </ac:spMkLst>
        </pc:spChg>
      </pc:sldChg>
      <pc:sldChg chg="addSp delSp modSp add mod modAnim">
        <pc:chgData name="Andrea Martorana Tusa" userId="418626b0-4b60-4272-a511-1eed38ffc96b" providerId="ADAL" clId="{CDD8973E-3A46-499F-AA8E-B5A9A38BBC7C}" dt="2022-05-07T17:35:49.516" v="669" actId="27636"/>
        <pc:sldMkLst>
          <pc:docMk/>
          <pc:sldMk cId="3921048520" sldId="295"/>
        </pc:sldMkLst>
        <pc:spChg chg="mod">
          <ac:chgData name="Andrea Martorana Tusa" userId="418626b0-4b60-4272-a511-1eed38ffc96b" providerId="ADAL" clId="{CDD8973E-3A46-499F-AA8E-B5A9A38BBC7C}" dt="2022-05-07T17:35:33.239" v="661" actId="20577"/>
          <ac:spMkLst>
            <pc:docMk/>
            <pc:sldMk cId="3921048520" sldId="295"/>
            <ac:spMk id="2" creationId="{C89AF66A-54F2-4D01-AF00-55361F8BEC6E}"/>
          </ac:spMkLst>
        </pc:spChg>
        <pc:spChg chg="del">
          <ac:chgData name="Andrea Martorana Tusa" userId="418626b0-4b60-4272-a511-1eed38ffc96b" providerId="ADAL" clId="{CDD8973E-3A46-499F-AA8E-B5A9A38BBC7C}" dt="2022-05-07T17:35:37.730" v="662" actId="478"/>
          <ac:spMkLst>
            <pc:docMk/>
            <pc:sldMk cId="3921048520" sldId="295"/>
            <ac:spMk id="3" creationId="{11423F17-3B13-442D-BD64-8C6373D5DF0E}"/>
          </ac:spMkLst>
        </pc:spChg>
        <pc:spChg chg="add del mod">
          <ac:chgData name="Andrea Martorana Tusa" userId="418626b0-4b60-4272-a511-1eed38ffc96b" providerId="ADAL" clId="{CDD8973E-3A46-499F-AA8E-B5A9A38BBC7C}" dt="2022-05-07T17:35:39.583" v="663" actId="478"/>
          <ac:spMkLst>
            <pc:docMk/>
            <pc:sldMk cId="3921048520" sldId="295"/>
            <ac:spMk id="7" creationId="{F7839C21-6263-42B1-9DC8-4788F2B9672E}"/>
          </ac:spMkLst>
        </pc:spChg>
        <pc:spChg chg="add mod">
          <ac:chgData name="Andrea Martorana Tusa" userId="418626b0-4b60-4272-a511-1eed38ffc96b" providerId="ADAL" clId="{CDD8973E-3A46-499F-AA8E-B5A9A38BBC7C}" dt="2022-05-07T17:35:49.516" v="669" actId="27636"/>
          <ac:spMkLst>
            <pc:docMk/>
            <pc:sldMk cId="3921048520" sldId="295"/>
            <ac:spMk id="8" creationId="{4AAC39DB-15C2-4831-BAF1-237697CBDA14}"/>
          </ac:spMkLst>
        </pc:spChg>
      </pc:sldChg>
      <pc:sldChg chg="add del">
        <pc:chgData name="Andrea Martorana Tusa" userId="418626b0-4b60-4272-a511-1eed38ffc96b" providerId="ADAL" clId="{CDD8973E-3A46-499F-AA8E-B5A9A38BBC7C}" dt="2022-05-07T17:35:57.679" v="670" actId="47"/>
        <pc:sldMkLst>
          <pc:docMk/>
          <pc:sldMk cId="991553468" sldId="296"/>
        </pc:sldMkLst>
      </pc:sldChg>
      <pc:sldChg chg="addSp delSp modSp add mod delAnim modAnim">
        <pc:chgData name="Andrea Martorana Tusa" userId="418626b0-4b60-4272-a511-1eed38ffc96b" providerId="ADAL" clId="{CDD8973E-3A46-499F-AA8E-B5A9A38BBC7C}" dt="2022-05-07T17:32:08.861" v="606" actId="27636"/>
        <pc:sldMkLst>
          <pc:docMk/>
          <pc:sldMk cId="288726122" sldId="297"/>
        </pc:sldMkLst>
        <pc:spChg chg="add del mod">
          <ac:chgData name="Andrea Martorana Tusa" userId="418626b0-4b60-4272-a511-1eed38ffc96b" providerId="ADAL" clId="{CDD8973E-3A46-499F-AA8E-B5A9A38BBC7C}" dt="2022-05-07T17:31:51.174" v="601" actId="478"/>
          <ac:spMkLst>
            <pc:docMk/>
            <pc:sldMk cId="288726122" sldId="297"/>
            <ac:spMk id="5" creationId="{BA5551B1-6525-434A-A03F-6E98BAB336A5}"/>
          </ac:spMkLst>
        </pc:spChg>
        <pc:spChg chg="del">
          <ac:chgData name="Andrea Martorana Tusa" userId="418626b0-4b60-4272-a511-1eed38ffc96b" providerId="ADAL" clId="{CDD8973E-3A46-499F-AA8E-B5A9A38BBC7C}" dt="2022-05-07T17:31:49.141" v="600" actId="478"/>
          <ac:spMkLst>
            <pc:docMk/>
            <pc:sldMk cId="288726122" sldId="297"/>
            <ac:spMk id="8" creationId="{F2D10C1D-46D2-4DF3-9BB9-3135E9E34020}"/>
          </ac:spMkLst>
        </pc:spChg>
        <pc:spChg chg="add mod">
          <ac:chgData name="Andrea Martorana Tusa" userId="418626b0-4b60-4272-a511-1eed38ffc96b" providerId="ADAL" clId="{CDD8973E-3A46-499F-AA8E-B5A9A38BBC7C}" dt="2022-05-07T17:32:08.861" v="606" actId="27636"/>
          <ac:spMkLst>
            <pc:docMk/>
            <pc:sldMk cId="288726122" sldId="297"/>
            <ac:spMk id="9" creationId="{61A0B4DA-1D30-4EEB-91FA-CB67181F4A15}"/>
          </ac:spMkLst>
        </pc:spChg>
        <pc:spChg chg="add mod">
          <ac:chgData name="Andrea Martorana Tusa" userId="418626b0-4b60-4272-a511-1eed38ffc96b" providerId="ADAL" clId="{CDD8973E-3A46-499F-AA8E-B5A9A38BBC7C}" dt="2022-05-07T17:32:05.521" v="604" actId="1076"/>
          <ac:spMkLst>
            <pc:docMk/>
            <pc:sldMk cId="288726122" sldId="297"/>
            <ac:spMk id="11" creationId="{ABECCAA9-4979-4BEE-8379-B93A87520B64}"/>
          </ac:spMkLst>
        </pc:spChg>
        <pc:spChg chg="add mod">
          <ac:chgData name="Andrea Martorana Tusa" userId="418626b0-4b60-4272-a511-1eed38ffc96b" providerId="ADAL" clId="{CDD8973E-3A46-499F-AA8E-B5A9A38BBC7C}" dt="2022-05-07T17:32:05.521" v="604" actId="1076"/>
          <ac:spMkLst>
            <pc:docMk/>
            <pc:sldMk cId="288726122" sldId="297"/>
            <ac:spMk id="13" creationId="{62643A85-BBC7-446C-8527-2D3E7DCDCDD8}"/>
          </ac:spMkLst>
        </pc:spChg>
        <pc:spChg chg="add mod">
          <ac:chgData name="Andrea Martorana Tusa" userId="418626b0-4b60-4272-a511-1eed38ffc96b" providerId="ADAL" clId="{CDD8973E-3A46-499F-AA8E-B5A9A38BBC7C}" dt="2022-05-07T17:32:05.521" v="604" actId="1076"/>
          <ac:spMkLst>
            <pc:docMk/>
            <pc:sldMk cId="288726122" sldId="297"/>
            <ac:spMk id="15" creationId="{A8D323B0-6566-4A65-8DE4-482BD38702EC}"/>
          </ac:spMkLst>
        </pc:spChg>
        <pc:spChg chg="add mod">
          <ac:chgData name="Andrea Martorana Tusa" userId="418626b0-4b60-4272-a511-1eed38ffc96b" providerId="ADAL" clId="{CDD8973E-3A46-499F-AA8E-B5A9A38BBC7C}" dt="2022-05-07T17:32:05.521" v="604" actId="1076"/>
          <ac:spMkLst>
            <pc:docMk/>
            <pc:sldMk cId="288726122" sldId="297"/>
            <ac:spMk id="16" creationId="{27975B6E-14DE-4727-B6FD-0E28C45A0414}"/>
          </ac:spMkLst>
        </pc:spChg>
        <pc:spChg chg="add mod">
          <ac:chgData name="Andrea Martorana Tusa" userId="418626b0-4b60-4272-a511-1eed38ffc96b" providerId="ADAL" clId="{CDD8973E-3A46-499F-AA8E-B5A9A38BBC7C}" dt="2022-05-07T17:32:05.521" v="604" actId="1076"/>
          <ac:spMkLst>
            <pc:docMk/>
            <pc:sldMk cId="288726122" sldId="297"/>
            <ac:spMk id="17" creationId="{8D104D46-688E-4478-A160-64DF9447961B}"/>
          </ac:spMkLst>
        </pc:spChg>
        <pc:spChg chg="add mod">
          <ac:chgData name="Andrea Martorana Tusa" userId="418626b0-4b60-4272-a511-1eed38ffc96b" providerId="ADAL" clId="{CDD8973E-3A46-499F-AA8E-B5A9A38BBC7C}" dt="2022-05-07T17:32:05.521" v="604" actId="1076"/>
          <ac:spMkLst>
            <pc:docMk/>
            <pc:sldMk cId="288726122" sldId="297"/>
            <ac:spMk id="23" creationId="{65674B6E-1B77-4924-A6B8-8FD7E9F3EF73}"/>
          </ac:spMkLst>
        </pc:spChg>
        <pc:spChg chg="add mod">
          <ac:chgData name="Andrea Martorana Tusa" userId="418626b0-4b60-4272-a511-1eed38ffc96b" providerId="ADAL" clId="{CDD8973E-3A46-499F-AA8E-B5A9A38BBC7C}" dt="2022-05-07T17:32:05.521" v="604" actId="1076"/>
          <ac:spMkLst>
            <pc:docMk/>
            <pc:sldMk cId="288726122" sldId="297"/>
            <ac:spMk id="24" creationId="{1ECCFDD8-F3BC-4024-ACAD-B6B5A8C63648}"/>
          </ac:spMkLst>
        </pc:spChg>
        <pc:spChg chg="add mod">
          <ac:chgData name="Andrea Martorana Tusa" userId="418626b0-4b60-4272-a511-1eed38ffc96b" providerId="ADAL" clId="{CDD8973E-3A46-499F-AA8E-B5A9A38BBC7C}" dt="2022-05-07T17:32:05.521" v="604" actId="1076"/>
          <ac:spMkLst>
            <pc:docMk/>
            <pc:sldMk cId="288726122" sldId="297"/>
            <ac:spMk id="25" creationId="{12A56033-09B7-40BF-9FCE-5E6A94DB2BA3}"/>
          </ac:spMkLst>
        </pc:spChg>
        <pc:cxnChg chg="add mod">
          <ac:chgData name="Andrea Martorana Tusa" userId="418626b0-4b60-4272-a511-1eed38ffc96b" providerId="ADAL" clId="{CDD8973E-3A46-499F-AA8E-B5A9A38BBC7C}" dt="2022-05-07T17:32:05.521" v="604" actId="1076"/>
          <ac:cxnSpMkLst>
            <pc:docMk/>
            <pc:sldMk cId="288726122" sldId="297"/>
            <ac:cxnSpMk id="10" creationId="{BC89934C-9BCF-43F6-9732-F0A9D0164420}"/>
          </ac:cxnSpMkLst>
        </pc:cxnChg>
        <pc:cxnChg chg="add mod">
          <ac:chgData name="Andrea Martorana Tusa" userId="418626b0-4b60-4272-a511-1eed38ffc96b" providerId="ADAL" clId="{CDD8973E-3A46-499F-AA8E-B5A9A38BBC7C}" dt="2022-05-07T17:32:05.521" v="604" actId="1076"/>
          <ac:cxnSpMkLst>
            <pc:docMk/>
            <pc:sldMk cId="288726122" sldId="297"/>
            <ac:cxnSpMk id="12" creationId="{60D9F247-77DD-435C-A3EE-7238A4073EEF}"/>
          </ac:cxnSpMkLst>
        </pc:cxnChg>
        <pc:cxnChg chg="add mod">
          <ac:chgData name="Andrea Martorana Tusa" userId="418626b0-4b60-4272-a511-1eed38ffc96b" providerId="ADAL" clId="{CDD8973E-3A46-499F-AA8E-B5A9A38BBC7C}" dt="2022-05-07T17:32:05.521" v="604" actId="1076"/>
          <ac:cxnSpMkLst>
            <pc:docMk/>
            <pc:sldMk cId="288726122" sldId="297"/>
            <ac:cxnSpMk id="14" creationId="{5565AE05-BA14-46B3-AF02-EDCE4549AC6F}"/>
          </ac:cxnSpMkLst>
        </pc:cxnChg>
        <pc:cxnChg chg="add mod">
          <ac:chgData name="Andrea Martorana Tusa" userId="418626b0-4b60-4272-a511-1eed38ffc96b" providerId="ADAL" clId="{CDD8973E-3A46-499F-AA8E-B5A9A38BBC7C}" dt="2022-05-07T17:32:05.521" v="604" actId="1076"/>
          <ac:cxnSpMkLst>
            <pc:docMk/>
            <pc:sldMk cId="288726122" sldId="297"/>
            <ac:cxnSpMk id="18" creationId="{DF753925-6C16-4315-93EE-7901E76CCAEC}"/>
          </ac:cxnSpMkLst>
        </pc:cxnChg>
        <pc:cxnChg chg="add mod">
          <ac:chgData name="Andrea Martorana Tusa" userId="418626b0-4b60-4272-a511-1eed38ffc96b" providerId="ADAL" clId="{CDD8973E-3A46-499F-AA8E-B5A9A38BBC7C}" dt="2022-05-07T17:32:05.521" v="604" actId="1076"/>
          <ac:cxnSpMkLst>
            <pc:docMk/>
            <pc:sldMk cId="288726122" sldId="297"/>
            <ac:cxnSpMk id="19" creationId="{33868A3B-3721-4A40-8969-D83FFC55BF29}"/>
          </ac:cxnSpMkLst>
        </pc:cxnChg>
        <pc:cxnChg chg="add mod">
          <ac:chgData name="Andrea Martorana Tusa" userId="418626b0-4b60-4272-a511-1eed38ffc96b" providerId="ADAL" clId="{CDD8973E-3A46-499F-AA8E-B5A9A38BBC7C}" dt="2022-05-07T17:32:05.521" v="604" actId="1076"/>
          <ac:cxnSpMkLst>
            <pc:docMk/>
            <pc:sldMk cId="288726122" sldId="297"/>
            <ac:cxnSpMk id="20" creationId="{580A29C1-56D8-46AB-932F-7E2EB623DF92}"/>
          </ac:cxnSpMkLst>
        </pc:cxnChg>
        <pc:cxnChg chg="add mod">
          <ac:chgData name="Andrea Martorana Tusa" userId="418626b0-4b60-4272-a511-1eed38ffc96b" providerId="ADAL" clId="{CDD8973E-3A46-499F-AA8E-B5A9A38BBC7C}" dt="2022-05-07T17:32:05.521" v="604" actId="1076"/>
          <ac:cxnSpMkLst>
            <pc:docMk/>
            <pc:sldMk cId="288726122" sldId="297"/>
            <ac:cxnSpMk id="21" creationId="{FF1C8B58-23E7-4F72-8769-1206535DC316}"/>
          </ac:cxnSpMkLst>
        </pc:cxnChg>
        <pc:cxnChg chg="add mod">
          <ac:chgData name="Andrea Martorana Tusa" userId="418626b0-4b60-4272-a511-1eed38ffc96b" providerId="ADAL" clId="{CDD8973E-3A46-499F-AA8E-B5A9A38BBC7C}" dt="2022-05-07T17:32:05.521" v="604" actId="1076"/>
          <ac:cxnSpMkLst>
            <pc:docMk/>
            <pc:sldMk cId="288726122" sldId="297"/>
            <ac:cxnSpMk id="22" creationId="{A705D605-82EC-4C30-B9A8-777917E2C6C5}"/>
          </ac:cxnSpMkLst>
        </pc:cxnChg>
        <pc:cxnChg chg="add mod">
          <ac:chgData name="Andrea Martorana Tusa" userId="418626b0-4b60-4272-a511-1eed38ffc96b" providerId="ADAL" clId="{CDD8973E-3A46-499F-AA8E-B5A9A38BBC7C}" dt="2022-05-07T17:32:05.521" v="604" actId="1076"/>
          <ac:cxnSpMkLst>
            <pc:docMk/>
            <pc:sldMk cId="288726122" sldId="297"/>
            <ac:cxnSpMk id="26" creationId="{CBBD6636-980A-4BA9-9F46-6383E5BEA5D4}"/>
          </ac:cxnSpMkLst>
        </pc:cxnChg>
        <pc:cxnChg chg="add mod">
          <ac:chgData name="Andrea Martorana Tusa" userId="418626b0-4b60-4272-a511-1eed38ffc96b" providerId="ADAL" clId="{CDD8973E-3A46-499F-AA8E-B5A9A38BBC7C}" dt="2022-05-07T17:32:05.521" v="604" actId="1076"/>
          <ac:cxnSpMkLst>
            <pc:docMk/>
            <pc:sldMk cId="288726122" sldId="297"/>
            <ac:cxnSpMk id="27" creationId="{BBA77249-5ED1-4965-99FA-4B848B0B2292}"/>
          </ac:cxnSpMkLst>
        </pc:cxnChg>
      </pc:sldChg>
      <pc:sldChg chg="addSp delSp modSp add mod ord delAnim modAnim">
        <pc:chgData name="Andrea Martorana Tusa" userId="418626b0-4b60-4272-a511-1eed38ffc96b" providerId="ADAL" clId="{CDD8973E-3A46-499F-AA8E-B5A9A38BBC7C}" dt="2022-05-07T17:37:34.756" v="711" actId="1076"/>
        <pc:sldMkLst>
          <pc:docMk/>
          <pc:sldMk cId="2957865843" sldId="298"/>
        </pc:sldMkLst>
        <pc:spChg chg="mod">
          <ac:chgData name="Andrea Martorana Tusa" userId="418626b0-4b60-4272-a511-1eed38ffc96b" providerId="ADAL" clId="{CDD8973E-3A46-499F-AA8E-B5A9A38BBC7C}" dt="2022-05-07T17:37:07.515" v="707" actId="20577"/>
          <ac:spMkLst>
            <pc:docMk/>
            <pc:sldMk cId="2957865843" sldId="298"/>
            <ac:spMk id="2" creationId="{C89AF66A-54F2-4D01-AF00-55361F8BEC6E}"/>
          </ac:spMkLst>
        </pc:spChg>
        <pc:spChg chg="add del mod">
          <ac:chgData name="Andrea Martorana Tusa" userId="418626b0-4b60-4272-a511-1eed38ffc96b" providerId="ADAL" clId="{CDD8973E-3A46-499F-AA8E-B5A9A38BBC7C}" dt="2022-05-07T17:37:18.231" v="708"/>
          <ac:spMkLst>
            <pc:docMk/>
            <pc:sldMk cId="2957865843" sldId="298"/>
            <ac:spMk id="5" creationId="{560A5D04-8B94-47BE-BD77-650BF890777C}"/>
          </ac:spMkLst>
        </pc:spChg>
        <pc:spChg chg="del">
          <ac:chgData name="Andrea Martorana Tusa" userId="418626b0-4b60-4272-a511-1eed38ffc96b" providerId="ADAL" clId="{CDD8973E-3A46-499F-AA8E-B5A9A38BBC7C}" dt="2022-05-07T17:36:38.560" v="689" actId="478"/>
          <ac:spMkLst>
            <pc:docMk/>
            <pc:sldMk cId="2957865843" sldId="298"/>
            <ac:spMk id="8" creationId="{4AAC39DB-15C2-4831-BAF1-237697CBDA14}"/>
          </ac:spMkLst>
        </pc:spChg>
        <pc:spChg chg="add mod">
          <ac:chgData name="Andrea Martorana Tusa" userId="418626b0-4b60-4272-a511-1eed38ffc96b" providerId="ADAL" clId="{CDD8973E-3A46-499F-AA8E-B5A9A38BBC7C}" dt="2022-05-07T17:37:21.502" v="709" actId="14100"/>
          <ac:spMkLst>
            <pc:docMk/>
            <pc:sldMk cId="2957865843" sldId="298"/>
            <ac:spMk id="9" creationId="{D2317FA4-F3E6-4C4E-BB53-6B72176C064B}"/>
          </ac:spMkLst>
        </pc:spChg>
        <pc:spChg chg="add mod">
          <ac:chgData name="Andrea Martorana Tusa" userId="418626b0-4b60-4272-a511-1eed38ffc96b" providerId="ADAL" clId="{CDD8973E-3A46-499F-AA8E-B5A9A38BBC7C}" dt="2022-05-07T17:37:34.756" v="711" actId="1076"/>
          <ac:spMkLst>
            <pc:docMk/>
            <pc:sldMk cId="2957865843" sldId="298"/>
            <ac:spMk id="10" creationId="{9175E3D4-1A30-4E62-B670-D93F8E6450E4}"/>
          </ac:spMkLst>
        </pc:spChg>
      </pc:sldChg>
      <pc:sldChg chg="addSp delSp modSp add mod modAnim">
        <pc:chgData name="Andrea Martorana Tusa" userId="418626b0-4b60-4272-a511-1eed38ffc96b" providerId="ADAL" clId="{CDD8973E-3A46-499F-AA8E-B5A9A38BBC7C}" dt="2022-05-07T17:38:53.280" v="732" actId="1076"/>
        <pc:sldMkLst>
          <pc:docMk/>
          <pc:sldMk cId="4113639337" sldId="299"/>
        </pc:sldMkLst>
        <pc:spChg chg="mod">
          <ac:chgData name="Andrea Martorana Tusa" userId="418626b0-4b60-4272-a511-1eed38ffc96b" providerId="ADAL" clId="{CDD8973E-3A46-499F-AA8E-B5A9A38BBC7C}" dt="2022-05-07T17:37:50.587" v="723" actId="20577"/>
          <ac:spMkLst>
            <pc:docMk/>
            <pc:sldMk cId="4113639337" sldId="299"/>
            <ac:spMk id="2" creationId="{C89AF66A-54F2-4D01-AF00-55361F8BEC6E}"/>
          </ac:spMkLst>
        </pc:spChg>
        <pc:spChg chg="del">
          <ac:chgData name="Andrea Martorana Tusa" userId="418626b0-4b60-4272-a511-1eed38ffc96b" providerId="ADAL" clId="{CDD8973E-3A46-499F-AA8E-B5A9A38BBC7C}" dt="2022-05-07T17:38:12.221" v="727" actId="478"/>
          <ac:spMkLst>
            <pc:docMk/>
            <pc:sldMk cId="4113639337" sldId="299"/>
            <ac:spMk id="4" creationId="{F7702435-A989-4B2D-BD9A-94EFE69D6756}"/>
          </ac:spMkLst>
        </pc:spChg>
        <pc:spChg chg="del">
          <ac:chgData name="Andrea Martorana Tusa" userId="418626b0-4b60-4272-a511-1eed38ffc96b" providerId="ADAL" clId="{CDD8973E-3A46-499F-AA8E-B5A9A38BBC7C}" dt="2022-05-07T17:37:56.685" v="724" actId="478"/>
          <ac:spMkLst>
            <pc:docMk/>
            <pc:sldMk cId="4113639337" sldId="299"/>
            <ac:spMk id="5" creationId="{560A5D04-8B94-47BE-BD77-650BF890777C}"/>
          </ac:spMkLst>
        </pc:spChg>
        <pc:spChg chg="add mod">
          <ac:chgData name="Andrea Martorana Tusa" userId="418626b0-4b60-4272-a511-1eed38ffc96b" providerId="ADAL" clId="{CDD8973E-3A46-499F-AA8E-B5A9A38BBC7C}" dt="2022-05-07T17:38:23.210" v="730" actId="1076"/>
          <ac:spMkLst>
            <pc:docMk/>
            <pc:sldMk cId="4113639337" sldId="299"/>
            <ac:spMk id="8" creationId="{FCFB8F18-25B3-429E-9127-083D81F2B6FF}"/>
          </ac:spMkLst>
        </pc:spChg>
        <pc:spChg chg="add mod">
          <ac:chgData name="Andrea Martorana Tusa" userId="418626b0-4b60-4272-a511-1eed38ffc96b" providerId="ADAL" clId="{CDD8973E-3A46-499F-AA8E-B5A9A38BBC7C}" dt="2022-05-07T17:38:09.940" v="726" actId="1076"/>
          <ac:spMkLst>
            <pc:docMk/>
            <pc:sldMk cId="4113639337" sldId="299"/>
            <ac:spMk id="9" creationId="{400B840C-F054-4B32-A58F-BE85879C9EB6}"/>
          </ac:spMkLst>
        </pc:spChg>
        <pc:spChg chg="add mod">
          <ac:chgData name="Andrea Martorana Tusa" userId="418626b0-4b60-4272-a511-1eed38ffc96b" providerId="ADAL" clId="{CDD8973E-3A46-499F-AA8E-B5A9A38BBC7C}" dt="2022-05-07T17:38:53.280" v="732" actId="1076"/>
          <ac:spMkLst>
            <pc:docMk/>
            <pc:sldMk cId="4113639337" sldId="299"/>
            <ac:spMk id="10" creationId="{CA0159E6-1DE7-4FAA-99EF-8E7FA0D0D507}"/>
          </ac:spMkLst>
        </pc:spChg>
        <pc:spChg chg="add mod">
          <ac:chgData name="Andrea Martorana Tusa" userId="418626b0-4b60-4272-a511-1eed38ffc96b" providerId="ADAL" clId="{CDD8973E-3A46-499F-AA8E-B5A9A38BBC7C}" dt="2022-05-07T17:38:09.940" v="726" actId="1076"/>
          <ac:spMkLst>
            <pc:docMk/>
            <pc:sldMk cId="4113639337" sldId="299"/>
            <ac:spMk id="11" creationId="{A80ECFD5-AB64-45CA-A0A2-E4341578D44A}"/>
          </ac:spMkLst>
        </pc:spChg>
        <pc:picChg chg="add mod">
          <ac:chgData name="Andrea Martorana Tusa" userId="418626b0-4b60-4272-a511-1eed38ffc96b" providerId="ADAL" clId="{CDD8973E-3A46-499F-AA8E-B5A9A38BBC7C}" dt="2022-05-07T17:38:09.940" v="726" actId="1076"/>
          <ac:picMkLst>
            <pc:docMk/>
            <pc:sldMk cId="4113639337" sldId="299"/>
            <ac:picMk id="7" creationId="{BCFD4BCF-B615-4A8D-A26E-242B57DCCEFC}"/>
          </ac:picMkLst>
        </pc:picChg>
        <pc:cxnChg chg="del">
          <ac:chgData name="Andrea Martorana Tusa" userId="418626b0-4b60-4272-a511-1eed38ffc96b" providerId="ADAL" clId="{CDD8973E-3A46-499F-AA8E-B5A9A38BBC7C}" dt="2022-05-07T17:38:19.824" v="729" actId="478"/>
          <ac:cxnSpMkLst>
            <pc:docMk/>
            <pc:sldMk cId="4113639337" sldId="299"/>
            <ac:cxnSpMk id="6" creationId="{1155B08E-A3D6-4D20-AE68-F6EEC7FDE111}"/>
          </ac:cxnSpMkLst>
        </pc:cxnChg>
      </pc:sldChg>
      <pc:sldChg chg="addSp delSp modSp add mod">
        <pc:chgData name="Andrea Martorana Tusa" userId="418626b0-4b60-4272-a511-1eed38ffc96b" providerId="ADAL" clId="{CDD8973E-3A46-499F-AA8E-B5A9A38BBC7C}" dt="2022-05-07T17:39:30.942" v="749" actId="14100"/>
        <pc:sldMkLst>
          <pc:docMk/>
          <pc:sldMk cId="1587266155" sldId="300"/>
        </pc:sldMkLst>
        <pc:spChg chg="mod">
          <ac:chgData name="Andrea Martorana Tusa" userId="418626b0-4b60-4272-a511-1eed38ffc96b" providerId="ADAL" clId="{CDD8973E-3A46-499F-AA8E-B5A9A38BBC7C}" dt="2022-05-07T17:39:17.300" v="744" actId="20577"/>
          <ac:spMkLst>
            <pc:docMk/>
            <pc:sldMk cId="1587266155" sldId="300"/>
            <ac:spMk id="2" creationId="{C89AF66A-54F2-4D01-AF00-55361F8BEC6E}"/>
          </ac:spMkLst>
        </pc:spChg>
        <pc:spChg chg="del">
          <ac:chgData name="Andrea Martorana Tusa" userId="418626b0-4b60-4272-a511-1eed38ffc96b" providerId="ADAL" clId="{CDD8973E-3A46-499F-AA8E-B5A9A38BBC7C}" dt="2022-05-07T17:39:20.141" v="745"/>
          <ac:spMkLst>
            <pc:docMk/>
            <pc:sldMk cId="1587266155" sldId="300"/>
            <ac:spMk id="5" creationId="{560A5D04-8B94-47BE-BD77-650BF890777C}"/>
          </ac:spMkLst>
        </pc:spChg>
        <pc:spChg chg="add mod">
          <ac:chgData name="Andrea Martorana Tusa" userId="418626b0-4b60-4272-a511-1eed38ffc96b" providerId="ADAL" clId="{CDD8973E-3A46-499F-AA8E-B5A9A38BBC7C}" dt="2022-05-07T17:39:30.942" v="749" actId="14100"/>
          <ac:spMkLst>
            <pc:docMk/>
            <pc:sldMk cId="1587266155" sldId="300"/>
            <ac:spMk id="7" creationId="{16DC1714-50C2-473A-B971-DF0895F3A446}"/>
          </ac:spMkLst>
        </pc:spChg>
      </pc:sldChg>
      <pc:sldChg chg="modSp add mod">
        <pc:chgData name="Andrea Martorana Tusa" userId="418626b0-4b60-4272-a511-1eed38ffc96b" providerId="ADAL" clId="{CDD8973E-3A46-499F-AA8E-B5A9A38BBC7C}" dt="2022-05-07T17:40:11.224" v="778" actId="1076"/>
        <pc:sldMkLst>
          <pc:docMk/>
          <pc:sldMk cId="3174146721" sldId="301"/>
        </pc:sldMkLst>
        <pc:spChg chg="mod">
          <ac:chgData name="Andrea Martorana Tusa" userId="418626b0-4b60-4272-a511-1eed38ffc96b" providerId="ADAL" clId="{CDD8973E-3A46-499F-AA8E-B5A9A38BBC7C}" dt="2022-05-07T17:39:46.297" v="773" actId="20577"/>
          <ac:spMkLst>
            <pc:docMk/>
            <pc:sldMk cId="3174146721" sldId="301"/>
            <ac:spMk id="2" creationId="{C89AF66A-54F2-4D01-AF00-55361F8BEC6E}"/>
          </ac:spMkLst>
        </pc:spChg>
        <pc:spChg chg="mod">
          <ac:chgData name="Andrea Martorana Tusa" userId="418626b0-4b60-4272-a511-1eed38ffc96b" providerId="ADAL" clId="{CDD8973E-3A46-499F-AA8E-B5A9A38BBC7C}" dt="2022-05-07T17:40:11.224" v="778" actId="1076"/>
          <ac:spMkLst>
            <pc:docMk/>
            <pc:sldMk cId="3174146721" sldId="301"/>
            <ac:spMk id="5" creationId="{560A5D04-8B94-47BE-BD77-650BF890777C}"/>
          </ac:spMkLst>
        </pc:spChg>
      </pc:sldChg>
      <pc:sldChg chg="modSp add mod">
        <pc:chgData name="Andrea Martorana Tusa" userId="418626b0-4b60-4272-a511-1eed38ffc96b" providerId="ADAL" clId="{CDD8973E-3A46-499F-AA8E-B5A9A38BBC7C}" dt="2022-05-07T17:41:13.003" v="807" actId="14100"/>
        <pc:sldMkLst>
          <pc:docMk/>
          <pc:sldMk cId="249695840" sldId="302"/>
        </pc:sldMkLst>
        <pc:spChg chg="mod">
          <ac:chgData name="Andrea Martorana Tusa" userId="418626b0-4b60-4272-a511-1eed38ffc96b" providerId="ADAL" clId="{CDD8973E-3A46-499F-AA8E-B5A9A38BBC7C}" dt="2022-05-07T17:40:57.478" v="805" actId="20577"/>
          <ac:spMkLst>
            <pc:docMk/>
            <pc:sldMk cId="249695840" sldId="302"/>
            <ac:spMk id="2" creationId="{C89AF66A-54F2-4D01-AF00-55361F8BEC6E}"/>
          </ac:spMkLst>
        </pc:spChg>
        <pc:spChg chg="mod">
          <ac:chgData name="Andrea Martorana Tusa" userId="418626b0-4b60-4272-a511-1eed38ffc96b" providerId="ADAL" clId="{CDD8973E-3A46-499F-AA8E-B5A9A38BBC7C}" dt="2022-05-07T17:41:13.003" v="807" actId="14100"/>
          <ac:spMkLst>
            <pc:docMk/>
            <pc:sldMk cId="249695840" sldId="302"/>
            <ac:spMk id="5" creationId="{560A5D04-8B94-47BE-BD77-650BF890777C}"/>
          </ac:spMkLst>
        </pc:spChg>
      </pc:sldChg>
      <pc:sldChg chg="addSp delSp modSp add mod">
        <pc:chgData name="Andrea Martorana Tusa" userId="418626b0-4b60-4272-a511-1eed38ffc96b" providerId="ADAL" clId="{CDD8973E-3A46-499F-AA8E-B5A9A38BBC7C}" dt="2022-05-07T17:42:02.379" v="822" actId="5793"/>
        <pc:sldMkLst>
          <pc:docMk/>
          <pc:sldMk cId="751845736" sldId="303"/>
        </pc:sldMkLst>
        <pc:spChg chg="del">
          <ac:chgData name="Andrea Martorana Tusa" userId="418626b0-4b60-4272-a511-1eed38ffc96b" providerId="ADAL" clId="{CDD8973E-3A46-499F-AA8E-B5A9A38BBC7C}" dt="2022-05-07T17:40:23.965" v="780" actId="478"/>
          <ac:spMkLst>
            <pc:docMk/>
            <pc:sldMk cId="751845736" sldId="303"/>
            <ac:spMk id="5" creationId="{560A5D04-8B94-47BE-BD77-650BF890777C}"/>
          </ac:spMkLst>
        </pc:spChg>
        <pc:spChg chg="add del mod">
          <ac:chgData name="Andrea Martorana Tusa" userId="418626b0-4b60-4272-a511-1eed38ffc96b" providerId="ADAL" clId="{CDD8973E-3A46-499F-AA8E-B5A9A38BBC7C}" dt="2022-05-07T17:40:27.247" v="781" actId="478"/>
          <ac:spMkLst>
            <pc:docMk/>
            <pc:sldMk cId="751845736" sldId="303"/>
            <ac:spMk id="7" creationId="{C32C5991-5D01-4F8B-AE80-A0D07CC70A93}"/>
          </ac:spMkLst>
        </pc:spChg>
        <pc:spChg chg="add mod">
          <ac:chgData name="Andrea Martorana Tusa" userId="418626b0-4b60-4272-a511-1eed38ffc96b" providerId="ADAL" clId="{CDD8973E-3A46-499F-AA8E-B5A9A38BBC7C}" dt="2022-05-07T17:42:02.379" v="822" actId="5793"/>
          <ac:spMkLst>
            <pc:docMk/>
            <pc:sldMk cId="751845736" sldId="303"/>
            <ac:spMk id="8" creationId="{0BB60F65-C75F-4CE2-9275-799D72840B4A}"/>
          </ac:spMkLst>
        </pc:spChg>
      </pc:sldChg>
      <pc:sldChg chg="addSp delSp modSp add mod">
        <pc:chgData name="Andrea Martorana Tusa" userId="418626b0-4b60-4272-a511-1eed38ffc96b" providerId="ADAL" clId="{CDD8973E-3A46-499F-AA8E-B5A9A38BBC7C}" dt="2022-05-07T17:42:29.038" v="848" actId="20577"/>
        <pc:sldMkLst>
          <pc:docMk/>
          <pc:sldMk cId="3576227165" sldId="304"/>
        </pc:sldMkLst>
        <pc:spChg chg="mod">
          <ac:chgData name="Andrea Martorana Tusa" userId="418626b0-4b60-4272-a511-1eed38ffc96b" providerId="ADAL" clId="{CDD8973E-3A46-499F-AA8E-B5A9A38BBC7C}" dt="2022-05-07T17:42:29.038" v="848" actId="20577"/>
          <ac:spMkLst>
            <pc:docMk/>
            <pc:sldMk cId="3576227165" sldId="304"/>
            <ac:spMk id="2" creationId="{C89AF66A-54F2-4D01-AF00-55361F8BEC6E}"/>
          </ac:spMkLst>
        </pc:spChg>
        <pc:spChg chg="del">
          <ac:chgData name="Andrea Martorana Tusa" userId="418626b0-4b60-4272-a511-1eed38ffc96b" providerId="ADAL" clId="{CDD8973E-3A46-499F-AA8E-B5A9A38BBC7C}" dt="2022-05-07T17:41:40.671" v="810" actId="478"/>
          <ac:spMkLst>
            <pc:docMk/>
            <pc:sldMk cId="3576227165" sldId="304"/>
            <ac:spMk id="5" creationId="{560A5D04-8B94-47BE-BD77-650BF890777C}"/>
          </ac:spMkLst>
        </pc:spChg>
        <pc:spChg chg="add mod">
          <ac:chgData name="Andrea Martorana Tusa" userId="418626b0-4b60-4272-a511-1eed38ffc96b" providerId="ADAL" clId="{CDD8973E-3A46-499F-AA8E-B5A9A38BBC7C}" dt="2022-05-07T17:42:19.477" v="830" actId="14100"/>
          <ac:spMkLst>
            <pc:docMk/>
            <pc:sldMk cId="3576227165" sldId="304"/>
            <ac:spMk id="7" creationId="{E6072320-EF2E-4ADE-9F59-BBDE0B3CAAA0}"/>
          </ac:spMkLst>
        </pc:spChg>
      </pc:sldChg>
      <pc:sldChg chg="addSp delSp modSp add mod">
        <pc:chgData name="Andrea Martorana Tusa" userId="418626b0-4b60-4272-a511-1eed38ffc96b" providerId="ADAL" clId="{CDD8973E-3A46-499F-AA8E-B5A9A38BBC7C}" dt="2022-05-07T17:43:43.313" v="885" actId="1076"/>
        <pc:sldMkLst>
          <pc:docMk/>
          <pc:sldMk cId="3203745843" sldId="305"/>
        </pc:sldMkLst>
        <pc:spChg chg="mod">
          <ac:chgData name="Andrea Martorana Tusa" userId="418626b0-4b60-4272-a511-1eed38ffc96b" providerId="ADAL" clId="{CDD8973E-3A46-499F-AA8E-B5A9A38BBC7C}" dt="2022-05-07T17:43:00.229" v="878" actId="20577"/>
          <ac:spMkLst>
            <pc:docMk/>
            <pc:sldMk cId="3203745843" sldId="305"/>
            <ac:spMk id="2" creationId="{C89AF66A-54F2-4D01-AF00-55361F8BEC6E}"/>
          </ac:spMkLst>
        </pc:spChg>
        <pc:spChg chg="del">
          <ac:chgData name="Andrea Martorana Tusa" userId="418626b0-4b60-4272-a511-1eed38ffc96b" providerId="ADAL" clId="{CDD8973E-3A46-499F-AA8E-B5A9A38BBC7C}" dt="2022-05-07T17:43:03.474" v="879"/>
          <ac:spMkLst>
            <pc:docMk/>
            <pc:sldMk cId="3203745843" sldId="305"/>
            <ac:spMk id="5" creationId="{560A5D04-8B94-47BE-BD77-650BF890777C}"/>
          </ac:spMkLst>
        </pc:spChg>
        <pc:spChg chg="add mod">
          <ac:chgData name="Andrea Martorana Tusa" userId="418626b0-4b60-4272-a511-1eed38ffc96b" providerId="ADAL" clId="{CDD8973E-3A46-499F-AA8E-B5A9A38BBC7C}" dt="2022-05-07T17:43:11.019" v="880" actId="14100"/>
          <ac:spMkLst>
            <pc:docMk/>
            <pc:sldMk cId="3203745843" sldId="305"/>
            <ac:spMk id="7" creationId="{FA46A2EC-0595-4AB0-A4BF-47130A709473}"/>
          </ac:spMkLst>
        </pc:spChg>
        <pc:spChg chg="add mod">
          <ac:chgData name="Andrea Martorana Tusa" userId="418626b0-4b60-4272-a511-1eed38ffc96b" providerId="ADAL" clId="{CDD8973E-3A46-499F-AA8E-B5A9A38BBC7C}" dt="2022-05-07T17:43:43.313" v="885" actId="1076"/>
          <ac:spMkLst>
            <pc:docMk/>
            <pc:sldMk cId="3203745843" sldId="305"/>
            <ac:spMk id="8" creationId="{EC944FC3-7D5B-4D33-93D9-F7D27DF1F2B6}"/>
          </ac:spMkLst>
        </pc:spChg>
      </pc:sldChg>
      <pc:sldChg chg="modSp add mod modAnim">
        <pc:chgData name="Andrea Martorana Tusa" userId="418626b0-4b60-4272-a511-1eed38ffc96b" providerId="ADAL" clId="{CDD8973E-3A46-499F-AA8E-B5A9A38BBC7C}" dt="2022-05-07T17:46:28.775" v="918"/>
        <pc:sldMkLst>
          <pc:docMk/>
          <pc:sldMk cId="1623693515" sldId="306"/>
        </pc:sldMkLst>
        <pc:spChg chg="mod">
          <ac:chgData name="Andrea Martorana Tusa" userId="418626b0-4b60-4272-a511-1eed38ffc96b" providerId="ADAL" clId="{CDD8973E-3A46-499F-AA8E-B5A9A38BBC7C}" dt="2022-05-07T17:45:59.219" v="905" actId="20577"/>
          <ac:spMkLst>
            <pc:docMk/>
            <pc:sldMk cId="1623693515" sldId="306"/>
            <ac:spMk id="2" creationId="{C89AF66A-54F2-4D01-AF00-55361F8BEC6E}"/>
          </ac:spMkLst>
        </pc:spChg>
        <pc:spChg chg="mod">
          <ac:chgData name="Andrea Martorana Tusa" userId="418626b0-4b60-4272-a511-1eed38ffc96b" providerId="ADAL" clId="{CDD8973E-3A46-499F-AA8E-B5A9A38BBC7C}" dt="2022-05-07T17:46:21.166" v="917" actId="14100"/>
          <ac:spMkLst>
            <pc:docMk/>
            <pc:sldMk cId="1623693515" sldId="306"/>
            <ac:spMk id="5" creationId="{560A5D04-8B94-47BE-BD77-650BF890777C}"/>
          </ac:spMkLst>
        </pc:spChg>
      </pc:sldChg>
      <pc:sldChg chg="add del">
        <pc:chgData name="Andrea Martorana Tusa" userId="418626b0-4b60-4272-a511-1eed38ffc96b" providerId="ADAL" clId="{CDD8973E-3A46-499F-AA8E-B5A9A38BBC7C}" dt="2022-05-07T17:55:26.249" v="919" actId="47"/>
        <pc:sldMkLst>
          <pc:docMk/>
          <pc:sldMk cId="21904564" sldId="307"/>
        </pc:sldMkLst>
      </pc:sldChg>
      <pc:sldChg chg="add del">
        <pc:chgData name="Andrea Martorana Tusa" userId="418626b0-4b60-4272-a511-1eed38ffc96b" providerId="ADAL" clId="{CDD8973E-3A46-499F-AA8E-B5A9A38BBC7C}" dt="2022-05-07T17:57:26.416" v="928" actId="47"/>
        <pc:sldMkLst>
          <pc:docMk/>
          <pc:sldMk cId="529989653" sldId="308"/>
        </pc:sldMkLst>
      </pc:sldChg>
      <pc:sldChg chg="addSp delSp modSp add mod modAnim">
        <pc:chgData name="Andrea Martorana Tusa" userId="418626b0-4b60-4272-a511-1eed38ffc96b" providerId="ADAL" clId="{CDD8973E-3A46-499F-AA8E-B5A9A38BBC7C}" dt="2022-05-07T17:56:05.912" v="923" actId="20577"/>
        <pc:sldMkLst>
          <pc:docMk/>
          <pc:sldMk cId="3451101342" sldId="309"/>
        </pc:sldMkLst>
        <pc:spChg chg="add del mod">
          <ac:chgData name="Andrea Martorana Tusa" userId="418626b0-4b60-4272-a511-1eed38ffc96b" providerId="ADAL" clId="{CDD8973E-3A46-499F-AA8E-B5A9A38BBC7C}" dt="2022-05-07T17:43:24.714" v="883" actId="478"/>
          <ac:spMkLst>
            <pc:docMk/>
            <pc:sldMk cId="3451101342" sldId="309"/>
            <ac:spMk id="5" creationId="{6812ADA6-FDF1-4A2A-88EB-0CC0797894FB}"/>
          </ac:spMkLst>
        </pc:spChg>
        <pc:spChg chg="del">
          <ac:chgData name="Andrea Martorana Tusa" userId="418626b0-4b60-4272-a511-1eed38ffc96b" providerId="ADAL" clId="{CDD8973E-3A46-499F-AA8E-B5A9A38BBC7C}" dt="2022-05-07T17:43:23.087" v="882" actId="478"/>
          <ac:spMkLst>
            <pc:docMk/>
            <pc:sldMk cId="3451101342" sldId="309"/>
            <ac:spMk id="7" creationId="{FA46A2EC-0595-4AB0-A4BF-47130A709473}"/>
          </ac:spMkLst>
        </pc:spChg>
        <pc:spChg chg="add mod">
          <ac:chgData name="Andrea Martorana Tusa" userId="418626b0-4b60-4272-a511-1eed38ffc96b" providerId="ADAL" clId="{CDD8973E-3A46-499F-AA8E-B5A9A38BBC7C}" dt="2022-05-07T17:56:05.912" v="923" actId="20577"/>
          <ac:spMkLst>
            <pc:docMk/>
            <pc:sldMk cId="3451101342" sldId="309"/>
            <ac:spMk id="8" creationId="{9B6E38F5-F5AB-4357-AA06-C1E39ECB30D9}"/>
          </ac:spMkLst>
        </pc:spChg>
      </pc:sldChg>
      <pc:sldChg chg="addSp delSp modSp add mod delAnim">
        <pc:chgData name="Andrea Martorana Tusa" userId="418626b0-4b60-4272-a511-1eed38ffc96b" providerId="ADAL" clId="{CDD8973E-3A46-499F-AA8E-B5A9A38BBC7C}" dt="2022-05-07T17:56:16.730" v="927" actId="1076"/>
        <pc:sldMkLst>
          <pc:docMk/>
          <pc:sldMk cId="1103908505" sldId="310"/>
        </pc:sldMkLst>
        <pc:spChg chg="add del mod">
          <ac:chgData name="Andrea Martorana Tusa" userId="418626b0-4b60-4272-a511-1eed38ffc96b" providerId="ADAL" clId="{CDD8973E-3A46-499F-AA8E-B5A9A38BBC7C}" dt="2022-05-07T17:56:10.620" v="924" actId="478"/>
          <ac:spMkLst>
            <pc:docMk/>
            <pc:sldMk cId="1103908505" sldId="310"/>
            <ac:spMk id="5" creationId="{70D4FB51-FC9F-4017-A8D1-6FED45F4E4B3}"/>
          </ac:spMkLst>
        </pc:spChg>
        <pc:spChg chg="del">
          <ac:chgData name="Andrea Martorana Tusa" userId="418626b0-4b60-4272-a511-1eed38ffc96b" providerId="ADAL" clId="{CDD8973E-3A46-499F-AA8E-B5A9A38BBC7C}" dt="2022-05-07T17:56:01.625" v="921" actId="478"/>
          <ac:spMkLst>
            <pc:docMk/>
            <pc:sldMk cId="1103908505" sldId="310"/>
            <ac:spMk id="8" creationId="{9B6E38F5-F5AB-4357-AA06-C1E39ECB30D9}"/>
          </ac:spMkLst>
        </pc:spChg>
        <pc:spChg chg="add mod">
          <ac:chgData name="Andrea Martorana Tusa" userId="418626b0-4b60-4272-a511-1eed38ffc96b" providerId="ADAL" clId="{CDD8973E-3A46-499F-AA8E-B5A9A38BBC7C}" dt="2022-05-07T17:56:16.730" v="927" actId="1076"/>
          <ac:spMkLst>
            <pc:docMk/>
            <pc:sldMk cId="1103908505" sldId="310"/>
            <ac:spMk id="10" creationId="{CDE9C225-C6BC-4688-B330-76A8C8CB75FA}"/>
          </ac:spMkLst>
        </pc:spChg>
        <pc:picChg chg="add mod">
          <ac:chgData name="Andrea Martorana Tusa" userId="418626b0-4b60-4272-a511-1eed38ffc96b" providerId="ADAL" clId="{CDD8973E-3A46-499F-AA8E-B5A9A38BBC7C}" dt="2022-05-07T17:56:13.693" v="926" actId="1076"/>
          <ac:picMkLst>
            <pc:docMk/>
            <pc:sldMk cId="1103908505" sldId="310"/>
            <ac:picMk id="9" creationId="{E32DC308-7042-4540-9B50-4F6F10B8A659}"/>
          </ac:picMkLst>
        </pc:picChg>
      </pc:sldChg>
      <pc:sldChg chg="addSp delSp modSp add mod">
        <pc:chgData name="Andrea Martorana Tusa" userId="418626b0-4b60-4272-a511-1eed38ffc96b" providerId="ADAL" clId="{CDD8973E-3A46-499F-AA8E-B5A9A38BBC7C}" dt="2022-05-07T17:58:07.504" v="940" actId="1076"/>
        <pc:sldMkLst>
          <pc:docMk/>
          <pc:sldMk cId="1817123217" sldId="311"/>
        </pc:sldMkLst>
        <pc:spChg chg="add mod">
          <ac:chgData name="Andrea Martorana Tusa" userId="418626b0-4b60-4272-a511-1eed38ffc96b" providerId="ADAL" clId="{CDD8973E-3A46-499F-AA8E-B5A9A38BBC7C}" dt="2022-05-07T17:58:07.504" v="940" actId="1076"/>
          <ac:spMkLst>
            <pc:docMk/>
            <pc:sldMk cId="1817123217" sldId="311"/>
            <ac:spMk id="7" creationId="{1FF4038E-21AB-481F-BFD0-FD14152DD82B}"/>
          </ac:spMkLst>
        </pc:spChg>
        <pc:spChg chg="del">
          <ac:chgData name="Andrea Martorana Tusa" userId="418626b0-4b60-4272-a511-1eed38ffc96b" providerId="ADAL" clId="{CDD8973E-3A46-499F-AA8E-B5A9A38BBC7C}" dt="2022-05-07T17:57:32.954" v="931" actId="478"/>
          <ac:spMkLst>
            <pc:docMk/>
            <pc:sldMk cId="1817123217" sldId="311"/>
            <ac:spMk id="10" creationId="{CDE9C225-C6BC-4688-B330-76A8C8CB75FA}"/>
          </ac:spMkLst>
        </pc:spChg>
        <pc:picChg chg="add mod">
          <ac:chgData name="Andrea Martorana Tusa" userId="418626b0-4b60-4272-a511-1eed38ffc96b" providerId="ADAL" clId="{CDD8973E-3A46-499F-AA8E-B5A9A38BBC7C}" dt="2022-05-07T17:58:07.504" v="940" actId="1076"/>
          <ac:picMkLst>
            <pc:docMk/>
            <pc:sldMk cId="1817123217" sldId="311"/>
            <ac:picMk id="8" creationId="{B6889278-48EC-46D6-BC02-612CF01D9E1C}"/>
          </ac:picMkLst>
        </pc:picChg>
        <pc:picChg chg="del">
          <ac:chgData name="Andrea Martorana Tusa" userId="418626b0-4b60-4272-a511-1eed38ffc96b" providerId="ADAL" clId="{CDD8973E-3A46-499F-AA8E-B5A9A38BBC7C}" dt="2022-05-07T17:57:31.734" v="930" actId="478"/>
          <ac:picMkLst>
            <pc:docMk/>
            <pc:sldMk cId="1817123217" sldId="311"/>
            <ac:picMk id="9" creationId="{E32DC308-7042-4540-9B50-4F6F10B8A659}"/>
          </ac:picMkLst>
        </pc:picChg>
      </pc:sldChg>
      <pc:sldMasterChg chg="addSldLayout delSldLayout">
        <pc:chgData name="Andrea Martorana Tusa" userId="418626b0-4b60-4272-a511-1eed38ffc96b" providerId="ADAL" clId="{CDD8973E-3A46-499F-AA8E-B5A9A38BBC7C}" dt="2022-05-07T17:05:51.566" v="40" actId="47"/>
        <pc:sldMasterMkLst>
          <pc:docMk/>
          <pc:sldMasterMk cId="469448448" sldId="2147483648"/>
        </pc:sldMasterMkLst>
        <pc:sldLayoutChg chg="add">
          <pc:chgData name="Andrea Martorana Tusa" userId="418626b0-4b60-4272-a511-1eed38ffc96b" providerId="ADAL" clId="{CDD8973E-3A46-499F-AA8E-B5A9A38BBC7C}" dt="2022-05-07T17:04:46.387" v="32" actId="27028"/>
          <pc:sldLayoutMkLst>
            <pc:docMk/>
            <pc:sldMasterMk cId="469448448" sldId="2147483648"/>
            <pc:sldLayoutMk cId="981220613" sldId="2147483660"/>
          </pc:sldLayoutMkLst>
        </pc:sldLayoutChg>
        <pc:sldLayoutChg chg="add del">
          <pc:chgData name="Andrea Martorana Tusa" userId="418626b0-4b60-4272-a511-1eed38ffc96b" providerId="ADAL" clId="{CDD8973E-3A46-499F-AA8E-B5A9A38BBC7C}" dt="2022-05-07T17:05:51.566" v="40" actId="47"/>
          <pc:sldLayoutMkLst>
            <pc:docMk/>
            <pc:sldMasterMk cId="469448448" sldId="2147483648"/>
            <pc:sldLayoutMk cId="253757581" sldId="2147483661"/>
          </pc:sldLayoutMkLst>
        </pc:sldLayoutChg>
        <pc:sldLayoutChg chg="add del">
          <pc:chgData name="Andrea Martorana Tusa" userId="418626b0-4b60-4272-a511-1eed38ffc96b" providerId="ADAL" clId="{CDD8973E-3A46-499F-AA8E-B5A9A38BBC7C}" dt="2022-05-07T17:05:10.309" v="37" actId="47"/>
          <pc:sldLayoutMkLst>
            <pc:docMk/>
            <pc:sldMasterMk cId="469448448" sldId="2147483648"/>
            <pc:sldLayoutMk cId="1104765581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A16C2-1CA2-4095-8729-8FA338733D6E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848A-27F7-42A0-8647-06256E33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4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807C-2CE6-4719-B079-7E64541B9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F1BA4-847D-4860-81B1-F379C63FE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C7CF-823A-489B-B7EE-04930CE3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2379-39E1-4981-BB93-7A82CE98D661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B1D3-54B3-4E2A-8571-A16BBF0D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54C3-BB65-4D3E-84D8-EE7BB464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9441-7F6A-4779-9EE9-C470E29D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E580-E2FD-486A-AD9D-353580347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0060-5B03-40F4-B55A-7F7B9607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55A6-EA81-4D3B-919C-AD3D73AA914E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B5983-7870-41C9-A631-A5604F23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C7DB-1083-47EB-923B-1185519A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84A42-596B-4B4E-89AC-D9B27F60E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C482A-2F85-4F17-901E-D4524A9B8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496D-71B5-4FF2-90CA-5BB2B8DA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B534-B10A-4FFF-B7A6-2BE6BF7A7346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7DBB-0984-4E65-81EE-F470562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095D-93D5-41C5-AC9E-313A99D9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7716" y="-380896"/>
            <a:ext cx="5634751" cy="7619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885" y="4000221"/>
            <a:ext cx="11429747" cy="2476407"/>
          </a:xfrm>
        </p:spPr>
        <p:txBody>
          <a:bodyPr anchor="b">
            <a:noAutofit/>
          </a:bodyPr>
          <a:lstStyle>
            <a:lvl1pPr algn="l">
              <a:defRPr sz="63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2208" y="381612"/>
            <a:ext cx="11429264" cy="1142440"/>
          </a:xfrm>
        </p:spPr>
        <p:txBody>
          <a:bodyPr anchor="t">
            <a:noAutofit/>
          </a:bodyPr>
          <a:lstStyle>
            <a:lvl1pPr algn="l">
              <a:defRPr lang="en-US" sz="4233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3BA319D-FE97-48C2-AA19-E92759F18F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90629" y="2992782"/>
            <a:ext cx="2870295" cy="71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2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0ABE-D816-4C59-8290-562C4E1A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1F42-2245-4451-8E84-A99F14017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2A32-FEB5-4DAE-937E-43D6B5FA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BF61D-964F-4271-AAA2-83302A72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4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5DC5-B2A4-49F2-A39C-1DD8C460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54427-03A7-4652-AC5F-D8437A39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07EF-9033-487D-83C1-220B76D9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1404-B01E-47A9-BF33-96FC106B7A7E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2672-068D-4306-BDCB-F791B569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1956-4BEC-4E51-8783-D7D1F255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8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3EAC-2AA7-4245-89AB-1C829FA7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7F84-1130-4E2F-B5D2-068FD01F3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30E3C-0FF3-4320-A772-F1784918F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143C5-1CCF-48EA-AEB5-2D21A6A5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6CA0-A693-4AAB-BE5A-28357F1F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E288-1524-446F-AC7E-6B314830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4776C-DE9B-46A9-9577-DA9862BF0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F8D90-1A24-4A73-8BE6-B3B6671F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A94D9-60A6-4E08-8A27-47D797CB0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0159D-2B5F-40AF-ACF9-037ED7061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48876-8A44-4B85-975C-96DCC683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9370-8682-45AF-BA23-C704BA290E1D}" type="datetime1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CD7F5-730A-4C63-9AC4-288F0B1A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4B990-FE03-4B53-B49E-149F24D2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8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ED59-0D08-4ED3-9E57-9F19B96B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26A92-1033-4A81-8DE4-BE5F6F27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EFA3-436A-4BB4-9D67-E434B145A9AD}" type="datetime1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54CE1-A7FF-4DEC-9297-F6E1C863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87802-293F-493D-8C2D-4D47BB3A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7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517F9-E9D7-4855-9387-74EA710C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760A-8723-4265-9CFE-067BA0B5628F}" type="datetime1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3053C-6207-47D4-AEA6-92EAD4EC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B10F9-CFC3-4792-959D-68039CB8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7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B189-6EB2-4CA2-9F8D-3A030C32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0ACE4-5040-4192-A593-06B8D873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24CB1-82DB-4E93-BF0F-3021B4524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996C4-64B1-45D5-96E9-590268B0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EAB-DD4C-4B91-81B1-660AF17C458E}" type="datetime1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47283-7C2A-407D-8E68-0E9BB75D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CCD32-2EB8-43D5-92A3-32E4E489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6CFB-9B3E-40AB-A7AB-C9E003B6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7F0DF-BD27-42ED-AA2C-9F2AB866D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123D1-549B-4F1A-A01B-964340FF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BF40F-8588-4818-B02F-4EA7E8DC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E36-A439-402F-9FC0-894F20BC5C27}" type="datetime1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548E7-B6CE-4F83-B92C-F35279D6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EBD11-98A7-4697-8D9E-8EEE6F6C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4E364-0D8A-4B65-A12F-D9A0AE6B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E1C8D-B31D-41F4-B545-6C2A8757A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F17-3B30-4CF6-AAAD-622A3276E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E2AC-683C-4D92-A3F2-E71CD1A59666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65AA-D6A4-42C9-BFCE-28B6496EF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F153-533B-4416-AB20-FD3D24A4E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4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tables/temporal-table-usage-scenarios?view=sql-server-ver1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radacad.com/temporal-tables-a-new-method-for-slowly-changing-dimensi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 rotWithShape="1">
          <a:blip r:embed="rId2"/>
          <a:srcRect t="29292" b="21714"/>
          <a:stretch/>
        </p:blipFill>
        <p:spPr>
          <a:xfrm>
            <a:off x="295914" y="180974"/>
            <a:ext cx="11676309" cy="92392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0" y="1228725"/>
            <a:ext cx="10969326" cy="5629275"/>
          </a:xfrm>
          <a:prstGeom prst="rect">
            <a:avLst/>
          </a:prstGeom>
        </p:spPr>
      </p:pic>
      <p:grpSp>
        <p:nvGrpSpPr>
          <p:cNvPr id="2" name="Grupa 1"/>
          <p:cNvGrpSpPr/>
          <p:nvPr/>
        </p:nvGrpSpPr>
        <p:grpSpPr>
          <a:xfrm>
            <a:off x="295914" y="172953"/>
            <a:ext cx="11676309" cy="6677026"/>
            <a:chOff x="295914" y="172953"/>
            <a:chExt cx="11676309" cy="6677026"/>
          </a:xfrm>
        </p:grpSpPr>
        <p:pic>
          <p:nvPicPr>
            <p:cNvPr id="4" name="Obraz 3"/>
            <p:cNvPicPr>
              <a:picLocks noChangeAspect="1"/>
            </p:cNvPicPr>
            <p:nvPr/>
          </p:nvPicPr>
          <p:blipFill rotWithShape="1">
            <a:blip r:embed="rId2"/>
            <a:srcRect t="29292" b="21714"/>
            <a:stretch/>
          </p:blipFill>
          <p:spPr>
            <a:xfrm>
              <a:off x="295914" y="172953"/>
              <a:ext cx="11676309" cy="923925"/>
            </a:xfrm>
            <a:prstGeom prst="rect">
              <a:avLst/>
            </a:prstGeom>
          </p:spPr>
        </p:pic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80" y="1220704"/>
              <a:ext cx="10969326" cy="5629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950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pc="300" dirty="0" err="1"/>
              <a:t>Create</a:t>
            </a:r>
            <a:r>
              <a:rPr lang="da-DK" spc="300" dirty="0"/>
              <a:t> a new </a:t>
            </a:r>
            <a:r>
              <a:rPr lang="da-DK" spc="300" dirty="0" err="1"/>
              <a:t>table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Can create your own history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Can define your own indexes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Can include a </a:t>
            </a:r>
            <a:r>
              <a:rPr lang="en-US" sz="2400" dirty="0" err="1"/>
              <a:t>columnstore</a:t>
            </a:r>
            <a:r>
              <a:rPr lang="en-US" sz="2400" dirty="0"/>
              <a:t> </a:t>
            </a:r>
            <a:r>
              <a:rPr lang="en-US" sz="2400" dirty="0" err="1"/>
              <a:t>indexe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With the HIDDEN clause you can hide the new PERIOD columns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7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pc="300" dirty="0" err="1"/>
              <a:t>Create</a:t>
            </a:r>
            <a:r>
              <a:rPr lang="da-DK" spc="300" dirty="0"/>
              <a:t> a new </a:t>
            </a:r>
            <a:r>
              <a:rPr lang="da-DK" spc="300" dirty="0" err="1"/>
              <a:t>table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8BC65A3-DC60-4C7E-B069-5106A7C147AC}"/>
              </a:ext>
            </a:extLst>
          </p:cNvPr>
          <p:cNvSpPr/>
          <p:nvPr/>
        </p:nvSpPr>
        <p:spPr>
          <a:xfrm>
            <a:off x="706385" y="1893997"/>
            <a:ext cx="8363135" cy="4018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CREATE TABLE Department   </a:t>
            </a:r>
          </a:p>
          <a:p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(    </a:t>
            </a:r>
          </a:p>
          <a:p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     </a:t>
            </a:r>
            <a:r>
              <a:rPr lang="da-DK" sz="1701" dirty="0" err="1">
                <a:solidFill>
                  <a:srgbClr val="0070C0"/>
                </a:solidFill>
                <a:latin typeface="Consolas" panose="020B0609020204030204" pitchFamily="49" charset="0"/>
              </a:rPr>
              <a:t>DeptID</a:t>
            </a:r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70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 NOT NULL PRIMARY KEY CLUSTERED  </a:t>
            </a:r>
          </a:p>
          <a:p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   , </a:t>
            </a:r>
            <a:r>
              <a:rPr lang="da-DK" sz="1701" dirty="0" err="1">
                <a:solidFill>
                  <a:srgbClr val="0070C0"/>
                </a:solidFill>
                <a:latin typeface="Consolas" panose="020B0609020204030204" pitchFamily="49" charset="0"/>
              </a:rPr>
              <a:t>DeptName</a:t>
            </a:r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701" dirty="0" err="1">
                <a:solidFill>
                  <a:srgbClr val="0070C0"/>
                </a:solidFill>
                <a:latin typeface="Consolas" panose="020B0609020204030204" pitchFamily="49" charset="0"/>
              </a:rPr>
              <a:t>varchar</a:t>
            </a:r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(50) NOT NULL  </a:t>
            </a:r>
          </a:p>
          <a:p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   , </a:t>
            </a:r>
            <a:r>
              <a:rPr lang="da-DK" sz="1701" dirty="0" err="1">
                <a:solidFill>
                  <a:srgbClr val="0070C0"/>
                </a:solidFill>
                <a:latin typeface="Consolas" panose="020B0609020204030204" pitchFamily="49" charset="0"/>
              </a:rPr>
              <a:t>ManagerID</a:t>
            </a:r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 INT  NULL  </a:t>
            </a:r>
          </a:p>
          <a:p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   , </a:t>
            </a:r>
            <a:r>
              <a:rPr lang="da-DK" sz="1701" dirty="0" err="1">
                <a:solidFill>
                  <a:srgbClr val="0070C0"/>
                </a:solidFill>
                <a:latin typeface="Consolas" panose="020B0609020204030204" pitchFamily="49" charset="0"/>
              </a:rPr>
              <a:t>ParentDeptID</a:t>
            </a:r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70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 NULL  </a:t>
            </a:r>
          </a:p>
          <a:p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   , </a:t>
            </a:r>
            <a:r>
              <a:rPr lang="da-DK" sz="1701" dirty="0" err="1">
                <a:solidFill>
                  <a:srgbClr val="0070C0"/>
                </a:solidFill>
                <a:latin typeface="Consolas" panose="020B0609020204030204" pitchFamily="49" charset="0"/>
              </a:rPr>
              <a:t>SysStartTime</a:t>
            </a:r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 datetime2 GENERATED ALWAYS AS ROW START NOT NULL  </a:t>
            </a:r>
          </a:p>
          <a:p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   , </a:t>
            </a:r>
            <a:r>
              <a:rPr lang="da-DK" sz="1701" dirty="0" err="1">
                <a:solidFill>
                  <a:srgbClr val="0070C0"/>
                </a:solidFill>
                <a:latin typeface="Consolas" panose="020B0609020204030204" pitchFamily="49" charset="0"/>
              </a:rPr>
              <a:t>SysEndTime</a:t>
            </a:r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 datetime2 GENERATED ALWAYS AS ROW END NOT NULL  </a:t>
            </a:r>
          </a:p>
          <a:p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   , PERIOD FOR SYSTEM_TIME (</a:t>
            </a:r>
            <a:r>
              <a:rPr lang="da-DK" sz="1701" dirty="0" err="1">
                <a:solidFill>
                  <a:srgbClr val="0070C0"/>
                </a:solidFill>
                <a:latin typeface="Consolas" panose="020B0609020204030204" pitchFamily="49" charset="0"/>
              </a:rPr>
              <a:t>SysStartTime</a:t>
            </a:r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da-DK" sz="1701" dirty="0" err="1">
                <a:solidFill>
                  <a:srgbClr val="0070C0"/>
                </a:solidFill>
                <a:latin typeface="Consolas" panose="020B0609020204030204" pitchFamily="49" charset="0"/>
              </a:rPr>
              <a:t>SysEndTime</a:t>
            </a:r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)     </a:t>
            </a:r>
          </a:p>
          <a:p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)   </a:t>
            </a:r>
          </a:p>
          <a:p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WITH    </a:t>
            </a:r>
          </a:p>
          <a:p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   (   </a:t>
            </a:r>
          </a:p>
          <a:p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      SYSTEM_VERSIONING = ON (HISTORY_TABLE = </a:t>
            </a:r>
            <a:r>
              <a:rPr lang="da-DK" sz="1701" dirty="0" err="1">
                <a:solidFill>
                  <a:srgbClr val="0070C0"/>
                </a:solidFill>
                <a:latin typeface="Consolas" panose="020B0609020204030204" pitchFamily="49" charset="0"/>
              </a:rPr>
              <a:t>dbo.DepartmentHistory</a:t>
            </a:r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)   </a:t>
            </a:r>
          </a:p>
          <a:p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   )   </a:t>
            </a:r>
          </a:p>
          <a:p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A987B-4715-41AD-8988-F134E0C3CB7A}"/>
              </a:ext>
            </a:extLst>
          </p:cNvPr>
          <p:cNvSpPr txBox="1"/>
          <p:nvPr/>
        </p:nvSpPr>
        <p:spPr>
          <a:xfrm>
            <a:off x="4548670" y="2999830"/>
            <a:ext cx="5533566" cy="383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sz="1890" dirty="0"/>
              <a:t>Start and end date </a:t>
            </a:r>
            <a:r>
              <a:rPr lang="da-DK" sz="1890" dirty="0" err="1"/>
              <a:t>always</a:t>
            </a:r>
            <a:r>
              <a:rPr lang="da-DK" sz="1890" dirty="0"/>
              <a:t> in the format datetime2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D12742-18F2-4C92-84E9-1814B103393E}"/>
              </a:ext>
            </a:extLst>
          </p:cNvPr>
          <p:cNvCxnSpPr>
            <a:cxnSpLocks/>
          </p:cNvCxnSpPr>
          <p:nvPr/>
        </p:nvCxnSpPr>
        <p:spPr>
          <a:xfrm flipH="1">
            <a:off x="4016295" y="3293208"/>
            <a:ext cx="462556" cy="183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3C0D10-1A33-4DE0-A070-8E4C004CF2BA}"/>
              </a:ext>
            </a:extLst>
          </p:cNvPr>
          <p:cNvSpPr txBox="1"/>
          <p:nvPr/>
        </p:nvSpPr>
        <p:spPr>
          <a:xfrm>
            <a:off x="9069519" y="3735021"/>
            <a:ext cx="1799162" cy="674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sz="1890" dirty="0"/>
              <a:t>Temporal </a:t>
            </a:r>
            <a:r>
              <a:rPr lang="da-DK" sz="1890" dirty="0" err="1"/>
              <a:t>table</a:t>
            </a:r>
            <a:r>
              <a:rPr lang="da-DK" sz="1890" dirty="0"/>
              <a:t> </a:t>
            </a:r>
            <a:r>
              <a:rPr lang="da-DK" sz="1890" dirty="0" err="1"/>
              <a:t>outlines</a:t>
            </a:r>
            <a:endParaRPr lang="da-DK" sz="189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40EA5-2196-41D7-9C7B-8C38F108D4DD}"/>
              </a:ext>
            </a:extLst>
          </p:cNvPr>
          <p:cNvSpPr txBox="1"/>
          <p:nvPr/>
        </p:nvSpPr>
        <p:spPr>
          <a:xfrm>
            <a:off x="7114494" y="2359680"/>
            <a:ext cx="3757503" cy="383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sz="1890" dirty="0" err="1"/>
              <a:t>Primary</a:t>
            </a:r>
            <a:r>
              <a:rPr lang="da-DK" sz="1890" dirty="0"/>
              <a:t> </a:t>
            </a:r>
            <a:r>
              <a:rPr lang="da-DK" sz="1890" dirty="0" err="1"/>
              <a:t>key</a:t>
            </a:r>
            <a:r>
              <a:rPr lang="da-DK" sz="1890" dirty="0"/>
              <a:t> definition mandatory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4A2E10-FC9E-4248-A8BB-3BE02425DE34}"/>
              </a:ext>
            </a:extLst>
          </p:cNvPr>
          <p:cNvCxnSpPr>
            <a:cxnSpLocks/>
          </p:cNvCxnSpPr>
          <p:nvPr/>
        </p:nvCxnSpPr>
        <p:spPr>
          <a:xfrm flipH="1">
            <a:off x="6421041" y="2596715"/>
            <a:ext cx="6236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957619E-CF77-43E5-BFB1-19C99EC670D2}"/>
              </a:ext>
            </a:extLst>
          </p:cNvPr>
          <p:cNvSpPr/>
          <p:nvPr/>
        </p:nvSpPr>
        <p:spPr>
          <a:xfrm>
            <a:off x="8725934" y="3580429"/>
            <a:ext cx="171793" cy="907661"/>
          </a:xfrm>
          <a:prstGeom prst="rightBrace">
            <a:avLst>
              <a:gd name="adj1" fmla="val 6406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sz="170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15398-E103-4076-A665-D9DE47FA706C}"/>
              </a:ext>
            </a:extLst>
          </p:cNvPr>
          <p:cNvSpPr txBox="1"/>
          <p:nvPr/>
        </p:nvSpPr>
        <p:spPr>
          <a:xfrm>
            <a:off x="7262468" y="5465747"/>
            <a:ext cx="3517310" cy="1255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sz="1890" dirty="0"/>
              <a:t>Definition for destination </a:t>
            </a:r>
            <a:r>
              <a:rPr lang="da-DK" sz="1890" dirty="0" err="1"/>
              <a:t>table</a:t>
            </a:r>
            <a:r>
              <a:rPr lang="da-DK" sz="1890" dirty="0"/>
              <a:t>:</a:t>
            </a:r>
          </a:p>
          <a:p>
            <a:pPr marL="432008" indent="-432008">
              <a:buAutoNum type="alphaLcParenR"/>
            </a:pPr>
            <a:r>
              <a:rPr lang="da-DK" sz="1890" dirty="0"/>
              <a:t>Hidden</a:t>
            </a:r>
          </a:p>
          <a:p>
            <a:pPr marL="432008" indent="-432008">
              <a:buAutoNum type="alphaLcParenR"/>
            </a:pPr>
            <a:r>
              <a:rPr lang="da-DK" sz="1890" dirty="0"/>
              <a:t>Default</a:t>
            </a:r>
          </a:p>
          <a:p>
            <a:pPr marL="432008" indent="-432008">
              <a:buAutoNum type="alphaLcParenR"/>
            </a:pPr>
            <a:r>
              <a:rPr lang="da-DK" sz="1890" dirty="0"/>
              <a:t>User-</a:t>
            </a:r>
            <a:r>
              <a:rPr lang="da-DK" sz="1890" dirty="0" err="1"/>
              <a:t>defined</a:t>
            </a:r>
            <a:endParaRPr lang="da-DK" sz="189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FE22F3-B9D4-4F02-B31C-3138D34F9A51}"/>
              </a:ext>
            </a:extLst>
          </p:cNvPr>
          <p:cNvCxnSpPr>
            <a:cxnSpLocks/>
          </p:cNvCxnSpPr>
          <p:nvPr/>
        </p:nvCxnSpPr>
        <p:spPr>
          <a:xfrm flipH="1" flipV="1">
            <a:off x="3767908" y="5465747"/>
            <a:ext cx="3346586" cy="375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06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pc="300" dirty="0" err="1"/>
              <a:t>Consistency</a:t>
            </a:r>
            <a:r>
              <a:rPr lang="da-DK" spc="300" dirty="0"/>
              <a:t> checks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3D1083A-07AB-488D-A95C-341FA9A2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82" y="1952627"/>
            <a:ext cx="10800000" cy="4540246"/>
          </a:xfrm>
        </p:spPr>
        <p:txBody>
          <a:bodyPr>
            <a:normAutofit/>
          </a:bodyPr>
          <a:lstStyle/>
          <a:p>
            <a:r>
              <a:rPr lang="en-US" sz="2079" dirty="0">
                <a:solidFill>
                  <a:schemeClr val="tx1"/>
                </a:solidFill>
              </a:rPr>
              <a:t>When using temporal tables, the system performs a number of consistency checks to ensure the schema complies with the requirements for temporal and the data is consistent and remains consistent.</a:t>
            </a:r>
          </a:p>
          <a:p>
            <a:r>
              <a:rPr lang="en-US" sz="2079" b="1" dirty="0">
                <a:solidFill>
                  <a:schemeClr val="tx1"/>
                </a:solidFill>
              </a:rPr>
              <a:t>Schema Check</a:t>
            </a:r>
            <a:r>
              <a:rPr lang="en-US" sz="2079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079" dirty="0">
                <a:solidFill>
                  <a:schemeClr val="tx1"/>
                </a:solidFill>
              </a:rPr>
              <a:t>Same number of columns in both tables</a:t>
            </a:r>
          </a:p>
          <a:p>
            <a:pPr lvl="1"/>
            <a:r>
              <a:rPr lang="en-US" sz="2079" dirty="0">
                <a:solidFill>
                  <a:schemeClr val="tx1"/>
                </a:solidFill>
              </a:rPr>
              <a:t>Data types for every column matches</a:t>
            </a:r>
          </a:p>
          <a:p>
            <a:pPr lvl="1"/>
            <a:r>
              <a:rPr lang="en-US" sz="2079" dirty="0">
                <a:solidFill>
                  <a:schemeClr val="tx1"/>
                </a:solidFill>
              </a:rPr>
              <a:t>Period columns are set to NOT NULL</a:t>
            </a:r>
          </a:p>
          <a:p>
            <a:pPr lvl="1"/>
            <a:r>
              <a:rPr lang="en-US" sz="2079" dirty="0">
                <a:solidFill>
                  <a:schemeClr val="tx1"/>
                </a:solidFill>
              </a:rPr>
              <a:t>Current table has a primary key constraint and history table does not have a primary key constraint</a:t>
            </a:r>
          </a:p>
          <a:p>
            <a:pPr lvl="1"/>
            <a:r>
              <a:rPr lang="en-US" sz="2079" dirty="0">
                <a:solidFill>
                  <a:schemeClr val="tx1"/>
                </a:solidFill>
              </a:rPr>
              <a:t>…</a:t>
            </a:r>
          </a:p>
          <a:p>
            <a:r>
              <a:rPr lang="en-US" sz="2079" b="1" dirty="0">
                <a:solidFill>
                  <a:schemeClr val="tx1"/>
                </a:solidFill>
              </a:rPr>
              <a:t>Data consistency check</a:t>
            </a:r>
          </a:p>
          <a:p>
            <a:pPr lvl="1"/>
            <a:r>
              <a:rPr lang="en-US" sz="2079" dirty="0" err="1">
                <a:solidFill>
                  <a:schemeClr val="tx1"/>
                </a:solidFill>
              </a:rPr>
              <a:t>SysEndTime</a:t>
            </a:r>
            <a:r>
              <a:rPr lang="en-US" sz="2079" dirty="0">
                <a:solidFill>
                  <a:schemeClr val="tx1"/>
                </a:solidFill>
              </a:rPr>
              <a:t> &gt;= </a:t>
            </a:r>
            <a:r>
              <a:rPr lang="en-US" sz="2079" dirty="0" err="1">
                <a:solidFill>
                  <a:schemeClr val="tx1"/>
                </a:solidFill>
              </a:rPr>
              <a:t>SysStartTime</a:t>
            </a:r>
            <a:endParaRPr lang="en-US" sz="207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98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pc="300" dirty="0"/>
              <a:t>Alter an </a:t>
            </a:r>
            <a:r>
              <a:rPr lang="da-DK" spc="300" dirty="0" err="1"/>
              <a:t>existing</a:t>
            </a:r>
            <a:r>
              <a:rPr lang="da-DK" spc="300" dirty="0"/>
              <a:t> </a:t>
            </a:r>
            <a:r>
              <a:rPr lang="da-DK" spc="300" dirty="0" err="1"/>
              <a:t>table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6E89586-2FDF-4B53-8601-E266FD0C164E}"/>
              </a:ext>
            </a:extLst>
          </p:cNvPr>
          <p:cNvSpPr txBox="1">
            <a:spLocks/>
          </p:cNvSpPr>
          <p:nvPr/>
        </p:nvSpPr>
        <p:spPr>
          <a:xfrm>
            <a:off x="569454" y="2103567"/>
            <a:ext cx="11451096" cy="3614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Alter an existing table and add attributes to it to convert into a system-versioned temporal table</a:t>
            </a:r>
          </a:p>
          <a:p>
            <a:pPr marL="457200" indent="-457200"/>
            <a:r>
              <a:rPr lang="en-US" sz="2600" dirty="0"/>
              <a:t>Add period column</a:t>
            </a:r>
          </a:p>
          <a:p>
            <a:pPr marL="457200" indent="-457200"/>
            <a:r>
              <a:rPr lang="en-US" sz="2600" dirty="0"/>
              <a:t>Define the SYSTEM_TIME period on columns</a:t>
            </a:r>
          </a:p>
          <a:p>
            <a:pPr marL="457200" indent="-457200"/>
            <a:r>
              <a:rPr lang="en-US" sz="2600" dirty="0"/>
              <a:t>Set the temporal attribute</a:t>
            </a:r>
          </a:p>
          <a:p>
            <a:pPr marL="457200" indent="-457200"/>
            <a:r>
              <a:rPr lang="en-US" sz="2600" dirty="0"/>
              <a:t>You need to provide default constraints for both columns since they must be non-nullable</a:t>
            </a:r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8656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pc="300" dirty="0"/>
              <a:t>Alter an </a:t>
            </a:r>
            <a:r>
              <a:rPr lang="da-DK" spc="300" dirty="0" err="1"/>
              <a:t>existing</a:t>
            </a:r>
            <a:r>
              <a:rPr lang="da-DK" spc="300" dirty="0"/>
              <a:t> </a:t>
            </a:r>
            <a:r>
              <a:rPr lang="da-DK" spc="300" dirty="0" err="1"/>
              <a:t>table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r>
              <a:rPr lang="en-US" sz="2600" dirty="0"/>
              <a:t>It is also possible maintain history in a custom table</a:t>
            </a:r>
          </a:p>
          <a:p>
            <a:r>
              <a:rPr lang="en-US" sz="2600" dirty="0"/>
              <a:t>For migrating to system-versioned temporal tables: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600" dirty="0"/>
              <a:t>Align the columns in both tables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600" dirty="0"/>
              <a:t>Add two period columns and define the period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600" dirty="0"/>
              <a:t>There can be gaps between historical entries in the history table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600" dirty="0"/>
              <a:t>Use the DATA_CONSISTENCY_CHECK = ON option to check that all rows in the history table are valid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855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pc="300" dirty="0"/>
              <a:t>Alter an </a:t>
            </a:r>
            <a:r>
              <a:rPr lang="da-DK" spc="300" dirty="0" err="1"/>
              <a:t>existing</a:t>
            </a:r>
            <a:r>
              <a:rPr lang="da-DK" spc="300" dirty="0"/>
              <a:t> </a:t>
            </a:r>
            <a:r>
              <a:rPr lang="da-DK" spc="300" dirty="0" err="1"/>
              <a:t>table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201694-EE86-4C1E-92CA-21D5F820893F}"/>
              </a:ext>
            </a:extLst>
          </p:cNvPr>
          <p:cNvSpPr/>
          <p:nvPr/>
        </p:nvSpPr>
        <p:spPr>
          <a:xfrm>
            <a:off x="341987" y="2135376"/>
            <a:ext cx="10724973" cy="3494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CREATE SCHEMA History;   </a:t>
            </a:r>
          </a:p>
          <a:p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GO   </a:t>
            </a:r>
          </a:p>
          <a:p>
            <a:r>
              <a:rPr lang="da-DK" sz="1701" b="1" dirty="0">
                <a:solidFill>
                  <a:srgbClr val="0070C0"/>
                </a:solidFill>
                <a:latin typeface="Consolas" panose="020B0609020204030204" pitchFamily="49" charset="0"/>
              </a:rPr>
              <a:t>ALTER TABLE</a:t>
            </a:r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701" b="1" dirty="0">
                <a:solidFill>
                  <a:srgbClr val="0070C0"/>
                </a:solidFill>
                <a:latin typeface="Consolas" panose="020B0609020204030204" pitchFamily="49" charset="0"/>
              </a:rPr>
              <a:t>InsurancePolicy</a:t>
            </a:r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   ADD   </a:t>
            </a:r>
          </a:p>
          <a:p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      SysStartTime datetime2(0) GENERATED ALWAYS AS ROW START HIDDEN    </a:t>
            </a:r>
          </a:p>
          <a:p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           CONSTRAINT DF_SysStart DEFAULT SYSUTCDATETIME()  </a:t>
            </a:r>
          </a:p>
          <a:p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      , SysEndTime datetime2(0) GENERATED ALWAYS AS ROW END HIDDEN    </a:t>
            </a:r>
          </a:p>
          <a:p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           CONSTRAINT DF_SysEnd DEFAULT CONVERT(datetime2 (0), '9999-12-31 23:59:59'),   </a:t>
            </a:r>
          </a:p>
          <a:p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      PERIOD FOR SYSTEM_TIME (SysStartTime, SysEndTime);   </a:t>
            </a:r>
          </a:p>
          <a:p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GO   </a:t>
            </a:r>
          </a:p>
          <a:p>
            <a:r>
              <a:rPr lang="da-DK" sz="1701" b="1" dirty="0">
                <a:solidFill>
                  <a:srgbClr val="0070C0"/>
                </a:solidFill>
                <a:latin typeface="Consolas" panose="020B0609020204030204" pitchFamily="49" charset="0"/>
              </a:rPr>
              <a:t>ALTER TABLE InsurancePolicy</a:t>
            </a:r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   SET (SYSTEM_VERSIONING = ON (HISTORY_TABLE = History.InsurancePolicy))   </a:t>
            </a:r>
          </a:p>
          <a:p>
            <a:r>
              <a:rPr lang="da-DK" sz="1701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53A44-5AE7-4266-8772-2DE69206D51E}"/>
              </a:ext>
            </a:extLst>
          </p:cNvPr>
          <p:cNvSpPr txBox="1"/>
          <p:nvPr/>
        </p:nvSpPr>
        <p:spPr>
          <a:xfrm>
            <a:off x="9372003" y="1873953"/>
            <a:ext cx="1799162" cy="1255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sz="1890" dirty="0"/>
              <a:t>Add a start and end date to table definition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BC52BB0-F925-4D0B-8359-9A78364B186F}"/>
              </a:ext>
            </a:extLst>
          </p:cNvPr>
          <p:cNvSpPr/>
          <p:nvPr/>
        </p:nvSpPr>
        <p:spPr>
          <a:xfrm>
            <a:off x="10701197" y="3268832"/>
            <a:ext cx="258701" cy="1049658"/>
          </a:xfrm>
          <a:prstGeom prst="rightBrace">
            <a:avLst>
              <a:gd name="adj1" fmla="val 6406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sz="170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0E93A1-068D-4F7C-9688-B8B78A300D6C}"/>
              </a:ext>
            </a:extLst>
          </p:cNvPr>
          <p:cNvSpPr txBox="1"/>
          <p:nvPr/>
        </p:nvSpPr>
        <p:spPr>
          <a:xfrm>
            <a:off x="7121979" y="5781098"/>
            <a:ext cx="3464410" cy="383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sz="1890" dirty="0"/>
              <a:t>Definition for destination table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E04A96-8C75-4EF6-8B45-EFD66B44BEA9}"/>
              </a:ext>
            </a:extLst>
          </p:cNvPr>
          <p:cNvCxnSpPr>
            <a:cxnSpLocks/>
          </p:cNvCxnSpPr>
          <p:nvPr/>
        </p:nvCxnSpPr>
        <p:spPr>
          <a:xfrm flipH="1" flipV="1">
            <a:off x="5087418" y="5605886"/>
            <a:ext cx="2034561" cy="366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29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pc="300" dirty="0"/>
              <a:t>Alter an </a:t>
            </a:r>
            <a:r>
              <a:rPr lang="da-DK" spc="300" dirty="0" err="1"/>
              <a:t>existing</a:t>
            </a:r>
            <a:r>
              <a:rPr lang="da-DK" spc="300" dirty="0"/>
              <a:t> </a:t>
            </a:r>
            <a:r>
              <a:rPr lang="da-DK" spc="300" dirty="0" err="1"/>
              <a:t>table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r>
              <a:rPr lang="en-US" sz="2600" dirty="0"/>
              <a:t>You can also use ALTER TABLE statement to add or remove the attribute HIDDEN to period columns or to remove it  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/>
              <a:t>Stop or remove versioning with an alter table statement </a:t>
            </a:r>
          </a:p>
          <a:p>
            <a:r>
              <a:rPr lang="en-US" sz="2600" dirty="0"/>
              <a:t>SET SYSTEM_VERSIONING = OFF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198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pc="300" dirty="0" err="1"/>
              <a:t>Modify</a:t>
            </a:r>
            <a:r>
              <a:rPr lang="da-DK" spc="300" dirty="0"/>
              <a:t> data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3F1B019-7D8F-415F-9A4D-DE2DE0F31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44" y="1866902"/>
            <a:ext cx="11043856" cy="473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46" dirty="0"/>
              <a:t>INSERT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3659FD-3A74-4492-88CA-04D6A658EAD1}"/>
              </a:ext>
            </a:extLst>
          </p:cNvPr>
          <p:cNvSpPr/>
          <p:nvPr/>
        </p:nvSpPr>
        <p:spPr>
          <a:xfrm>
            <a:off x="309944" y="2381827"/>
            <a:ext cx="10879583" cy="96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90" dirty="0">
                <a:solidFill>
                  <a:schemeClr val="accent2">
                    <a:lumMod val="75000"/>
                  </a:schemeClr>
                </a:solidFill>
              </a:rPr>
              <a:t>--Insert with column list and without period columns   </a:t>
            </a:r>
          </a:p>
          <a:p>
            <a:r>
              <a:rPr lang="en-US" sz="1890" dirty="0">
                <a:solidFill>
                  <a:srgbClr val="0070C0"/>
                </a:solidFill>
              </a:rPr>
              <a:t>INSERT INTO [</a:t>
            </a:r>
            <a:r>
              <a:rPr lang="en-US" sz="1890" dirty="0" err="1">
                <a:solidFill>
                  <a:srgbClr val="0070C0"/>
                </a:solidFill>
              </a:rPr>
              <a:t>dbo</a:t>
            </a:r>
            <a:r>
              <a:rPr lang="en-US" sz="1890" dirty="0">
                <a:solidFill>
                  <a:srgbClr val="0070C0"/>
                </a:solidFill>
              </a:rPr>
              <a:t>].[Department] ([</a:t>
            </a:r>
            <a:r>
              <a:rPr lang="en-US" sz="1890" dirty="0" err="1">
                <a:solidFill>
                  <a:srgbClr val="0070C0"/>
                </a:solidFill>
              </a:rPr>
              <a:t>DeptID</a:t>
            </a:r>
            <a:r>
              <a:rPr lang="en-US" sz="1890" dirty="0">
                <a:solidFill>
                  <a:srgbClr val="0070C0"/>
                </a:solidFill>
              </a:rPr>
              <a:t>] ,[</a:t>
            </a:r>
            <a:r>
              <a:rPr lang="en-US" sz="1890" dirty="0" err="1">
                <a:solidFill>
                  <a:srgbClr val="0070C0"/>
                </a:solidFill>
              </a:rPr>
              <a:t>DeptName</a:t>
            </a:r>
            <a:r>
              <a:rPr lang="en-US" sz="1890" dirty="0">
                <a:solidFill>
                  <a:srgbClr val="0070C0"/>
                </a:solidFill>
              </a:rPr>
              <a:t>] ,[</a:t>
            </a:r>
            <a:r>
              <a:rPr lang="en-US" sz="1890" dirty="0" err="1">
                <a:solidFill>
                  <a:srgbClr val="0070C0"/>
                </a:solidFill>
              </a:rPr>
              <a:t>ManagerID</a:t>
            </a:r>
            <a:r>
              <a:rPr lang="en-US" sz="1890" dirty="0">
                <a:solidFill>
                  <a:srgbClr val="0070C0"/>
                </a:solidFill>
              </a:rPr>
              <a:t>] ,[</a:t>
            </a:r>
            <a:r>
              <a:rPr lang="en-US" sz="1890" dirty="0" err="1">
                <a:solidFill>
                  <a:srgbClr val="0070C0"/>
                </a:solidFill>
              </a:rPr>
              <a:t>ParentDeptID</a:t>
            </a:r>
            <a:r>
              <a:rPr lang="en-US" sz="1890" dirty="0">
                <a:solidFill>
                  <a:srgbClr val="0070C0"/>
                </a:solidFill>
              </a:rPr>
              <a:t>])   </a:t>
            </a:r>
          </a:p>
          <a:p>
            <a:r>
              <a:rPr lang="en-US" sz="1890" dirty="0">
                <a:solidFill>
                  <a:srgbClr val="0070C0"/>
                </a:solidFill>
              </a:rPr>
              <a:t>VALUES(10, 'Marketing', 101, 1);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3111D2-BFA2-4DF0-BF13-0CE6016D1987}"/>
              </a:ext>
            </a:extLst>
          </p:cNvPr>
          <p:cNvSpPr/>
          <p:nvPr/>
        </p:nvSpPr>
        <p:spPr>
          <a:xfrm>
            <a:off x="309944" y="3570481"/>
            <a:ext cx="10879582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90" dirty="0">
                <a:solidFill>
                  <a:schemeClr val="accent2">
                    <a:lumMod val="75000"/>
                  </a:schemeClr>
                </a:solidFill>
              </a:rPr>
              <a:t>--Insert with column list and PERIOD columns</a:t>
            </a:r>
          </a:p>
          <a:p>
            <a:r>
              <a:rPr lang="en-US" sz="1890" dirty="0">
                <a:solidFill>
                  <a:srgbClr val="0070C0"/>
                </a:solidFill>
              </a:rPr>
              <a:t>INSERT INTO [</a:t>
            </a:r>
            <a:r>
              <a:rPr lang="en-US" sz="1890" dirty="0" err="1">
                <a:solidFill>
                  <a:srgbClr val="0070C0"/>
                </a:solidFill>
              </a:rPr>
              <a:t>dbo</a:t>
            </a:r>
            <a:r>
              <a:rPr lang="en-US" sz="1890" dirty="0">
                <a:solidFill>
                  <a:srgbClr val="0070C0"/>
                </a:solidFill>
              </a:rPr>
              <a:t>].[Department] ([</a:t>
            </a:r>
            <a:r>
              <a:rPr lang="en-US" sz="1890" dirty="0" err="1">
                <a:solidFill>
                  <a:srgbClr val="0070C0"/>
                </a:solidFill>
              </a:rPr>
              <a:t>DeptID</a:t>
            </a:r>
            <a:r>
              <a:rPr lang="en-US" sz="1890" dirty="0">
                <a:solidFill>
                  <a:srgbClr val="0070C0"/>
                </a:solidFill>
              </a:rPr>
              <a:t>] ,[</a:t>
            </a:r>
            <a:r>
              <a:rPr lang="en-US" sz="1890" dirty="0" err="1">
                <a:solidFill>
                  <a:srgbClr val="0070C0"/>
                </a:solidFill>
              </a:rPr>
              <a:t>DeptName</a:t>
            </a:r>
            <a:r>
              <a:rPr lang="en-US" sz="1890" dirty="0">
                <a:solidFill>
                  <a:srgbClr val="0070C0"/>
                </a:solidFill>
              </a:rPr>
              <a:t>] ,[</a:t>
            </a:r>
            <a:r>
              <a:rPr lang="en-US" sz="1890" dirty="0" err="1">
                <a:solidFill>
                  <a:srgbClr val="0070C0"/>
                </a:solidFill>
              </a:rPr>
              <a:t>ManagerID</a:t>
            </a:r>
            <a:r>
              <a:rPr lang="en-US" sz="1890" dirty="0">
                <a:solidFill>
                  <a:srgbClr val="0070C0"/>
                </a:solidFill>
              </a:rPr>
              <a:t>] ,[</a:t>
            </a:r>
            <a:r>
              <a:rPr lang="en-US" sz="1890" dirty="0" err="1">
                <a:solidFill>
                  <a:srgbClr val="0070C0"/>
                </a:solidFill>
              </a:rPr>
              <a:t>ParentDeptID</a:t>
            </a:r>
            <a:r>
              <a:rPr lang="en-US" sz="1890" dirty="0">
                <a:solidFill>
                  <a:srgbClr val="0070C0"/>
                </a:solidFill>
              </a:rPr>
              <a:t>], </a:t>
            </a:r>
            <a:r>
              <a:rPr lang="en-US" sz="1890" b="1" dirty="0" err="1">
                <a:solidFill>
                  <a:srgbClr val="0070C0"/>
                </a:solidFill>
              </a:rPr>
              <a:t>SysStartTime</a:t>
            </a:r>
            <a:r>
              <a:rPr lang="en-US" sz="1890" b="1" dirty="0">
                <a:solidFill>
                  <a:srgbClr val="0070C0"/>
                </a:solidFill>
              </a:rPr>
              <a:t>, </a:t>
            </a:r>
            <a:r>
              <a:rPr lang="en-US" sz="1890" b="1" dirty="0" err="1">
                <a:solidFill>
                  <a:srgbClr val="0070C0"/>
                </a:solidFill>
              </a:rPr>
              <a:t>SysEndTime</a:t>
            </a:r>
            <a:r>
              <a:rPr lang="en-US" sz="1890" dirty="0">
                <a:solidFill>
                  <a:srgbClr val="0070C0"/>
                </a:solidFill>
              </a:rPr>
              <a:t>)   </a:t>
            </a:r>
          </a:p>
          <a:p>
            <a:r>
              <a:rPr lang="en-US" sz="1890" dirty="0">
                <a:solidFill>
                  <a:srgbClr val="0070C0"/>
                </a:solidFill>
              </a:rPr>
              <a:t>VALUES(11, 'Sales', 101, 1, </a:t>
            </a:r>
            <a:r>
              <a:rPr lang="en-US" sz="1890" b="1" dirty="0">
                <a:solidFill>
                  <a:srgbClr val="0070C0"/>
                </a:solidFill>
              </a:rPr>
              <a:t>default, default</a:t>
            </a:r>
            <a:r>
              <a:rPr lang="en-US" sz="1890" dirty="0">
                <a:solidFill>
                  <a:srgbClr val="0070C0"/>
                </a:solidFill>
              </a:rPr>
              <a:t>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381D1A-9220-4E2B-97A6-5E99F1093FE9}"/>
              </a:ext>
            </a:extLst>
          </p:cNvPr>
          <p:cNvSpPr/>
          <p:nvPr/>
        </p:nvSpPr>
        <p:spPr>
          <a:xfrm>
            <a:off x="309945" y="5054021"/>
            <a:ext cx="9595890" cy="96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90" dirty="0">
                <a:solidFill>
                  <a:schemeClr val="accent2">
                    <a:lumMod val="75000"/>
                  </a:schemeClr>
                </a:solidFill>
              </a:rPr>
              <a:t>--Insert without  column list and DEFAULT values for period columns   </a:t>
            </a:r>
          </a:p>
          <a:p>
            <a:r>
              <a:rPr lang="en-US" sz="1890" dirty="0">
                <a:solidFill>
                  <a:srgbClr val="0070C0"/>
                </a:solidFill>
              </a:rPr>
              <a:t>INSERT INTO [</a:t>
            </a:r>
            <a:r>
              <a:rPr lang="en-US" sz="1890" dirty="0" err="1">
                <a:solidFill>
                  <a:srgbClr val="0070C0"/>
                </a:solidFill>
              </a:rPr>
              <a:t>dbo</a:t>
            </a:r>
            <a:r>
              <a:rPr lang="en-US" sz="1890" dirty="0">
                <a:solidFill>
                  <a:srgbClr val="0070C0"/>
                </a:solidFill>
              </a:rPr>
              <a:t>].[Department]    </a:t>
            </a:r>
          </a:p>
          <a:p>
            <a:r>
              <a:rPr lang="en-US" sz="1890" dirty="0">
                <a:solidFill>
                  <a:srgbClr val="0070C0"/>
                </a:solidFill>
              </a:rPr>
              <a:t>VALUES(12, 'Production', 101, 1, </a:t>
            </a:r>
            <a:r>
              <a:rPr lang="en-US" sz="1890" b="1" dirty="0">
                <a:solidFill>
                  <a:srgbClr val="0070C0"/>
                </a:solidFill>
              </a:rPr>
              <a:t>default, default</a:t>
            </a:r>
            <a:r>
              <a:rPr lang="en-US" sz="1890" dirty="0">
                <a:solidFill>
                  <a:srgbClr val="0070C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578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/>
              <a:t>Modify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835D542B-2DEA-4DD8-98CB-E9E43D4BC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37" y="1228625"/>
            <a:ext cx="11043856" cy="4036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46" dirty="0"/>
              <a:t>UPDATE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C473D-1300-4F2B-A1E2-AEC4AC4E77D3}"/>
              </a:ext>
            </a:extLst>
          </p:cNvPr>
          <p:cNvSpPr/>
          <p:nvPr/>
        </p:nvSpPr>
        <p:spPr>
          <a:xfrm>
            <a:off x="361037" y="1738313"/>
            <a:ext cx="10879583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90" dirty="0">
                <a:solidFill>
                  <a:schemeClr val="accent2">
                    <a:lumMod val="75000"/>
                  </a:schemeClr>
                </a:solidFill>
              </a:rPr>
              <a:t>--PERIOD columns not referenced</a:t>
            </a:r>
          </a:p>
          <a:p>
            <a:r>
              <a:rPr lang="en-US" sz="1890" dirty="0">
                <a:solidFill>
                  <a:srgbClr val="0070C0"/>
                </a:solidFill>
              </a:rPr>
              <a:t>UPDATE [</a:t>
            </a:r>
            <a:r>
              <a:rPr lang="en-US" sz="1890" dirty="0" err="1">
                <a:solidFill>
                  <a:srgbClr val="0070C0"/>
                </a:solidFill>
              </a:rPr>
              <a:t>dbo</a:t>
            </a:r>
            <a:r>
              <a:rPr lang="en-US" sz="1890" dirty="0">
                <a:solidFill>
                  <a:srgbClr val="0070C0"/>
                </a:solidFill>
              </a:rPr>
              <a:t>].[Department] SET [</a:t>
            </a:r>
            <a:r>
              <a:rPr lang="en-US" sz="1890" dirty="0" err="1">
                <a:solidFill>
                  <a:srgbClr val="0070C0"/>
                </a:solidFill>
              </a:rPr>
              <a:t>ManagerID</a:t>
            </a:r>
            <a:r>
              <a:rPr lang="en-US" sz="1890" dirty="0">
                <a:solidFill>
                  <a:srgbClr val="0070C0"/>
                </a:solidFill>
              </a:rPr>
              <a:t>] = 501 WHERE [</a:t>
            </a:r>
            <a:r>
              <a:rPr lang="en-US" sz="1890" dirty="0" err="1">
                <a:solidFill>
                  <a:srgbClr val="0070C0"/>
                </a:solidFill>
              </a:rPr>
              <a:t>DeptID</a:t>
            </a:r>
            <a:r>
              <a:rPr lang="en-US" sz="1890" dirty="0">
                <a:solidFill>
                  <a:srgbClr val="0070C0"/>
                </a:solidFill>
              </a:rPr>
              <a:t>] = 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836A19-32D3-45F2-B9BC-4C9E66FF9C38}"/>
              </a:ext>
            </a:extLst>
          </p:cNvPr>
          <p:cNvSpPr/>
          <p:nvPr/>
        </p:nvSpPr>
        <p:spPr>
          <a:xfrm>
            <a:off x="361037" y="2364862"/>
            <a:ext cx="9678178" cy="2128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90" dirty="0">
                <a:solidFill>
                  <a:schemeClr val="accent2">
                    <a:lumMod val="75000"/>
                  </a:schemeClr>
                </a:solidFill>
              </a:rPr>
              <a:t>--Attempt to update a PERIOD column</a:t>
            </a:r>
          </a:p>
          <a:p>
            <a:r>
              <a:rPr lang="en-US" sz="1890" dirty="0">
                <a:solidFill>
                  <a:srgbClr val="0070C0"/>
                </a:solidFill>
              </a:rPr>
              <a:t>UPDATE [</a:t>
            </a:r>
            <a:r>
              <a:rPr lang="en-US" sz="1890" dirty="0" err="1">
                <a:solidFill>
                  <a:srgbClr val="0070C0"/>
                </a:solidFill>
              </a:rPr>
              <a:t>dbo</a:t>
            </a:r>
            <a:r>
              <a:rPr lang="en-US" sz="1890" dirty="0">
                <a:solidFill>
                  <a:srgbClr val="0070C0"/>
                </a:solidFill>
              </a:rPr>
              <a:t>].[Department]    </a:t>
            </a:r>
          </a:p>
          <a:p>
            <a:r>
              <a:rPr lang="en-US" sz="1890" dirty="0">
                <a:solidFill>
                  <a:srgbClr val="0070C0"/>
                </a:solidFill>
              </a:rPr>
              <a:t>SET </a:t>
            </a:r>
            <a:r>
              <a:rPr lang="en-US" sz="1890" dirty="0" err="1">
                <a:solidFill>
                  <a:srgbClr val="0070C0"/>
                </a:solidFill>
              </a:rPr>
              <a:t>SysStartTime</a:t>
            </a:r>
            <a:r>
              <a:rPr lang="en-US" sz="1890" dirty="0">
                <a:solidFill>
                  <a:srgbClr val="0070C0"/>
                </a:solidFill>
              </a:rPr>
              <a:t> = '2015-09-23 23:48:31.2990175'    </a:t>
            </a:r>
          </a:p>
          <a:p>
            <a:r>
              <a:rPr lang="en-US" sz="1890" dirty="0">
                <a:solidFill>
                  <a:srgbClr val="0070C0"/>
                </a:solidFill>
              </a:rPr>
              <a:t>WHERE </a:t>
            </a:r>
            <a:r>
              <a:rPr lang="en-US" sz="1890" dirty="0" err="1">
                <a:solidFill>
                  <a:srgbClr val="0070C0"/>
                </a:solidFill>
              </a:rPr>
              <a:t>DeptID</a:t>
            </a:r>
            <a:r>
              <a:rPr lang="en-US" sz="1890" dirty="0">
                <a:solidFill>
                  <a:srgbClr val="0070C0"/>
                </a:solidFill>
              </a:rPr>
              <a:t> = 10 ;  </a:t>
            </a:r>
          </a:p>
          <a:p>
            <a:r>
              <a:rPr lang="en-US" sz="1890" dirty="0">
                <a:solidFill>
                  <a:srgbClr val="0070C0"/>
                </a:solidFill>
              </a:rPr>
              <a:t>  </a:t>
            </a:r>
          </a:p>
          <a:p>
            <a:r>
              <a:rPr lang="en-US" sz="1890" b="1" dirty="0" err="1">
                <a:solidFill>
                  <a:srgbClr val="0070C0"/>
                </a:solidFill>
              </a:rPr>
              <a:t>Msg</a:t>
            </a:r>
            <a:r>
              <a:rPr lang="en-US" sz="1890" b="1" dirty="0">
                <a:solidFill>
                  <a:srgbClr val="0070C0"/>
                </a:solidFill>
              </a:rPr>
              <a:t> 13537, Level 16, State 1, Line 3   </a:t>
            </a:r>
          </a:p>
          <a:p>
            <a:r>
              <a:rPr lang="en-US" sz="1890" b="1" dirty="0">
                <a:solidFill>
                  <a:srgbClr val="0070C0"/>
                </a:solidFill>
              </a:rPr>
              <a:t>Cannot update GENERATED ALWAYS columns in table '</a:t>
            </a:r>
            <a:r>
              <a:rPr lang="en-US" sz="1890" b="1" dirty="0" err="1">
                <a:solidFill>
                  <a:srgbClr val="0070C0"/>
                </a:solidFill>
              </a:rPr>
              <a:t>TmpDev.dbo.Department</a:t>
            </a:r>
            <a:r>
              <a:rPr lang="en-US" sz="1890" b="1" dirty="0">
                <a:solidFill>
                  <a:srgbClr val="0070C0"/>
                </a:solidFill>
              </a:rPr>
              <a:t>'.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5BBCE-99E6-4C0D-8C54-DF98A1739F1E}"/>
              </a:ext>
            </a:extLst>
          </p:cNvPr>
          <p:cNvSpPr/>
          <p:nvPr/>
        </p:nvSpPr>
        <p:spPr>
          <a:xfrm>
            <a:off x="361037" y="4593200"/>
            <a:ext cx="10575118" cy="2128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90" dirty="0">
                <a:solidFill>
                  <a:schemeClr val="accent2">
                    <a:lumMod val="75000"/>
                  </a:schemeClr>
                </a:solidFill>
              </a:rPr>
              <a:t>--revert the actual row state to a valid state at a specific point in time</a:t>
            </a:r>
          </a:p>
          <a:p>
            <a:r>
              <a:rPr lang="en-US" sz="1890" dirty="0">
                <a:solidFill>
                  <a:srgbClr val="0070C0"/>
                </a:solidFill>
              </a:rPr>
              <a:t>UPDATE Department   </a:t>
            </a:r>
          </a:p>
          <a:p>
            <a:r>
              <a:rPr lang="en-US" sz="1890" dirty="0">
                <a:solidFill>
                  <a:srgbClr val="0070C0"/>
                </a:solidFill>
              </a:rPr>
              <a:t>SET </a:t>
            </a:r>
            <a:r>
              <a:rPr lang="en-US" sz="1890" dirty="0" err="1">
                <a:solidFill>
                  <a:srgbClr val="0070C0"/>
                </a:solidFill>
              </a:rPr>
              <a:t>DeptName</a:t>
            </a:r>
            <a:r>
              <a:rPr lang="en-US" sz="1890" dirty="0">
                <a:solidFill>
                  <a:srgbClr val="0070C0"/>
                </a:solidFill>
              </a:rPr>
              <a:t> = </a:t>
            </a:r>
            <a:r>
              <a:rPr lang="en-US" sz="1890" dirty="0" err="1">
                <a:solidFill>
                  <a:srgbClr val="0070C0"/>
                </a:solidFill>
              </a:rPr>
              <a:t>History.DeptName</a:t>
            </a:r>
            <a:r>
              <a:rPr lang="en-US" sz="1890" dirty="0">
                <a:solidFill>
                  <a:srgbClr val="0070C0"/>
                </a:solidFill>
              </a:rPr>
              <a:t>   </a:t>
            </a:r>
          </a:p>
          <a:p>
            <a:r>
              <a:rPr lang="en-US" sz="1890" dirty="0">
                <a:solidFill>
                  <a:srgbClr val="0070C0"/>
                </a:solidFill>
              </a:rPr>
              <a:t>FROM Department    </a:t>
            </a:r>
          </a:p>
          <a:p>
            <a:r>
              <a:rPr lang="en-US" sz="1890" dirty="0">
                <a:solidFill>
                  <a:srgbClr val="0070C0"/>
                </a:solidFill>
              </a:rPr>
              <a:t>FOR SYSTEM_TIME AS OF '2015-04-25' AS History   </a:t>
            </a:r>
          </a:p>
          <a:p>
            <a:r>
              <a:rPr lang="en-US" sz="1890" dirty="0">
                <a:solidFill>
                  <a:srgbClr val="0070C0"/>
                </a:solidFill>
              </a:rPr>
              <a:t>WHERE </a:t>
            </a:r>
            <a:r>
              <a:rPr lang="en-US" sz="1890" dirty="0" err="1">
                <a:solidFill>
                  <a:srgbClr val="0070C0"/>
                </a:solidFill>
              </a:rPr>
              <a:t>History.DeptID</a:t>
            </a:r>
            <a:r>
              <a:rPr lang="en-US" sz="1890" dirty="0">
                <a:solidFill>
                  <a:srgbClr val="0070C0"/>
                </a:solidFill>
              </a:rPr>
              <a:t>  = 10   </a:t>
            </a:r>
          </a:p>
          <a:p>
            <a:r>
              <a:rPr lang="en-US" sz="1890" dirty="0">
                <a:solidFill>
                  <a:srgbClr val="0070C0"/>
                </a:solidFill>
              </a:rPr>
              <a:t>AND </a:t>
            </a:r>
            <a:r>
              <a:rPr lang="en-US" sz="1890" dirty="0" err="1">
                <a:solidFill>
                  <a:srgbClr val="0070C0"/>
                </a:solidFill>
              </a:rPr>
              <a:t>Department.DeptID</a:t>
            </a:r>
            <a:r>
              <a:rPr lang="en-US" sz="1890" dirty="0">
                <a:solidFill>
                  <a:srgbClr val="0070C0"/>
                </a:solidFill>
              </a:rPr>
              <a:t> = 10 ;</a:t>
            </a:r>
          </a:p>
        </p:txBody>
      </p:sp>
    </p:spTree>
    <p:extLst>
      <p:ext uri="{BB962C8B-B14F-4D97-AF65-F5344CB8AC3E}">
        <p14:creationId xmlns:p14="http://schemas.microsoft.com/office/powerpoint/2010/main" val="67686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pc="300" dirty="0" err="1"/>
              <a:t>Modify</a:t>
            </a:r>
            <a:r>
              <a:rPr lang="da-DK" spc="300" dirty="0"/>
              <a:t> data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E2EDAFE7-FAA0-4185-8CD8-E174E26C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42" y="2194473"/>
            <a:ext cx="11300803" cy="4036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50" dirty="0"/>
              <a:t>DELETE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EABC0-1676-403E-8969-17BB9F812672}"/>
              </a:ext>
            </a:extLst>
          </p:cNvPr>
          <p:cNvSpPr txBox="1"/>
          <p:nvPr/>
        </p:nvSpPr>
        <p:spPr>
          <a:xfrm>
            <a:off x="335441" y="2830641"/>
            <a:ext cx="1158033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You delete data in the current table with a regular </a:t>
            </a:r>
            <a:r>
              <a:rPr lang="en-US" sz="2600" b="1" dirty="0"/>
              <a:t>DELETE</a:t>
            </a:r>
            <a:r>
              <a:rPr lang="en-US" sz="2600" dirty="0"/>
              <a:t> statement. The end period column for deleted rows will be populated with the begin time of underlying transaction.</a:t>
            </a:r>
            <a:br>
              <a:rPr lang="en-US" sz="2600" dirty="0"/>
            </a:br>
            <a:r>
              <a:rPr lang="en-US" sz="2600" dirty="0"/>
              <a:t>You cannot directly delete rows from history table while </a:t>
            </a:r>
            <a:r>
              <a:rPr lang="en-US" sz="2600" b="1" dirty="0"/>
              <a:t>SYSTEM_VERSIONING = ON</a:t>
            </a:r>
            <a:r>
              <a:rPr lang="en-US" sz="2600" dirty="0"/>
              <a:t>.</a:t>
            </a:r>
            <a:br>
              <a:rPr lang="en-US" sz="2600" dirty="0"/>
            </a:br>
            <a:r>
              <a:rPr lang="en-US" sz="2600" dirty="0"/>
              <a:t>Set </a:t>
            </a:r>
            <a:r>
              <a:rPr lang="en-US" sz="2600" b="1" dirty="0"/>
              <a:t>SYSTEM_VERSIONING = OFF</a:t>
            </a:r>
            <a:r>
              <a:rPr lang="en-US" sz="2600" dirty="0"/>
              <a:t> and delete rows from current and history table but keep in mind that this way system will not preserve history of changes.</a:t>
            </a:r>
          </a:p>
        </p:txBody>
      </p:sp>
    </p:spTree>
    <p:extLst>
      <p:ext uri="{BB962C8B-B14F-4D97-AF65-F5344CB8AC3E}">
        <p14:creationId xmlns:p14="http://schemas.microsoft.com/office/powerpoint/2010/main" val="26012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1C1C-B7BF-4F25-B944-3E580E0E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3089276"/>
            <a:ext cx="10650764" cy="1500187"/>
          </a:xfrm>
        </p:spPr>
        <p:txBody>
          <a:bodyPr anchor="ctr">
            <a:normAutofit/>
          </a:bodyPr>
          <a:lstStyle/>
          <a:p>
            <a:r>
              <a:rPr lang="en-US" sz="4800" dirty="0"/>
              <a:t>Temporal tables in SQL Server: practical usage scenarios</a:t>
            </a:r>
            <a:endParaRPr lang="en-US" sz="48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F0BA1-7FD7-4635-A1B3-C8B210391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920585"/>
            <a:ext cx="10515600" cy="1168691"/>
          </a:xfrm>
        </p:spPr>
        <p:txBody>
          <a:bodyPr anchor="ctr"/>
          <a:lstStyle/>
          <a:p>
            <a:r>
              <a:rPr lang="da-DK" dirty="0">
                <a:latin typeface="+mj-lt"/>
              </a:rPr>
              <a:t>Andrea Martorana Tusa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594EE-13B1-4192-B3BD-2C8D42B5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AD6B7-3F70-452E-98A3-4E4C9A74B810}"/>
              </a:ext>
            </a:extLst>
          </p:cNvPr>
          <p:cNvCxnSpPr/>
          <p:nvPr/>
        </p:nvCxnSpPr>
        <p:spPr>
          <a:xfrm>
            <a:off x="1006764" y="4589463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04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pc="300" dirty="0"/>
              <a:t>Stop </a:t>
            </a:r>
            <a:r>
              <a:rPr lang="da-DK" spc="300" dirty="0" err="1"/>
              <a:t>versioning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44561F7-8E11-4836-9C9E-E7231437B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00" y="2041475"/>
            <a:ext cx="10800000" cy="3711625"/>
          </a:xfrm>
        </p:spPr>
        <p:txBody>
          <a:bodyPr/>
          <a:lstStyle/>
          <a:p>
            <a:pPr marL="0" indent="0">
              <a:buNone/>
            </a:pPr>
            <a:r>
              <a:rPr lang="en-US" sz="2079" b="1" dirty="0">
                <a:solidFill>
                  <a:schemeClr val="tx1"/>
                </a:solidFill>
              </a:rPr>
              <a:t>Setting SYSTEM_VERSIONING = OFF</a:t>
            </a:r>
          </a:p>
          <a:p>
            <a:pPr marL="0" indent="0">
              <a:buNone/>
            </a:pPr>
            <a:r>
              <a:rPr lang="en-US" sz="2079" dirty="0">
                <a:solidFill>
                  <a:schemeClr val="tx1"/>
                </a:solidFill>
              </a:rPr>
              <a:t>Temporary stop for registering temporal data. As a result of this operation, you will get two independent tables:</a:t>
            </a:r>
          </a:p>
          <a:p>
            <a:pPr lvl="1"/>
            <a:r>
              <a:rPr lang="en-US" sz="2079" dirty="0">
                <a:solidFill>
                  <a:schemeClr val="tx1"/>
                </a:solidFill>
              </a:rPr>
              <a:t>Current table with period definition</a:t>
            </a:r>
          </a:p>
          <a:p>
            <a:pPr lvl="1"/>
            <a:r>
              <a:rPr lang="en-US" sz="2079" dirty="0">
                <a:solidFill>
                  <a:schemeClr val="tx1"/>
                </a:solidFill>
              </a:rPr>
              <a:t>History table as a regular table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1890" dirty="0">
                <a:solidFill>
                  <a:srgbClr val="0070C0"/>
                </a:solidFill>
              </a:rPr>
              <a:t>ALTER TABLE </a:t>
            </a:r>
            <a:r>
              <a:rPr lang="en-US" sz="1890" dirty="0" err="1">
                <a:solidFill>
                  <a:srgbClr val="0070C0"/>
                </a:solidFill>
              </a:rPr>
              <a:t>dbo.Department</a:t>
            </a:r>
            <a:r>
              <a:rPr lang="en-US" sz="1890" dirty="0">
                <a:solidFill>
                  <a:srgbClr val="0070C0"/>
                </a:solidFill>
              </a:rPr>
              <a:t> SET (SYSTEM_VERSIONING = OFF);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79" dirty="0">
                <a:solidFill>
                  <a:schemeClr val="tx1"/>
                </a:solidFill>
              </a:rPr>
              <a:t>For permanently remove system versioning, drop the SYSTEM_TIME period</a:t>
            </a:r>
          </a:p>
          <a:p>
            <a:pPr marL="203408" lvl="1" indent="0">
              <a:buNone/>
            </a:pPr>
            <a:r>
              <a:rPr lang="en-US" dirty="0"/>
              <a:t>		</a:t>
            </a:r>
            <a:r>
              <a:rPr lang="en-US" sz="1890" dirty="0">
                <a:solidFill>
                  <a:srgbClr val="0070C0"/>
                </a:solidFill>
              </a:rPr>
              <a:t>ALTER TABLE </a:t>
            </a:r>
            <a:r>
              <a:rPr lang="en-US" sz="1890" dirty="0" err="1">
                <a:solidFill>
                  <a:srgbClr val="0070C0"/>
                </a:solidFill>
              </a:rPr>
              <a:t>dbo.Department</a:t>
            </a:r>
            <a:r>
              <a:rPr lang="en-US" sz="1890" dirty="0">
                <a:solidFill>
                  <a:srgbClr val="0070C0"/>
                </a:solidFill>
              </a:rPr>
              <a:t> DROP PERIOD FOR SYSTEM_TIME;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560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pc="300" dirty="0"/>
              <a:t>Query temporal </a:t>
            </a:r>
            <a:r>
              <a:rPr lang="da-DK" spc="300" dirty="0" err="1"/>
              <a:t>tables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A909E75-828C-4DB1-930D-78806CCD2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958" y="1785747"/>
            <a:ext cx="7601660" cy="32446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B1484-521E-43AF-A2A2-9B4470002742}"/>
              </a:ext>
            </a:extLst>
          </p:cNvPr>
          <p:cNvSpPr txBox="1"/>
          <p:nvPr/>
        </p:nvSpPr>
        <p:spPr>
          <a:xfrm>
            <a:off x="319860" y="1800995"/>
            <a:ext cx="3504097" cy="2186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268" dirty="0"/>
              <a:t>New </a:t>
            </a:r>
            <a:r>
              <a:rPr lang="da-DK" sz="2268" dirty="0" err="1"/>
              <a:t>clause</a:t>
            </a:r>
            <a:r>
              <a:rPr lang="da-DK" sz="2268" dirty="0"/>
              <a:t> </a:t>
            </a:r>
            <a:r>
              <a:rPr lang="da-DK" sz="2268" b="1" dirty="0"/>
              <a:t>FOR SYSTEM TIME</a:t>
            </a:r>
            <a:r>
              <a:rPr lang="da-DK" sz="2268" dirty="0"/>
              <a:t> in the SELECT statement, with </a:t>
            </a:r>
            <a:r>
              <a:rPr lang="da-DK" sz="2268" dirty="0" err="1"/>
              <a:t>five</a:t>
            </a:r>
            <a:r>
              <a:rPr lang="da-DK" sz="2268" dirty="0"/>
              <a:t> sub-</a:t>
            </a:r>
            <a:r>
              <a:rPr lang="da-DK" sz="2268" dirty="0" err="1"/>
              <a:t>clauses</a:t>
            </a:r>
            <a:r>
              <a:rPr lang="da-DK" sz="2268" dirty="0"/>
              <a:t> to </a:t>
            </a:r>
            <a:r>
              <a:rPr lang="da-DK" sz="2268" dirty="0" err="1"/>
              <a:t>query</a:t>
            </a:r>
            <a:r>
              <a:rPr lang="da-DK" sz="2268" dirty="0"/>
              <a:t> data </a:t>
            </a:r>
            <a:r>
              <a:rPr lang="da-DK" sz="2268" dirty="0" err="1"/>
              <a:t>across</a:t>
            </a:r>
            <a:r>
              <a:rPr lang="da-DK" sz="2268" dirty="0"/>
              <a:t> the </a:t>
            </a:r>
            <a:r>
              <a:rPr lang="da-DK" sz="2268" dirty="0" err="1"/>
              <a:t>current</a:t>
            </a:r>
            <a:r>
              <a:rPr lang="da-DK" sz="2268" dirty="0"/>
              <a:t> and </a:t>
            </a:r>
            <a:r>
              <a:rPr lang="da-DK" sz="2268" dirty="0" err="1"/>
              <a:t>history</a:t>
            </a:r>
            <a:r>
              <a:rPr lang="da-DK" sz="2268" dirty="0"/>
              <a:t> </a:t>
            </a:r>
            <a:r>
              <a:rPr lang="da-DK" sz="2268" dirty="0" err="1"/>
              <a:t>tables</a:t>
            </a:r>
            <a:r>
              <a:rPr lang="da-DK" sz="2268" dirty="0"/>
              <a:t>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F527D2-3A00-41A5-BDA0-29E4ACB20ED8}"/>
              </a:ext>
            </a:extLst>
          </p:cNvPr>
          <p:cNvSpPr/>
          <p:nvPr/>
        </p:nvSpPr>
        <p:spPr>
          <a:xfrm>
            <a:off x="6725852" y="4074561"/>
            <a:ext cx="4699765" cy="101427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7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7AA2E8-7934-405E-866E-5EACDCD70A41}"/>
              </a:ext>
            </a:extLst>
          </p:cNvPr>
          <p:cNvSpPr/>
          <p:nvPr/>
        </p:nvSpPr>
        <p:spPr>
          <a:xfrm>
            <a:off x="440955" y="5014366"/>
            <a:ext cx="10771928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890" dirty="0">
                <a:solidFill>
                  <a:srgbClr val="0070C0"/>
                </a:solidFill>
                <a:latin typeface="Consolas" panose="020B0609020204030204" pitchFamily="49" charset="0"/>
              </a:rPr>
              <a:t>SELECT * FROM </a:t>
            </a:r>
            <a:r>
              <a:rPr lang="da-DK" sz="1890" dirty="0" err="1">
                <a:solidFill>
                  <a:srgbClr val="0070C0"/>
                </a:solidFill>
                <a:latin typeface="Consolas" panose="020B0609020204030204" pitchFamily="49" charset="0"/>
              </a:rPr>
              <a:t>Employee</a:t>
            </a:r>
            <a:r>
              <a:rPr lang="da-DK" sz="189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da-DK" sz="1890" dirty="0">
                <a:solidFill>
                  <a:srgbClr val="0070C0"/>
                </a:solidFill>
                <a:latin typeface="Consolas" panose="020B0609020204030204" pitchFamily="49" charset="0"/>
              </a:rPr>
              <a:t>FOR SYSTEM_TIME    </a:t>
            </a:r>
          </a:p>
          <a:p>
            <a:r>
              <a:rPr lang="da-DK" sz="1890" dirty="0">
                <a:solidFill>
                  <a:srgbClr val="0070C0"/>
                </a:solidFill>
                <a:latin typeface="Consolas" panose="020B0609020204030204" pitchFamily="49" charset="0"/>
              </a:rPr>
              <a:t>	BETWEEN '2014-01-01 00:00:00.0000000' AND '2015-01-01 00:00:00.0000000'   </a:t>
            </a:r>
          </a:p>
          <a:p>
            <a:r>
              <a:rPr lang="da-DK" sz="1890" dirty="0">
                <a:solidFill>
                  <a:srgbClr val="0070C0"/>
                </a:solidFill>
                <a:latin typeface="Consolas" panose="020B0609020204030204" pitchFamily="49" charset="0"/>
              </a:rPr>
              <a:t>WHERE EmployeeID = 1000 </a:t>
            </a:r>
          </a:p>
          <a:p>
            <a:r>
              <a:rPr lang="da-DK" sz="1890" dirty="0">
                <a:solidFill>
                  <a:srgbClr val="0070C0"/>
                </a:solidFill>
                <a:latin typeface="Consolas" panose="020B0609020204030204" pitchFamily="49" charset="0"/>
              </a:rPr>
              <a:t>ORDER BY ValidFrom;</a:t>
            </a:r>
          </a:p>
        </p:txBody>
      </p:sp>
    </p:spTree>
    <p:extLst>
      <p:ext uri="{BB962C8B-B14F-4D97-AF65-F5344CB8AC3E}">
        <p14:creationId xmlns:p14="http://schemas.microsoft.com/office/powerpoint/2010/main" val="327123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pc="300" dirty="0"/>
              <a:t>Query temporal </a:t>
            </a:r>
            <a:r>
              <a:rPr lang="da-DK" spc="300" dirty="0" err="1"/>
              <a:t>tables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F2D10C1D-46D2-4DF3-9BB9-3135E9E34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00" y="1486175"/>
            <a:ext cx="10800000" cy="508349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FOR SYSTEM_TIME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AS OF</a:t>
            </a:r>
            <a:r>
              <a:rPr lang="en-US" sz="2000" dirty="0"/>
              <a:t> &lt;</a:t>
            </a:r>
            <a:r>
              <a:rPr lang="en-US" sz="2000" dirty="0" err="1"/>
              <a:t>date_time</a:t>
            </a:r>
            <a:r>
              <a:rPr lang="en-US" sz="2000" dirty="0"/>
              <a:t>&gt;		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2000" dirty="0"/>
              <a:t> &lt;</a:t>
            </a:r>
            <a:r>
              <a:rPr lang="en-US" sz="2000" dirty="0" err="1"/>
              <a:t>start_date_time</a:t>
            </a:r>
            <a:r>
              <a:rPr lang="en-US" sz="2000" dirty="0"/>
              <a:t>&gt;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TO</a:t>
            </a:r>
            <a:r>
              <a:rPr lang="en-US" sz="2000" dirty="0"/>
              <a:t> &lt;</a:t>
            </a:r>
            <a:r>
              <a:rPr lang="en-US" sz="2000" dirty="0" err="1"/>
              <a:t>end_date_time</a:t>
            </a:r>
            <a:r>
              <a:rPr lang="en-US" sz="2000" dirty="0"/>
              <a:t>&gt;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BETWEEN</a:t>
            </a:r>
            <a:r>
              <a:rPr lang="en-US" sz="2000" dirty="0"/>
              <a:t> &lt;</a:t>
            </a:r>
            <a:r>
              <a:rPr lang="en-US" sz="2000" dirty="0" err="1"/>
              <a:t>start_date_time</a:t>
            </a:r>
            <a:r>
              <a:rPr lang="en-US" sz="2000" dirty="0"/>
              <a:t>&gt;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2000" dirty="0"/>
              <a:t> &lt;</a:t>
            </a:r>
            <a:r>
              <a:rPr lang="en-US" sz="2000" dirty="0" err="1"/>
              <a:t>end_date_time</a:t>
            </a:r>
            <a:r>
              <a:rPr lang="en-US" sz="2000" dirty="0"/>
              <a:t>&gt;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CONTAINED IN</a:t>
            </a:r>
            <a:r>
              <a:rPr lang="en-US" sz="2000" dirty="0"/>
              <a:t> (&lt;</a:t>
            </a:r>
            <a:r>
              <a:rPr lang="en-US" sz="2000" dirty="0" err="1"/>
              <a:t>start_date_time</a:t>
            </a:r>
            <a:r>
              <a:rPr lang="en-US" sz="2000" dirty="0"/>
              <a:t>&gt;, &lt;</a:t>
            </a:r>
            <a:r>
              <a:rPr lang="en-US" sz="2000" dirty="0" err="1"/>
              <a:t>end_date_time</a:t>
            </a:r>
            <a:r>
              <a:rPr lang="en-US" sz="2000" dirty="0"/>
              <a:t>&gt;)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ALL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AS OF</a:t>
            </a:r>
            <a:r>
              <a:rPr lang="en-US" sz="2000" dirty="0"/>
              <a:t> -&gt; point in time (</a:t>
            </a:r>
            <a:r>
              <a:rPr lang="en-US" sz="2000" dirty="0" err="1"/>
              <a:t>SysStartTime</a:t>
            </a:r>
            <a:r>
              <a:rPr lang="en-US" sz="2000" dirty="0"/>
              <a:t> &lt;= </a:t>
            </a:r>
            <a:r>
              <a:rPr lang="en-US" sz="2000" dirty="0" err="1"/>
              <a:t>date_time</a:t>
            </a:r>
            <a:r>
              <a:rPr lang="en-US" sz="2000" dirty="0"/>
              <a:t> AND </a:t>
            </a:r>
            <a:r>
              <a:rPr lang="en-US" sz="2000" dirty="0" err="1"/>
              <a:t>SysEndTime</a:t>
            </a:r>
            <a:r>
              <a:rPr lang="en-US" sz="2000" dirty="0"/>
              <a:t> &gt; </a:t>
            </a:r>
            <a:r>
              <a:rPr lang="en-US" sz="2000" dirty="0" err="1"/>
              <a:t>date_time</a:t>
            </a:r>
            <a:r>
              <a:rPr lang="en-US" sz="2000" dirty="0"/>
              <a:t>)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FROM … TO</a:t>
            </a:r>
            <a:r>
              <a:rPr lang="en-US" sz="2000" dirty="0">
                <a:solidFill>
                  <a:schemeClr val="tx1"/>
                </a:solidFill>
              </a:rPr>
              <a:t> -&gt; Values active in the specified time range (</a:t>
            </a:r>
            <a:r>
              <a:rPr lang="en-US" sz="2000" dirty="0" err="1"/>
              <a:t>SysStartTime</a:t>
            </a:r>
            <a:r>
              <a:rPr lang="en-US" sz="2000" dirty="0"/>
              <a:t> &lt; </a:t>
            </a:r>
            <a:r>
              <a:rPr lang="en-US" sz="2000" dirty="0" err="1"/>
              <a:t>end_date_time</a:t>
            </a:r>
            <a:r>
              <a:rPr lang="en-US" sz="2000" dirty="0"/>
              <a:t> AND </a:t>
            </a:r>
            <a:r>
              <a:rPr lang="en-US" sz="2000" dirty="0" err="1"/>
              <a:t>SysEndTime</a:t>
            </a:r>
            <a:r>
              <a:rPr lang="en-US" sz="2000" dirty="0"/>
              <a:t> &gt; </a:t>
            </a:r>
            <a:r>
              <a:rPr lang="en-US" sz="2000" dirty="0" err="1"/>
              <a:t>start_date_time</a:t>
            </a:r>
            <a:r>
              <a:rPr lang="en-US" sz="2000" dirty="0"/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BETWEEN … AND</a:t>
            </a:r>
            <a:r>
              <a:rPr lang="en-US" sz="2000" dirty="0">
                <a:solidFill>
                  <a:schemeClr val="tx1"/>
                </a:solidFill>
              </a:rPr>
              <a:t> -&gt; </a:t>
            </a:r>
            <a:r>
              <a:rPr lang="en-US" sz="2000" dirty="0"/>
              <a:t>upper boundary included (</a:t>
            </a:r>
            <a:r>
              <a:rPr lang="en-US" sz="2000" dirty="0" err="1"/>
              <a:t>SysStartTime</a:t>
            </a:r>
            <a:r>
              <a:rPr lang="en-US" sz="2000" dirty="0"/>
              <a:t> &lt;= </a:t>
            </a:r>
            <a:r>
              <a:rPr lang="en-US" sz="2000" dirty="0" err="1"/>
              <a:t>end_date_time</a:t>
            </a:r>
            <a:r>
              <a:rPr lang="en-US" sz="2000" dirty="0"/>
              <a:t> AND </a:t>
            </a:r>
            <a:r>
              <a:rPr lang="en-US" sz="2000" dirty="0" err="1"/>
              <a:t>SysEndTime</a:t>
            </a:r>
            <a:r>
              <a:rPr lang="en-US" sz="2000" dirty="0"/>
              <a:t> &gt; </a:t>
            </a:r>
            <a:r>
              <a:rPr lang="en-US" sz="2000" dirty="0" err="1"/>
              <a:t>start_date_time</a:t>
            </a:r>
            <a:r>
              <a:rPr lang="en-US" sz="2000" dirty="0"/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CONTAINED IN</a:t>
            </a:r>
            <a:r>
              <a:rPr lang="en-US" sz="2000" dirty="0"/>
              <a:t> -&gt; rows existing only within the specified boundaries (</a:t>
            </a:r>
            <a:r>
              <a:rPr lang="en-US" sz="2000" dirty="0" err="1"/>
              <a:t>SysStartTime</a:t>
            </a:r>
            <a:r>
              <a:rPr lang="en-US" sz="2000" dirty="0"/>
              <a:t> &gt;= </a:t>
            </a:r>
            <a:r>
              <a:rPr lang="en-US" sz="2000" dirty="0" err="1"/>
              <a:t>start_date_time</a:t>
            </a:r>
            <a:r>
              <a:rPr lang="en-US" sz="2000" dirty="0"/>
              <a:t> AND </a:t>
            </a:r>
            <a:r>
              <a:rPr lang="en-US" sz="2000" dirty="0" err="1"/>
              <a:t>SysEndTime</a:t>
            </a:r>
            <a:r>
              <a:rPr lang="en-US" sz="2000" dirty="0"/>
              <a:t> &lt;= </a:t>
            </a:r>
            <a:r>
              <a:rPr lang="en-US" sz="2000" dirty="0" err="1"/>
              <a:t>end_date_time</a:t>
            </a:r>
            <a:r>
              <a:rPr lang="en-US" sz="2000" dirty="0"/>
              <a:t>)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ALL</a:t>
            </a:r>
            <a:r>
              <a:rPr lang="en-US" sz="2000" dirty="0"/>
              <a:t> -&gt; returns current and historical data without any restrictions</a:t>
            </a:r>
          </a:p>
        </p:txBody>
      </p:sp>
    </p:spTree>
    <p:extLst>
      <p:ext uri="{BB962C8B-B14F-4D97-AF65-F5344CB8AC3E}">
        <p14:creationId xmlns:p14="http://schemas.microsoft.com/office/powerpoint/2010/main" val="23159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pc="300" dirty="0"/>
              <a:t>Query temporal </a:t>
            </a:r>
            <a:r>
              <a:rPr lang="da-DK" spc="300" dirty="0" err="1"/>
              <a:t>tables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1A0B4DA-1D30-4EEB-91FA-CB67181F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299" y="2172984"/>
            <a:ext cx="2702131" cy="455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FOR SYSTEM_TIME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89934C-9BCF-43F6-9732-F0A9D0164420}"/>
              </a:ext>
            </a:extLst>
          </p:cNvPr>
          <p:cNvCxnSpPr/>
          <p:nvPr/>
        </p:nvCxnSpPr>
        <p:spPr>
          <a:xfrm>
            <a:off x="1703173" y="3760282"/>
            <a:ext cx="1030288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ECCAA9-4979-4BEE-8379-B93A87520B64}"/>
              </a:ext>
            </a:extLst>
          </p:cNvPr>
          <p:cNvSpPr txBox="1"/>
          <p:nvPr/>
        </p:nvSpPr>
        <p:spPr>
          <a:xfrm>
            <a:off x="877441" y="3555629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D9F247-77DD-435C-A3EE-7238A4073EEF}"/>
              </a:ext>
            </a:extLst>
          </p:cNvPr>
          <p:cNvCxnSpPr/>
          <p:nvPr/>
        </p:nvCxnSpPr>
        <p:spPr>
          <a:xfrm>
            <a:off x="1761223" y="5853784"/>
            <a:ext cx="10302886" cy="0"/>
          </a:xfrm>
          <a:prstGeom prst="line">
            <a:avLst/>
          </a:prstGeom>
          <a:ln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643A85-BBC7-446C-8527-2D3E7DCDCDD8}"/>
              </a:ext>
            </a:extLst>
          </p:cNvPr>
          <p:cNvSpPr txBox="1"/>
          <p:nvPr/>
        </p:nvSpPr>
        <p:spPr>
          <a:xfrm>
            <a:off x="1087299" y="5669118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65AE05-BA14-46B3-AF02-EDCE4549AC6F}"/>
              </a:ext>
            </a:extLst>
          </p:cNvPr>
          <p:cNvCxnSpPr>
            <a:stCxn id="15" idx="2"/>
          </p:cNvCxnSpPr>
          <p:nvPr/>
        </p:nvCxnSpPr>
        <p:spPr>
          <a:xfrm>
            <a:off x="6540424" y="3217741"/>
            <a:ext cx="0" cy="542541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D323B0-6566-4A65-8DE4-482BD38702EC}"/>
              </a:ext>
            </a:extLst>
          </p:cNvPr>
          <p:cNvSpPr txBox="1"/>
          <p:nvPr/>
        </p:nvSpPr>
        <p:spPr>
          <a:xfrm>
            <a:off x="6137108" y="284840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OF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975B6E-14DE-4727-B6FD-0E28C45A0414}"/>
              </a:ext>
            </a:extLst>
          </p:cNvPr>
          <p:cNvSpPr txBox="1"/>
          <p:nvPr/>
        </p:nvSpPr>
        <p:spPr>
          <a:xfrm>
            <a:off x="2299029" y="3057026"/>
            <a:ext cx="186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 </a:t>
            </a:r>
            <a:r>
              <a:rPr lang="en-US" sz="2000" dirty="0" err="1"/>
              <a:t>DateTime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104D46-688E-4478-A160-64DF9447961B}"/>
              </a:ext>
            </a:extLst>
          </p:cNvPr>
          <p:cNvSpPr txBox="1"/>
          <p:nvPr/>
        </p:nvSpPr>
        <p:spPr>
          <a:xfrm>
            <a:off x="8586577" y="3016480"/>
            <a:ext cx="1763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End </a:t>
            </a:r>
            <a:r>
              <a:rPr lang="en-US" sz="2000" dirty="0" err="1"/>
              <a:t>DateTime</a:t>
            </a:r>
            <a:endParaRPr lang="en-US" sz="2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753925-6C16-4315-93EE-7901E76CCAEC}"/>
              </a:ext>
            </a:extLst>
          </p:cNvPr>
          <p:cNvCxnSpPr/>
          <p:nvPr/>
        </p:nvCxnSpPr>
        <p:spPr>
          <a:xfrm>
            <a:off x="8153951" y="4215397"/>
            <a:ext cx="2195866" cy="0"/>
          </a:xfrm>
          <a:prstGeom prst="straightConnector1">
            <a:avLst/>
          </a:prstGeom>
          <a:ln>
            <a:solidFill>
              <a:srgbClr val="92D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8A3B-3721-4A40-8969-D83FFC55BF29}"/>
              </a:ext>
            </a:extLst>
          </p:cNvPr>
          <p:cNvCxnSpPr/>
          <p:nvPr/>
        </p:nvCxnSpPr>
        <p:spPr>
          <a:xfrm>
            <a:off x="3179788" y="3460620"/>
            <a:ext cx="0" cy="25951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0A29C1-56D8-46AB-932F-7E2EB623DF92}"/>
              </a:ext>
            </a:extLst>
          </p:cNvPr>
          <p:cNvCxnSpPr/>
          <p:nvPr/>
        </p:nvCxnSpPr>
        <p:spPr>
          <a:xfrm>
            <a:off x="9438579" y="3460620"/>
            <a:ext cx="0" cy="25951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1C8B58-23E7-4F72-8769-1206535DC316}"/>
              </a:ext>
            </a:extLst>
          </p:cNvPr>
          <p:cNvCxnSpPr/>
          <p:nvPr/>
        </p:nvCxnSpPr>
        <p:spPr>
          <a:xfrm>
            <a:off x="2912097" y="4758171"/>
            <a:ext cx="6526482" cy="10221"/>
          </a:xfrm>
          <a:prstGeom prst="straightConnector1">
            <a:avLst/>
          </a:prstGeom>
          <a:ln>
            <a:solidFill>
              <a:srgbClr val="92D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05D605-82EC-4C30-B9A8-777917E2C6C5}"/>
              </a:ext>
            </a:extLst>
          </p:cNvPr>
          <p:cNvCxnSpPr/>
          <p:nvPr/>
        </p:nvCxnSpPr>
        <p:spPr>
          <a:xfrm>
            <a:off x="3179788" y="5330089"/>
            <a:ext cx="6258791" cy="14246"/>
          </a:xfrm>
          <a:prstGeom prst="straightConnector1">
            <a:avLst/>
          </a:prstGeom>
          <a:ln>
            <a:solidFill>
              <a:srgbClr val="92D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674B6E-1B77-4924-A6B8-8FD7E9F3EF73}"/>
              </a:ext>
            </a:extLst>
          </p:cNvPr>
          <p:cNvSpPr txBox="1"/>
          <p:nvPr/>
        </p:nvSpPr>
        <p:spPr>
          <a:xfrm>
            <a:off x="1348528" y="4011789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FROM … 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CCFDD8-F3BC-4024-ACAD-B6B5A8C63648}"/>
              </a:ext>
            </a:extLst>
          </p:cNvPr>
          <p:cNvSpPr txBox="1"/>
          <p:nvPr/>
        </p:nvSpPr>
        <p:spPr>
          <a:xfrm>
            <a:off x="838200" y="4573505"/>
            <a:ext cx="196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BETWEEN … AND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A56033-09B7-40BF-9FCE-5E6A94DB2BA3}"/>
              </a:ext>
            </a:extLst>
          </p:cNvPr>
          <p:cNvSpPr txBox="1"/>
          <p:nvPr/>
        </p:nvSpPr>
        <p:spPr>
          <a:xfrm>
            <a:off x="1178481" y="5149716"/>
            <a:ext cx="173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CONTAINED IN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BD6636-980A-4BA9-9F46-6383E5BEA5D4}"/>
              </a:ext>
            </a:extLst>
          </p:cNvPr>
          <p:cNvCxnSpPr/>
          <p:nvPr/>
        </p:nvCxnSpPr>
        <p:spPr>
          <a:xfrm>
            <a:off x="2934815" y="4208225"/>
            <a:ext cx="1063621" cy="9989"/>
          </a:xfrm>
          <a:prstGeom prst="straightConnector1">
            <a:avLst/>
          </a:prstGeom>
          <a:ln>
            <a:solidFill>
              <a:srgbClr val="92D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A77249-5ED1-4965-99FA-4B848B0B2292}"/>
              </a:ext>
            </a:extLst>
          </p:cNvPr>
          <p:cNvCxnSpPr/>
          <p:nvPr/>
        </p:nvCxnSpPr>
        <p:spPr>
          <a:xfrm>
            <a:off x="4656188" y="4253948"/>
            <a:ext cx="1063621" cy="9989"/>
          </a:xfrm>
          <a:prstGeom prst="straightConnector1">
            <a:avLst/>
          </a:prstGeom>
          <a:ln>
            <a:solidFill>
              <a:srgbClr val="92D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2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23" grpId="0"/>
      <p:bldP spid="24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pc="300" dirty="0" err="1"/>
              <a:t>Considerations</a:t>
            </a:r>
            <a:r>
              <a:rPr lang="da-DK" spc="300" dirty="0"/>
              <a:t> and </a:t>
            </a:r>
            <a:r>
              <a:rPr lang="da-DK" spc="300" dirty="0" err="1"/>
              <a:t>limitation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4AAC39DB-15C2-4831-BAF1-237697CB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850" y="1876426"/>
            <a:ext cx="11612800" cy="4845049"/>
          </a:xfrm>
        </p:spPr>
        <p:txBody>
          <a:bodyPr>
            <a:normAutofit/>
          </a:bodyPr>
          <a:lstStyle/>
          <a:p>
            <a:r>
              <a:rPr lang="en-US" sz="2079" dirty="0"/>
              <a:t>The </a:t>
            </a:r>
            <a:r>
              <a:rPr lang="en-US" sz="2079" dirty="0" err="1"/>
              <a:t>SysStartTime</a:t>
            </a:r>
            <a:r>
              <a:rPr lang="en-US" sz="2079" dirty="0"/>
              <a:t> and </a:t>
            </a:r>
            <a:r>
              <a:rPr lang="en-US" sz="2079" dirty="0" err="1"/>
              <a:t>SysEndTime</a:t>
            </a:r>
            <a:r>
              <a:rPr lang="en-US" sz="2079" dirty="0"/>
              <a:t> columns must use the datetime2 data type YYYY-MM-DD </a:t>
            </a:r>
            <a:r>
              <a:rPr lang="en-US" sz="2079" dirty="0" err="1"/>
              <a:t>hh:mm:ss</a:t>
            </a:r>
            <a:r>
              <a:rPr lang="en-US" sz="2079" dirty="0"/>
              <a:t>[.fractional seconds]</a:t>
            </a:r>
          </a:p>
          <a:p>
            <a:r>
              <a:rPr lang="en-US" sz="2079" dirty="0"/>
              <a:t>The table must have a primary key; the historical table cannot use constraints</a:t>
            </a:r>
          </a:p>
          <a:p>
            <a:r>
              <a:rPr lang="en-US" sz="2079" dirty="0"/>
              <a:t>To name the history table, specify the schema and table names</a:t>
            </a:r>
          </a:p>
          <a:p>
            <a:r>
              <a:rPr lang="en-US" sz="2079" dirty="0"/>
              <a:t>History table compression defaults to PAGE</a:t>
            </a:r>
          </a:p>
          <a:p>
            <a:r>
              <a:rPr lang="en-US" sz="2079" dirty="0"/>
              <a:t>The history table must be stored in the same database as the current table</a:t>
            </a:r>
          </a:p>
          <a:p>
            <a:r>
              <a:rPr lang="en-US" sz="2079" dirty="0"/>
              <a:t>Cannot alter or drop the history table</a:t>
            </a:r>
          </a:p>
          <a:p>
            <a:r>
              <a:rPr lang="en-US" sz="2079" dirty="0"/>
              <a:t>No triggers on history table</a:t>
            </a:r>
          </a:p>
          <a:p>
            <a:r>
              <a:rPr lang="en-US" sz="2079" dirty="0"/>
              <a:t>INSERT and UPDATE statements cannot reference the </a:t>
            </a:r>
            <a:r>
              <a:rPr lang="en-US" sz="2079" dirty="0" err="1"/>
              <a:t>SysStartTime</a:t>
            </a:r>
            <a:r>
              <a:rPr lang="en-US" sz="2079" dirty="0"/>
              <a:t> or </a:t>
            </a:r>
            <a:r>
              <a:rPr lang="en-US" sz="2079" dirty="0" err="1"/>
              <a:t>SysEndTime</a:t>
            </a:r>
            <a:r>
              <a:rPr lang="en-US" sz="2079" dirty="0"/>
              <a:t> columns</a:t>
            </a:r>
          </a:p>
          <a:p>
            <a:r>
              <a:rPr lang="en-US" sz="2079" dirty="0"/>
              <a:t>You cannot modify directly data in the history table</a:t>
            </a:r>
          </a:p>
          <a:p>
            <a:r>
              <a:rPr lang="en-US" sz="2079" dirty="0"/>
              <a:t>You cannot truncate a system-versioned table</a:t>
            </a:r>
          </a:p>
          <a:p>
            <a:r>
              <a:rPr lang="en-US" sz="2079" dirty="0"/>
              <a:t>No Change Data Capture or Change Tracking on the history table</a:t>
            </a:r>
          </a:p>
          <a:p>
            <a:endParaRPr lang="en-US" sz="2079" dirty="0"/>
          </a:p>
        </p:txBody>
      </p:sp>
    </p:spTree>
    <p:extLst>
      <p:ext uri="{BB962C8B-B14F-4D97-AF65-F5344CB8AC3E}">
        <p14:creationId xmlns:p14="http://schemas.microsoft.com/office/powerpoint/2010/main" val="392104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r>
              <a:rPr lang="da-DK" dirty="0" err="1"/>
              <a:t>Use</a:t>
            </a:r>
            <a:r>
              <a:rPr lang="da-DK" dirty="0"/>
              <a:t> cases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871B-AA4F-46BE-9425-C5B550C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83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pc="300" dirty="0" err="1"/>
              <a:t>Use</a:t>
            </a:r>
            <a:r>
              <a:rPr lang="da-DK" spc="300" dirty="0"/>
              <a:t> cases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2317FA4-F3E6-4C4E-BB53-6B72176C0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3684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Data Audit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Point in time analysis (Time Travel)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Anomaly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Slowly-changing dimensions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Data corruption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75E3D4-1A30-4E62-B670-D93F8E6450E4}"/>
              </a:ext>
            </a:extLst>
          </p:cNvPr>
          <p:cNvSpPr/>
          <p:nvPr/>
        </p:nvSpPr>
        <p:spPr>
          <a:xfrm>
            <a:off x="838200" y="5864673"/>
            <a:ext cx="111288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https://docs.microsoft.com/en-us/sql/relational-databases/tables/temporal-table-usage-scenarios?view=sql-server-ver15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786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pc="300" dirty="0"/>
              <a:t>Data Audit</a:t>
            </a:r>
            <a:endParaRPr lang="en-US" spc="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D4BCF-B615-4A8D-A26E-242B57DCC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22" y="2554646"/>
            <a:ext cx="8522501" cy="3801704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FCFB8F18-25B3-429E-9127-083D81F2B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398" y="1493131"/>
            <a:ext cx="11050402" cy="818467"/>
          </a:xfrm>
        </p:spPr>
        <p:txBody>
          <a:bodyPr>
            <a:normAutofit/>
          </a:bodyPr>
          <a:lstStyle/>
          <a:p>
            <a:r>
              <a:rPr lang="en-US" sz="2079" dirty="0"/>
              <a:t>Keep track of what has changed and when</a:t>
            </a:r>
          </a:p>
          <a:p>
            <a:r>
              <a:rPr lang="en-US" sz="2079" dirty="0"/>
              <a:t>Perform audit, forensic, compliance analysis, at any point in time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B840C-F054-4B32-A58F-BE85879C9EB6}"/>
              </a:ext>
            </a:extLst>
          </p:cNvPr>
          <p:cNvSpPr txBox="1"/>
          <p:nvPr/>
        </p:nvSpPr>
        <p:spPr>
          <a:xfrm>
            <a:off x="263182" y="5497492"/>
            <a:ext cx="2311989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Blue lines = current</a:t>
            </a:r>
          </a:p>
          <a:p>
            <a:r>
              <a:rPr lang="en-US" sz="1701" dirty="0"/>
              <a:t>Grey lines = historical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0159E6-1DE7-4FAA-99EF-8E7FA0D0D507}"/>
              </a:ext>
            </a:extLst>
          </p:cNvPr>
          <p:cNvSpPr/>
          <p:nvPr/>
        </p:nvSpPr>
        <p:spPr>
          <a:xfrm>
            <a:off x="9071256" y="3585584"/>
            <a:ext cx="30480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Row versions on time axis and what are the rows you select with different types of querying on temporal table with or without SYSTEM_TIME clause.</a:t>
            </a:r>
          </a:p>
          <a:p>
            <a:br>
              <a:rPr lang="en-US" sz="2000" dirty="0"/>
            </a:b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0ECFD5-AB64-45CA-A0A2-E4341578D44A}"/>
              </a:ext>
            </a:extLst>
          </p:cNvPr>
          <p:cNvSpPr/>
          <p:nvPr/>
        </p:nvSpPr>
        <p:spPr>
          <a:xfrm>
            <a:off x="3944273" y="2554646"/>
            <a:ext cx="4887601" cy="3801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</p:spTree>
    <p:extLst>
      <p:ext uri="{BB962C8B-B14F-4D97-AF65-F5344CB8AC3E}">
        <p14:creationId xmlns:p14="http://schemas.microsoft.com/office/powerpoint/2010/main" val="411363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pc="300" dirty="0"/>
              <a:t>Data Audit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6DC1714-50C2-473A-B971-DF0895F3A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79" dirty="0"/>
              <a:t>Demo</a:t>
            </a:r>
          </a:p>
          <a:p>
            <a:pPr marL="0" indent="0">
              <a:buNone/>
            </a:pPr>
            <a:r>
              <a:rPr lang="en-US" sz="2079" dirty="0" err="1"/>
              <a:t>WWI_TemporalTables</a:t>
            </a:r>
            <a:r>
              <a:rPr lang="en-US" sz="2079" dirty="0"/>
              <a:t> &gt; </a:t>
            </a:r>
            <a:r>
              <a:rPr lang="en-US" sz="2079" dirty="0" err="1"/>
              <a:t>Application.People</a:t>
            </a:r>
            <a:r>
              <a:rPr lang="en-US" sz="207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7266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pc="300" dirty="0"/>
              <a:t>Point in time </a:t>
            </a:r>
            <a:r>
              <a:rPr lang="da-DK" spc="300" dirty="0" err="1"/>
              <a:t>analysis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0A5D04-8B94-47BE-BD77-650BF8907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550"/>
            <a:ext cx="10515600" cy="325119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Time travel. See how entire data sets changed over time.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Get insights on trends for the important indicators in the historical and current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Catch the exact snapshot of the entire data "as of" any point in time in the past (yesterday, a month ago,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Differences in between two point in time of interest (a month ago vs. three months ago, for instance)</a:t>
            </a:r>
          </a:p>
        </p:txBody>
      </p:sp>
    </p:spTree>
    <p:extLst>
      <p:ext uri="{BB962C8B-B14F-4D97-AF65-F5344CB8AC3E}">
        <p14:creationId xmlns:p14="http://schemas.microsoft.com/office/powerpoint/2010/main" val="317414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pc="300" dirty="0"/>
              <a:t>Speaker info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Andrea</a:t>
            </a:r>
            <a:r>
              <a:rPr lang="en-US" sz="2800" dirty="0"/>
              <a:t> </a:t>
            </a:r>
            <a:r>
              <a:rPr lang="en-US" sz="2800" b="1" dirty="0"/>
              <a:t>Martorana Tusa</a:t>
            </a:r>
            <a:endParaRPr lang="en-US" sz="2800" dirty="0"/>
          </a:p>
          <a:p>
            <a:r>
              <a:rPr lang="en-US" sz="3200" dirty="0"/>
              <a:t>Italian living in Denmark</a:t>
            </a:r>
          </a:p>
          <a:p>
            <a:r>
              <a:rPr lang="en-US" sz="3200" dirty="0"/>
              <a:t>Microsoft MVP Data Platform</a:t>
            </a:r>
          </a:p>
          <a:p>
            <a:r>
              <a:rPr lang="it-IT" sz="3200" dirty="0">
                <a:solidFill>
                  <a:schemeClr val="tx1"/>
                </a:solidFill>
              </a:rPr>
              <a:t>BI Front-end </a:t>
            </a:r>
            <a:r>
              <a:rPr lang="it-IT" sz="3200" dirty="0" err="1">
                <a:solidFill>
                  <a:schemeClr val="tx1"/>
                </a:solidFill>
              </a:rPr>
              <a:t>engineer</a:t>
            </a:r>
            <a:r>
              <a:rPr lang="it-IT" sz="3200" dirty="0">
                <a:solidFill>
                  <a:schemeClr val="tx1"/>
                </a:solidFill>
              </a:rPr>
              <a:t> in</a:t>
            </a:r>
          </a:p>
          <a:p>
            <a:r>
              <a:rPr lang="da-DK" sz="2400" dirty="0"/>
              <a:t>Admin of the Power BI </a:t>
            </a:r>
            <a:r>
              <a:rPr lang="da-DK" sz="2400" dirty="0" err="1"/>
              <a:t>tenant</a:t>
            </a:r>
            <a:r>
              <a:rPr lang="da-DK" sz="2400" dirty="0"/>
              <a:t>, Product </a:t>
            </a:r>
            <a:r>
              <a:rPr lang="da-DK" sz="2400" dirty="0" err="1"/>
              <a:t>Owner</a:t>
            </a:r>
            <a:r>
              <a:rPr lang="da-DK" sz="2400" dirty="0"/>
              <a:t> for the Content Management platform, Solution </a:t>
            </a:r>
            <a:r>
              <a:rPr lang="da-DK" sz="2400" dirty="0" err="1"/>
              <a:t>Owner</a:t>
            </a:r>
            <a:r>
              <a:rPr lang="da-DK" sz="2400" dirty="0"/>
              <a:t> for the Data and Analytics platform</a:t>
            </a:r>
          </a:p>
          <a:p>
            <a:r>
              <a:rPr lang="it-IT" sz="3200" dirty="0">
                <a:solidFill>
                  <a:schemeClr val="tx1"/>
                </a:solidFill>
              </a:rPr>
              <a:t>Speaker </a:t>
            </a:r>
            <a:r>
              <a:rPr lang="it-IT" sz="3200" dirty="0" err="1">
                <a:solidFill>
                  <a:schemeClr val="tx1"/>
                </a:solidFill>
              </a:rPr>
              <a:t>at</a:t>
            </a:r>
            <a:r>
              <a:rPr lang="it-IT" sz="3200" dirty="0">
                <a:solidFill>
                  <a:schemeClr val="tx1"/>
                </a:solidFill>
              </a:rPr>
              <a:t> </a:t>
            </a:r>
            <a:r>
              <a:rPr lang="it-IT" sz="3200" dirty="0" err="1">
                <a:solidFill>
                  <a:schemeClr val="tx1"/>
                </a:solidFill>
              </a:rPr>
              <a:t>many</a:t>
            </a:r>
            <a:r>
              <a:rPr lang="it-IT" sz="3200" dirty="0">
                <a:solidFill>
                  <a:schemeClr val="tx1"/>
                </a:solidFill>
              </a:rPr>
              <a:t> events </a:t>
            </a:r>
            <a:r>
              <a:rPr lang="it-IT" sz="3200" dirty="0" err="1">
                <a:solidFill>
                  <a:schemeClr val="tx1"/>
                </a:solidFill>
              </a:rPr>
              <a:t>worldwide</a:t>
            </a:r>
            <a:endParaRPr lang="it-IT" sz="3200" dirty="0">
              <a:solidFill>
                <a:schemeClr val="tx1"/>
              </a:solidFill>
            </a:endParaRPr>
          </a:p>
          <a:p>
            <a:r>
              <a:rPr lang="it-IT" sz="3200" dirty="0">
                <a:solidFill>
                  <a:schemeClr val="tx1"/>
                </a:solidFill>
              </a:rPr>
              <a:t>20+ </a:t>
            </a:r>
            <a:r>
              <a:rPr lang="it-IT" sz="3200" dirty="0" err="1">
                <a:solidFill>
                  <a:schemeClr val="tx1"/>
                </a:solidFill>
              </a:rPr>
              <a:t>years</a:t>
            </a:r>
            <a:r>
              <a:rPr lang="it-IT" sz="3200" dirty="0">
                <a:solidFill>
                  <a:schemeClr val="tx1"/>
                </a:solidFill>
              </a:rPr>
              <a:t> of </a:t>
            </a:r>
            <a:r>
              <a:rPr lang="it-IT" sz="3200" dirty="0" err="1">
                <a:solidFill>
                  <a:schemeClr val="tx1"/>
                </a:solidFill>
              </a:rPr>
              <a:t>experience</a:t>
            </a:r>
            <a:r>
              <a:rPr lang="it-IT" sz="3200" dirty="0">
                <a:solidFill>
                  <a:schemeClr val="tx1"/>
                </a:solidFill>
              </a:rPr>
              <a:t> in the world of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E5C45F7-DA8F-41F1-9652-9AC494404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078" y="3702122"/>
            <a:ext cx="1503424" cy="3921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BC9CED-2861-4138-A537-009A946CA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4729" y="1388438"/>
            <a:ext cx="2023839" cy="27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2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pc="300" dirty="0"/>
              <a:t>Point in time </a:t>
            </a:r>
            <a:r>
              <a:rPr lang="da-DK" spc="300" dirty="0" err="1"/>
              <a:t>analysis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BB60F65-C75F-4CE2-9275-799D72840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9590"/>
            <a:ext cx="9287145" cy="29441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item inventory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AdventureWorks2016 &gt; </a:t>
            </a:r>
            <a:r>
              <a:rPr lang="en-US" sz="2200" dirty="0" err="1">
                <a:solidFill>
                  <a:schemeClr val="tx1"/>
                </a:solidFill>
              </a:rPr>
              <a:t>dbo.ProductInventory</a:t>
            </a:r>
            <a:endParaRPr lang="en-US" sz="2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item sales price variation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</a:rPr>
              <a:t>WWI_TemporalTables</a:t>
            </a:r>
            <a:r>
              <a:rPr lang="en-US" sz="2200" dirty="0">
                <a:solidFill>
                  <a:schemeClr val="tx1"/>
                </a:solidFill>
              </a:rPr>
              <a:t> &gt; </a:t>
            </a:r>
            <a:r>
              <a:rPr lang="en-US" sz="2200" dirty="0" err="1">
                <a:solidFill>
                  <a:schemeClr val="tx1"/>
                </a:solidFill>
              </a:rPr>
              <a:t>dbo.ProductListPrice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customer SML classification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</a:rPr>
              <a:t>WWI_TemporalTables</a:t>
            </a:r>
            <a:r>
              <a:rPr lang="en-US" sz="2200" dirty="0">
                <a:solidFill>
                  <a:schemeClr val="tx1"/>
                </a:solidFill>
              </a:rPr>
              <a:t> &gt; </a:t>
            </a:r>
            <a:r>
              <a:rPr lang="en-US" sz="2200" dirty="0" err="1">
                <a:solidFill>
                  <a:schemeClr val="tx1"/>
                </a:solidFill>
              </a:rPr>
              <a:t>dbo.CustomerClassification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45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pc="300" dirty="0"/>
              <a:t>Anomaly </a:t>
            </a:r>
            <a:r>
              <a:rPr lang="da-DK" spc="300" dirty="0" err="1"/>
              <a:t>detection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0A5D04-8B94-47BE-BD77-650BF8907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13073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Anomaly detection (or outlier detection) is the identification of items which do not conform to an expected pattern or other items in a dataset.</a:t>
            </a:r>
          </a:p>
          <a:p>
            <a:r>
              <a:rPr lang="en-US" sz="2800" dirty="0">
                <a:solidFill>
                  <a:schemeClr val="tx1"/>
                </a:solidFill>
              </a:rPr>
              <a:t>You can use system-versioned temporal tables to detect anomalies that occur periodically or irregularly as you can utilize temporal querying to quickly locate specific patterns.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9695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/>
              <a:t>Anomaly detection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072320-EF2E-4ADE-9F59-BBDE0B3CAAA0}"/>
              </a:ext>
            </a:extLst>
          </p:cNvPr>
          <p:cNvSpPr txBox="1"/>
          <p:nvPr/>
        </p:nvSpPr>
        <p:spPr>
          <a:xfrm>
            <a:off x="838200" y="2241947"/>
            <a:ext cx="10515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Customer turnover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SQL script </a:t>
            </a:r>
            <a:r>
              <a:rPr lang="en-US" sz="1600" dirty="0" err="1">
                <a:solidFill>
                  <a:schemeClr val="tx1"/>
                </a:solidFill>
              </a:rPr>
              <a:t>WWI_TemporalTables</a:t>
            </a:r>
            <a:r>
              <a:rPr lang="en-US" sz="1600" dirty="0">
                <a:solidFill>
                  <a:schemeClr val="tx1"/>
                </a:solidFill>
              </a:rPr>
              <a:t> &gt; </a:t>
            </a:r>
            <a:r>
              <a:rPr lang="en-US" sz="1600" dirty="0" err="1">
                <a:solidFill>
                  <a:schemeClr val="tx1"/>
                </a:solidFill>
              </a:rPr>
              <a:t>CustomerClassificationActual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Power BI report: </a:t>
            </a:r>
            <a:r>
              <a:rPr lang="en-US" sz="1600" dirty="0" err="1">
                <a:solidFill>
                  <a:schemeClr val="tx1"/>
                </a:solidFill>
              </a:rPr>
              <a:t>PracticalUsageScenario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227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pc="300" dirty="0" err="1"/>
              <a:t>Slowly-changing</a:t>
            </a:r>
            <a:r>
              <a:rPr lang="da-DK" spc="300" dirty="0"/>
              <a:t> dimensions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A46A2EC-0595-4AB0-A4BF-47130A70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5375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Typical scenario for a data warehouse</a:t>
            </a:r>
          </a:p>
          <a:p>
            <a:r>
              <a:rPr lang="en-US" sz="2600" dirty="0">
                <a:solidFill>
                  <a:schemeClr val="tx1"/>
                </a:solidFill>
              </a:rPr>
              <a:t>Dimensions in a data warehouse, typically contain relatively static data about entities such as geographical locations, customers, or products. </a:t>
            </a:r>
          </a:p>
          <a:p>
            <a:r>
              <a:rPr lang="en-US" sz="2600" dirty="0">
                <a:solidFill>
                  <a:schemeClr val="tx1"/>
                </a:solidFill>
              </a:rPr>
              <a:t>However, some data changes in dimension tables as well. These types of dimension tables are called </a:t>
            </a:r>
            <a:r>
              <a:rPr lang="en-US" sz="2600" b="1" dirty="0">
                <a:solidFill>
                  <a:schemeClr val="tx1"/>
                </a:solidFill>
              </a:rPr>
              <a:t>slowly changing dimensions (SCD)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944FC3-7D5B-4D33-93D9-F7D27DF1F2B6}"/>
              </a:ext>
            </a:extLst>
          </p:cNvPr>
          <p:cNvSpPr/>
          <p:nvPr/>
        </p:nvSpPr>
        <p:spPr>
          <a:xfrm>
            <a:off x="838200" y="5875916"/>
            <a:ext cx="100798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https://radacad.com/temporal-tables-a-new-method-for-slowly-changing-dimension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3745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pc="300" dirty="0" err="1"/>
              <a:t>Slowly-changing</a:t>
            </a:r>
            <a:r>
              <a:rPr lang="da-DK" spc="300" dirty="0"/>
              <a:t> dimensions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B6E38F5-F5AB-4357-AA06-C1E39ECB3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38" y="1867911"/>
            <a:ext cx="11542037" cy="4492480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Common categories for slowly changing dimensions: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Type 0</a:t>
            </a:r>
            <a:r>
              <a:rPr lang="en-US" sz="2600" dirty="0">
                <a:solidFill>
                  <a:schemeClr val="tx1"/>
                </a:solidFill>
              </a:rPr>
              <a:t>: History is not preserved. Dimension attributes reflect original values.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Type 1</a:t>
            </a:r>
            <a:r>
              <a:rPr lang="en-US" sz="2600" dirty="0">
                <a:solidFill>
                  <a:schemeClr val="tx1"/>
                </a:solidFill>
              </a:rPr>
              <a:t>: Dimension attributes reflect latest values (previous values are overwritten)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Type 2</a:t>
            </a:r>
            <a:r>
              <a:rPr lang="en-US" sz="2600" dirty="0">
                <a:solidFill>
                  <a:schemeClr val="tx1"/>
                </a:solidFill>
              </a:rPr>
              <a:t>: Every version of dimension member represented with separate row in the table usually with columns that represent period of validity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Type 3</a:t>
            </a:r>
            <a:r>
              <a:rPr lang="en-US" sz="2600" dirty="0">
                <a:solidFill>
                  <a:schemeClr val="tx1"/>
                </a:solidFill>
              </a:rPr>
              <a:t>: Keeping limited history for selected attribute(s) using additional columns in the same row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Type 4</a:t>
            </a:r>
            <a:r>
              <a:rPr lang="en-US" sz="2600" dirty="0">
                <a:solidFill>
                  <a:schemeClr val="tx1"/>
                </a:solidFill>
              </a:rPr>
              <a:t>: Keeping history in the separate table while original dimension table keeps latest (current) dimension member versions</a:t>
            </a:r>
          </a:p>
        </p:txBody>
      </p:sp>
    </p:spTree>
    <p:extLst>
      <p:ext uri="{BB962C8B-B14F-4D97-AF65-F5344CB8AC3E}">
        <p14:creationId xmlns:p14="http://schemas.microsoft.com/office/powerpoint/2010/main" val="345110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pc="300" dirty="0" err="1"/>
              <a:t>Slowly-changing</a:t>
            </a:r>
            <a:r>
              <a:rPr lang="da-DK" spc="300" dirty="0"/>
              <a:t> dimensions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32DC308-7042-4540-9B50-4F6F10B8A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47" y="2339702"/>
            <a:ext cx="9705975" cy="25241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E9C225-C6BC-4688-B330-76A8C8CB75FA}"/>
              </a:ext>
            </a:extLst>
          </p:cNvPr>
          <p:cNvSpPr/>
          <p:nvPr/>
        </p:nvSpPr>
        <p:spPr>
          <a:xfrm>
            <a:off x="3230887" y="5158509"/>
            <a:ext cx="6202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2 SCDs (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</a:rPr>
              <a:t>DimLocation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 and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</a:rPr>
              <a:t>DimProduct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) and one fact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08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pc="300" dirty="0" err="1"/>
              <a:t>Slowly-changing</a:t>
            </a:r>
            <a:r>
              <a:rPr lang="da-DK" spc="300" dirty="0"/>
              <a:t> dimensions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FF4038E-21AB-481F-BFD0-FD14152DD82B}"/>
              </a:ext>
            </a:extLst>
          </p:cNvPr>
          <p:cNvSpPr txBox="1"/>
          <p:nvPr/>
        </p:nvSpPr>
        <p:spPr>
          <a:xfrm>
            <a:off x="3304208" y="2396086"/>
            <a:ext cx="5574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Apply temporal tables to SCD Type4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889278-48EC-46D6-BC02-612CF01D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857" y="3043959"/>
            <a:ext cx="61150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23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pc="300" dirty="0" err="1"/>
              <a:t>Questions</a:t>
            </a:r>
            <a:r>
              <a:rPr lang="da-DK" spc="300" dirty="0"/>
              <a:t>?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0A5D04-8B94-47BE-BD77-650BF8907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33775"/>
            <a:ext cx="10515600" cy="619124"/>
          </a:xfrm>
        </p:spPr>
        <p:txBody>
          <a:bodyPr/>
          <a:lstStyle/>
          <a:p>
            <a:pPr marL="0" indent="0" algn="ctr">
              <a:buNone/>
            </a:pPr>
            <a:r>
              <a:rPr lang="da-DK" dirty="0" err="1"/>
              <a:t>Grazie</a:t>
            </a:r>
            <a:r>
              <a:rPr lang="da-DK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2369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 rotWithShape="1">
          <a:blip r:embed="rId2"/>
          <a:srcRect t="29292" b="21714"/>
          <a:stretch/>
        </p:blipFill>
        <p:spPr>
          <a:xfrm>
            <a:off x="295914" y="180974"/>
            <a:ext cx="11676309" cy="92392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0" y="1228725"/>
            <a:ext cx="10969326" cy="5629275"/>
          </a:xfrm>
          <a:prstGeom prst="rect">
            <a:avLst/>
          </a:prstGeom>
        </p:spPr>
      </p:pic>
      <p:grpSp>
        <p:nvGrpSpPr>
          <p:cNvPr id="2" name="Grupa 1"/>
          <p:cNvGrpSpPr/>
          <p:nvPr/>
        </p:nvGrpSpPr>
        <p:grpSpPr>
          <a:xfrm>
            <a:off x="295914" y="172953"/>
            <a:ext cx="11676309" cy="6677026"/>
            <a:chOff x="295914" y="172953"/>
            <a:chExt cx="11676309" cy="6677026"/>
          </a:xfrm>
        </p:grpSpPr>
        <p:pic>
          <p:nvPicPr>
            <p:cNvPr id="4" name="Obraz 3"/>
            <p:cNvPicPr>
              <a:picLocks noChangeAspect="1"/>
            </p:cNvPicPr>
            <p:nvPr/>
          </p:nvPicPr>
          <p:blipFill rotWithShape="1">
            <a:blip r:embed="rId2"/>
            <a:srcRect t="29292" b="21714"/>
            <a:stretch/>
          </p:blipFill>
          <p:spPr>
            <a:xfrm>
              <a:off x="295914" y="172953"/>
              <a:ext cx="11676309" cy="923925"/>
            </a:xfrm>
            <a:prstGeom prst="rect">
              <a:avLst/>
            </a:prstGeom>
          </p:spPr>
        </p:pic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80" y="1220704"/>
              <a:ext cx="10969326" cy="5629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442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AGENDA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Temporal tables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Use cases</a:t>
            </a:r>
            <a:endParaRPr lang="en-US" sz="24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14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871B-AA4F-46BE-9425-C5B550C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2F4B3E-CE72-4A60-A327-AF9496FD0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448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r>
              <a:rPr lang="pl-PL" dirty="0"/>
              <a:t>POINT 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FC19-642C-46C0-8599-428A8D1F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Lorem ipsum dolor sit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amet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consectetuer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adipiscing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elit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 Maecenas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porttitor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congue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massa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Fusce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posuere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magna sed pulvinar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ultricies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purus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lectus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malesuada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libero, sit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amet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commodo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magna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eros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quis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urna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871B-AA4F-46BE-9425-C5B550C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6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pc="300" dirty="0"/>
              <a:t>System-</a:t>
            </a:r>
            <a:r>
              <a:rPr lang="da-DK" spc="300" dirty="0" err="1"/>
              <a:t>versioned</a:t>
            </a:r>
            <a:r>
              <a:rPr lang="da-DK" spc="300" dirty="0"/>
              <a:t> temporal </a:t>
            </a:r>
            <a:r>
              <a:rPr lang="da-DK" spc="300" dirty="0" err="1"/>
              <a:t>tables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3180"/>
            <a:ext cx="10515600" cy="21697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Introduced in SQL Server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</a:rPr>
              <a:t>Temporal tables</a:t>
            </a:r>
            <a:r>
              <a:rPr lang="en-US" sz="2400" dirty="0">
                <a:solidFill>
                  <a:schemeClr val="tx1"/>
                </a:solidFill>
              </a:rPr>
              <a:t>, also called </a:t>
            </a:r>
            <a:r>
              <a:rPr lang="en-US" sz="2400" u="sng" dirty="0">
                <a:solidFill>
                  <a:schemeClr val="tx1"/>
                </a:solidFill>
              </a:rPr>
              <a:t>system-versioned tables</a:t>
            </a:r>
            <a:r>
              <a:rPr lang="en-US" sz="2400" dirty="0">
                <a:solidFill>
                  <a:schemeClr val="tx1"/>
                </a:solidFill>
              </a:rPr>
              <a:t>, allow SQL Server to automatically keep history of the data in the table.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Temporal tables keep the history of the data, tracking all changes with a start and end date, to mark when the record was active.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78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pc="300" dirty="0"/>
              <a:t>System-</a:t>
            </a:r>
            <a:r>
              <a:rPr lang="da-DK" spc="300" dirty="0" err="1"/>
              <a:t>versioned</a:t>
            </a:r>
            <a:r>
              <a:rPr lang="da-DK" spc="300" dirty="0"/>
              <a:t> temporal </a:t>
            </a:r>
            <a:r>
              <a:rPr lang="da-DK" spc="300" dirty="0" err="1"/>
              <a:t>tables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CB2887F-664C-4BB8-8A1D-313352DCB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628" y="2559483"/>
            <a:ext cx="8795758" cy="35358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1C6210-BC82-4E6B-BBAA-E4992223B71D}"/>
              </a:ext>
            </a:extLst>
          </p:cNvPr>
          <p:cNvSpPr/>
          <p:nvPr/>
        </p:nvSpPr>
        <p:spPr>
          <a:xfrm>
            <a:off x="2560536" y="4872678"/>
            <a:ext cx="734420" cy="397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2D70B-9489-4BFE-8CF0-20AC965D62DF}"/>
              </a:ext>
            </a:extLst>
          </p:cNvPr>
          <p:cNvSpPr txBox="1"/>
          <p:nvPr/>
        </p:nvSpPr>
        <p:spPr>
          <a:xfrm>
            <a:off x="565586" y="5546260"/>
            <a:ext cx="3539752" cy="615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Data Definition Language.</a:t>
            </a:r>
          </a:p>
          <a:p>
            <a:r>
              <a:rPr lang="en-US" sz="1701" dirty="0"/>
              <a:t>Syntax for creating/altering objects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E785DD-F8CF-4695-AB9A-DA0C08257066}"/>
              </a:ext>
            </a:extLst>
          </p:cNvPr>
          <p:cNvCxnSpPr/>
          <p:nvPr/>
        </p:nvCxnSpPr>
        <p:spPr>
          <a:xfrm flipV="1">
            <a:off x="1929799" y="5054123"/>
            <a:ext cx="544335" cy="3953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191D5CA-E4EC-43C0-86E7-57AD3035BFB0}"/>
              </a:ext>
            </a:extLst>
          </p:cNvPr>
          <p:cNvSpPr/>
          <p:nvPr/>
        </p:nvSpPr>
        <p:spPr>
          <a:xfrm>
            <a:off x="4743635" y="3456362"/>
            <a:ext cx="734420" cy="397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BBF41-C23F-4903-B56D-78239CE4BCF0}"/>
              </a:ext>
            </a:extLst>
          </p:cNvPr>
          <p:cNvSpPr txBox="1"/>
          <p:nvPr/>
        </p:nvSpPr>
        <p:spPr>
          <a:xfrm>
            <a:off x="7287689" y="2559483"/>
            <a:ext cx="3015569" cy="615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Data Manipulation Language.</a:t>
            </a:r>
          </a:p>
          <a:p>
            <a:r>
              <a:rPr lang="en-US" sz="1701" dirty="0"/>
              <a:t>Syntax for changing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8696B2-0D1C-479D-9917-C29195732184}"/>
              </a:ext>
            </a:extLst>
          </p:cNvPr>
          <p:cNvCxnSpPr/>
          <p:nvPr/>
        </p:nvCxnSpPr>
        <p:spPr>
          <a:xfrm flipH="1">
            <a:off x="5601899" y="2882990"/>
            <a:ext cx="1561946" cy="6540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89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pc="300" dirty="0"/>
              <a:t>System-</a:t>
            </a:r>
            <a:r>
              <a:rPr lang="da-DK" spc="300" dirty="0" err="1"/>
              <a:t>versioned</a:t>
            </a:r>
            <a:r>
              <a:rPr lang="da-DK" spc="300" dirty="0"/>
              <a:t> temporal </a:t>
            </a:r>
            <a:r>
              <a:rPr lang="da-DK" spc="300" dirty="0" err="1"/>
              <a:t>tables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6825"/>
            <a:ext cx="4114800" cy="365125"/>
          </a:xfrm>
        </p:spPr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Temporal-HowWorks">
            <a:extLst>
              <a:ext uri="{FF2B5EF4-FFF2-40B4-BE49-F238E27FC236}">
                <a16:creationId xmlns:a16="http://schemas.microsoft.com/office/drawing/2014/main" id="{BFBF5E5F-7835-44ED-81B4-0DE02263C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746" y="2452540"/>
            <a:ext cx="5527454" cy="293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660E8E5-BF2B-4E12-A8DA-6C8334BF4761}"/>
              </a:ext>
            </a:extLst>
          </p:cNvPr>
          <p:cNvSpPr/>
          <p:nvPr/>
        </p:nvSpPr>
        <p:spPr>
          <a:xfrm>
            <a:off x="3133971" y="2594616"/>
            <a:ext cx="2391338" cy="17625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70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A793E0-1816-4C5C-A621-FF8EAF49441F}"/>
              </a:ext>
            </a:extLst>
          </p:cNvPr>
          <p:cNvSpPr txBox="1"/>
          <p:nvPr/>
        </p:nvSpPr>
        <p:spPr>
          <a:xfrm>
            <a:off x="361996" y="2594616"/>
            <a:ext cx="2522046" cy="10522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a-DK" sz="2079" b="1" dirty="0">
                <a:solidFill>
                  <a:srgbClr val="00B050"/>
                </a:solidFill>
              </a:rPr>
              <a:t>Current</a:t>
            </a:r>
            <a:r>
              <a:rPr lang="da-DK" sz="2079" dirty="0">
                <a:solidFill>
                  <a:srgbClr val="00B050"/>
                </a:solidFill>
              </a:rPr>
              <a:t> table: actual values for each row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C60286-A385-402A-A678-3FB9EB632C3B}"/>
              </a:ext>
            </a:extLst>
          </p:cNvPr>
          <p:cNvSpPr/>
          <p:nvPr/>
        </p:nvSpPr>
        <p:spPr>
          <a:xfrm>
            <a:off x="5996442" y="2576434"/>
            <a:ext cx="2291036" cy="1762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70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EC10AF-A571-4045-A615-5FF1013BF6EC}"/>
              </a:ext>
            </a:extLst>
          </p:cNvPr>
          <p:cNvSpPr txBox="1"/>
          <p:nvPr/>
        </p:nvSpPr>
        <p:spPr>
          <a:xfrm>
            <a:off x="8612489" y="2454378"/>
            <a:ext cx="3322335" cy="1692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79" b="1" dirty="0">
                <a:solidFill>
                  <a:srgbClr val="FF0000"/>
                </a:solidFill>
              </a:rPr>
              <a:t>History</a:t>
            </a:r>
            <a:r>
              <a:rPr lang="en-US" sz="2079" dirty="0">
                <a:solidFill>
                  <a:srgbClr val="FF0000"/>
                </a:solidFill>
              </a:rPr>
              <a:t> table: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79" dirty="0">
                <a:solidFill>
                  <a:srgbClr val="FF0000"/>
                </a:solidFill>
              </a:rPr>
              <a:t>previous value(s) for each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79" u="sng" dirty="0">
                <a:solidFill>
                  <a:srgbClr val="FF0000"/>
                </a:solidFill>
              </a:rPr>
              <a:t>start time</a:t>
            </a:r>
            <a:r>
              <a:rPr lang="en-US" sz="2079" b="1" dirty="0">
                <a:solidFill>
                  <a:srgbClr val="FF0000"/>
                </a:solidFill>
              </a:rPr>
              <a:t> </a:t>
            </a:r>
            <a:r>
              <a:rPr lang="en-US" sz="2079" dirty="0">
                <a:solidFill>
                  <a:srgbClr val="FF0000"/>
                </a:solidFill>
              </a:rPr>
              <a:t>and </a:t>
            </a:r>
            <a:r>
              <a:rPr lang="en-US" sz="2079" u="sng" dirty="0">
                <a:solidFill>
                  <a:srgbClr val="FF0000"/>
                </a:solidFill>
              </a:rPr>
              <a:t>end time</a:t>
            </a:r>
            <a:r>
              <a:rPr lang="en-US" sz="2079" dirty="0">
                <a:solidFill>
                  <a:srgbClr val="FF0000"/>
                </a:solidFill>
              </a:rPr>
              <a:t> for the period of validity</a:t>
            </a:r>
            <a:endParaRPr lang="da-DK" sz="2079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27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B400435910F914AA27C61873C4C4D7F" ma:contentTypeVersion="12" ma:contentTypeDescription="Utwórz nowy dokument." ma:contentTypeScope="" ma:versionID="8637239e87c4fc9b1a1059616c10b12d">
  <xsd:schema xmlns:xsd="http://www.w3.org/2001/XMLSchema" xmlns:xs="http://www.w3.org/2001/XMLSchema" xmlns:p="http://schemas.microsoft.com/office/2006/metadata/properties" xmlns:ns2="b20e6869-dff3-42b0-b456-919f3555a5f1" xmlns:ns3="47219249-621b-4117-8472-4c85b6ccf211" targetNamespace="http://schemas.microsoft.com/office/2006/metadata/properties" ma:root="true" ma:fieldsID="2189b107ca5352fb7a298a813440d92a" ns2:_="" ns3:_="">
    <xsd:import namespace="b20e6869-dff3-42b0-b456-919f3555a5f1"/>
    <xsd:import namespace="47219249-621b-4117-8472-4c85b6ccf21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e6869-dff3-42b0-b456-919f3555a5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219249-621b-4117-8472-4c85b6ccf2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97F453-D761-4681-8B59-7621725D6F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E9DAE-94FE-4516-866F-152B494C8B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0e6869-dff3-42b0-b456-919f3555a5f1"/>
    <ds:schemaRef ds:uri="47219249-621b-4117-8472-4c85b6ccf2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47B42E-8847-4313-878B-D3C3CD9637C1}">
  <ds:schemaRefs>
    <ds:schemaRef ds:uri="b20e6869-dff3-42b0-b456-919f3555a5f1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7219249-621b-4117-8472-4c85b6ccf211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2065</Words>
  <Application>Microsoft Office PowerPoint</Application>
  <PresentationFormat>Widescreen</PresentationFormat>
  <Paragraphs>278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Temporal tables in SQL Server: practical usage scenarios</vt:lpstr>
      <vt:lpstr>Speaker info</vt:lpstr>
      <vt:lpstr>AGENDA</vt:lpstr>
      <vt:lpstr>Temporal tables</vt:lpstr>
      <vt:lpstr>POINT 1</vt:lpstr>
      <vt:lpstr>System-versioned temporal tables</vt:lpstr>
      <vt:lpstr>System-versioned temporal tables</vt:lpstr>
      <vt:lpstr>System-versioned temporal tables</vt:lpstr>
      <vt:lpstr>Create a new table</vt:lpstr>
      <vt:lpstr>Create a new table</vt:lpstr>
      <vt:lpstr>Consistency checks</vt:lpstr>
      <vt:lpstr>Alter an existing table</vt:lpstr>
      <vt:lpstr>Alter an existing table</vt:lpstr>
      <vt:lpstr>Alter an existing table</vt:lpstr>
      <vt:lpstr>Alter an existing table</vt:lpstr>
      <vt:lpstr>Modify data</vt:lpstr>
      <vt:lpstr>Modify data</vt:lpstr>
      <vt:lpstr>Modify data</vt:lpstr>
      <vt:lpstr>Stop versioning</vt:lpstr>
      <vt:lpstr>Query temporal tables</vt:lpstr>
      <vt:lpstr>Query temporal tables</vt:lpstr>
      <vt:lpstr>Query temporal tables</vt:lpstr>
      <vt:lpstr>Considerations and limitation</vt:lpstr>
      <vt:lpstr>Use cases</vt:lpstr>
      <vt:lpstr>Use cases</vt:lpstr>
      <vt:lpstr>Data Audit</vt:lpstr>
      <vt:lpstr>Data Audit</vt:lpstr>
      <vt:lpstr>Point in time analysis</vt:lpstr>
      <vt:lpstr>Point in time analysis</vt:lpstr>
      <vt:lpstr>Anomaly detection</vt:lpstr>
      <vt:lpstr>Anomaly detection</vt:lpstr>
      <vt:lpstr>Slowly-changing dimensions</vt:lpstr>
      <vt:lpstr>Slowly-changing dimensions</vt:lpstr>
      <vt:lpstr>Slowly-changing dimensions</vt:lpstr>
      <vt:lpstr>Slowly-changing dimensions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Justyna Jokiel</dc:creator>
  <cp:lastModifiedBy>Andrea Martorana Tusa</cp:lastModifiedBy>
  <cp:revision>33</cp:revision>
  <dcterms:created xsi:type="dcterms:W3CDTF">2020-11-25T08:54:13Z</dcterms:created>
  <dcterms:modified xsi:type="dcterms:W3CDTF">2022-05-07T17:58:09Z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0x0101008B400435910F914AA27C61873C4C4D7F</vt:lpwstr>
  </property>
  <property fmtid="{D5CDD505-2E9C-101B-9397-08002B2CF9AE}" pid="3" name="MSIP_Label_b8967fca-063e-4224-91eb-8a9cfeaeb319_Enabled">
    <vt:lpwstr>true</vt:lpwstr>
  </property>
  <property fmtid="{D5CDD505-2E9C-101B-9397-08002B2CF9AE}" pid="4" name="MSIP_Label_b8967fca-063e-4224-91eb-8a9cfeaeb319_SetDate">
    <vt:lpwstr>2022-05-07T17:03:08Z</vt:lpwstr>
  </property>
  <property fmtid="{D5CDD505-2E9C-101B-9397-08002B2CF9AE}" pid="5" name="MSIP_Label_b8967fca-063e-4224-91eb-8a9cfeaeb319_Method">
    <vt:lpwstr>Standard</vt:lpwstr>
  </property>
  <property fmtid="{D5CDD505-2E9C-101B-9397-08002B2CF9AE}" pid="6" name="MSIP_Label_b8967fca-063e-4224-91eb-8a9cfeaeb319_Name">
    <vt:lpwstr>b8967fca-063e-4224-91eb-8a9cfeaeb319</vt:lpwstr>
  </property>
  <property fmtid="{D5CDD505-2E9C-101B-9397-08002B2CF9AE}" pid="7" name="MSIP_Label_b8967fca-063e-4224-91eb-8a9cfeaeb319_SiteId">
    <vt:lpwstr>656793e6-d51d-4bb2-b5fa-c66ddd181a40</vt:lpwstr>
  </property>
  <property fmtid="{D5CDD505-2E9C-101B-9397-08002B2CF9AE}" pid="8" name="MSIP_Label_b8967fca-063e-4224-91eb-8a9cfeaeb319_ActionId">
    <vt:lpwstr>5e45939b-881f-4db2-92d1-00008dc3906d</vt:lpwstr>
  </property>
  <property fmtid="{D5CDD505-2E9C-101B-9397-08002B2CF9AE}" pid="9" name="MSIP_Label_b8967fca-063e-4224-91eb-8a9cfeaeb319_ContentBits">
    <vt:lpwstr>2</vt:lpwstr>
  </property>
</Properties>
</file>