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15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heme/themeOverride20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72" r:id="rId6"/>
    <p:sldId id="258" r:id="rId7"/>
    <p:sldId id="259" r:id="rId8"/>
    <p:sldId id="262" r:id="rId9"/>
    <p:sldId id="261" r:id="rId10"/>
    <p:sldId id="263" r:id="rId11"/>
    <p:sldId id="265" r:id="rId12"/>
    <p:sldId id="279" r:id="rId13"/>
    <p:sldId id="291" r:id="rId14"/>
    <p:sldId id="292" r:id="rId15"/>
    <p:sldId id="275" r:id="rId16"/>
    <p:sldId id="281" r:id="rId17"/>
    <p:sldId id="282" r:id="rId18"/>
    <p:sldId id="280" r:id="rId19"/>
    <p:sldId id="284" r:id="rId20"/>
    <p:sldId id="293" r:id="rId21"/>
    <p:sldId id="294" r:id="rId22"/>
    <p:sldId id="276" r:id="rId23"/>
    <p:sldId id="285" r:id="rId24"/>
    <p:sldId id="286" r:id="rId25"/>
    <p:sldId id="287" r:id="rId26"/>
    <p:sldId id="288" r:id="rId27"/>
    <p:sldId id="289" r:id="rId28"/>
    <p:sldId id="290" r:id="rId29"/>
    <p:sldId id="277" r:id="rId30"/>
    <p:sldId id="278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EF8A9-33ED-4262-90CC-E8495D6093D3}" v="938" dt="2022-05-09T21:53:17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es Torres" userId="323de684-1443-4294-b49c-0580e7f2d82a" providerId="ADAL" clId="{608EF8A9-33ED-4262-90CC-E8495D6093D3}"/>
    <pc:docChg chg="undo custSel addSld delSld modSld sldOrd">
      <pc:chgData name="Dennes Torres" userId="323de684-1443-4294-b49c-0580e7f2d82a" providerId="ADAL" clId="{608EF8A9-33ED-4262-90CC-E8495D6093D3}" dt="2022-05-09T21:53:17.911" v="2273" actId="20577"/>
      <pc:docMkLst>
        <pc:docMk/>
      </pc:docMkLst>
      <pc:sldChg chg="modSp mod">
        <pc:chgData name="Dennes Torres" userId="323de684-1443-4294-b49c-0580e7f2d82a" providerId="ADAL" clId="{608EF8A9-33ED-4262-90CC-E8495D6093D3}" dt="2022-05-07T14:34:15.152" v="52" actId="20577"/>
        <pc:sldMkLst>
          <pc:docMk/>
          <pc:sldMk cId="4276042409" sldId="256"/>
        </pc:sldMkLst>
        <pc:spChg chg="mod">
          <ac:chgData name="Dennes Torres" userId="323de684-1443-4294-b49c-0580e7f2d82a" providerId="ADAL" clId="{608EF8A9-33ED-4262-90CC-E8495D6093D3}" dt="2022-05-07T14:34:15.152" v="52" actId="20577"/>
          <ac:spMkLst>
            <pc:docMk/>
            <pc:sldMk cId="4276042409" sldId="256"/>
            <ac:spMk id="2" creationId="{3E9B1C1C-B7BF-4F25-B944-3E580E0E2347}"/>
          </ac:spMkLst>
        </pc:spChg>
        <pc:spChg chg="mod">
          <ac:chgData name="Dennes Torres" userId="323de684-1443-4294-b49c-0580e7f2d82a" providerId="ADAL" clId="{608EF8A9-33ED-4262-90CC-E8495D6093D3}" dt="2022-05-06T20:42:17.093" v="16" actId="20577"/>
          <ac:spMkLst>
            <pc:docMk/>
            <pc:sldMk cId="4276042409" sldId="256"/>
            <ac:spMk id="3" creationId="{63FF0BA1-7FD7-4635-A1B3-C8B210391325}"/>
          </ac:spMkLst>
        </pc:spChg>
      </pc:sldChg>
      <pc:sldChg chg="addSp modSp add mod setBg">
        <pc:chgData name="Dennes Torres" userId="323de684-1443-4294-b49c-0580e7f2d82a" providerId="ADAL" clId="{608EF8A9-33ED-4262-90CC-E8495D6093D3}" dt="2022-05-07T18:28:14.914" v="797" actId="3626"/>
        <pc:sldMkLst>
          <pc:docMk/>
          <pc:sldMk cId="1748168597" sldId="258"/>
        </pc:sldMkLst>
        <pc:spChg chg="mod">
          <ac:chgData name="Dennes Torres" userId="323de684-1443-4294-b49c-0580e7f2d82a" providerId="ADAL" clId="{608EF8A9-33ED-4262-90CC-E8495D6093D3}" dt="2022-05-07T18:26:03.706" v="780" actId="20577"/>
          <ac:spMkLst>
            <pc:docMk/>
            <pc:sldMk cId="1748168597" sldId="258"/>
            <ac:spMk id="4" creationId="{00000000-0000-0000-0000-000000000000}"/>
          </ac:spMkLst>
        </pc:spChg>
        <pc:spChg chg="mod">
          <ac:chgData name="Dennes Torres" userId="323de684-1443-4294-b49c-0580e7f2d82a" providerId="ADAL" clId="{608EF8A9-33ED-4262-90CC-E8495D6093D3}" dt="2022-05-07T18:25:58.908" v="779" actId="1076"/>
          <ac:spMkLst>
            <pc:docMk/>
            <pc:sldMk cId="1748168597" sldId="258"/>
            <ac:spMk id="6" creationId="{00000000-0000-0000-0000-000000000000}"/>
          </ac:spMkLst>
        </pc:spChg>
        <pc:spChg chg="mod">
          <ac:chgData name="Dennes Torres" userId="323de684-1443-4294-b49c-0580e7f2d82a" providerId="ADAL" clId="{608EF8A9-33ED-4262-90CC-E8495D6093D3}" dt="2022-05-07T18:25:58.908" v="779" actId="1076"/>
          <ac:spMkLst>
            <pc:docMk/>
            <pc:sldMk cId="1748168597" sldId="258"/>
            <ac:spMk id="7" creationId="{00000000-0000-0000-0000-000000000000}"/>
          </ac:spMkLst>
        </pc:spChg>
        <pc:spChg chg="mod">
          <ac:chgData name="Dennes Torres" userId="323de684-1443-4294-b49c-0580e7f2d82a" providerId="ADAL" clId="{608EF8A9-33ED-4262-90CC-E8495D6093D3}" dt="2022-05-07T18:25:58.908" v="779" actId="1076"/>
          <ac:spMkLst>
            <pc:docMk/>
            <pc:sldMk cId="1748168597" sldId="258"/>
            <ac:spMk id="9" creationId="{00000000-0000-0000-0000-000000000000}"/>
          </ac:spMkLst>
        </pc:spChg>
        <pc:spChg chg="mod">
          <ac:chgData name="Dennes Torres" userId="323de684-1443-4294-b49c-0580e7f2d82a" providerId="ADAL" clId="{608EF8A9-33ED-4262-90CC-E8495D6093D3}" dt="2022-05-07T18:25:58.908" v="779" actId="1076"/>
          <ac:spMkLst>
            <pc:docMk/>
            <pc:sldMk cId="1748168597" sldId="258"/>
            <ac:spMk id="10" creationId="{00000000-0000-0000-0000-000000000000}"/>
          </ac:spMkLst>
        </pc:spChg>
        <pc:spChg chg="mod">
          <ac:chgData name="Dennes Torres" userId="323de684-1443-4294-b49c-0580e7f2d82a" providerId="ADAL" clId="{608EF8A9-33ED-4262-90CC-E8495D6093D3}" dt="2022-05-07T18:25:58.908" v="779" actId="1076"/>
          <ac:spMkLst>
            <pc:docMk/>
            <pc:sldMk cId="1748168597" sldId="258"/>
            <ac:spMk id="13" creationId="{00000000-0000-0000-0000-000000000000}"/>
          </ac:spMkLst>
        </pc:spChg>
        <pc:spChg chg="mod">
          <ac:chgData name="Dennes Torres" userId="323de684-1443-4294-b49c-0580e7f2d82a" providerId="ADAL" clId="{608EF8A9-33ED-4262-90CC-E8495D6093D3}" dt="2022-05-07T18:26:57.571" v="784" actId="14100"/>
          <ac:spMkLst>
            <pc:docMk/>
            <pc:sldMk cId="1748168597" sldId="258"/>
            <ac:spMk id="14" creationId="{CFA7CA54-F599-49B0-B90E-B9DE1FCC47D9}"/>
          </ac:spMkLst>
        </pc:spChg>
        <pc:spChg chg="add mod">
          <ac:chgData name="Dennes Torres" userId="323de684-1443-4294-b49c-0580e7f2d82a" providerId="ADAL" clId="{608EF8A9-33ED-4262-90CC-E8495D6093D3}" dt="2022-05-07T18:28:14.914" v="797" actId="3626"/>
          <ac:spMkLst>
            <pc:docMk/>
            <pc:sldMk cId="1748168597" sldId="258"/>
            <ac:spMk id="18" creationId="{AEB96168-926E-CABE-3039-694EC3947624}"/>
          </ac:spMkLst>
        </pc:spChg>
        <pc:picChg chg="mod">
          <ac:chgData name="Dennes Torres" userId="323de684-1443-4294-b49c-0580e7f2d82a" providerId="ADAL" clId="{608EF8A9-33ED-4262-90CC-E8495D6093D3}" dt="2022-05-07T18:25:58.908" v="779" actId="1076"/>
          <ac:picMkLst>
            <pc:docMk/>
            <pc:sldMk cId="1748168597" sldId="258"/>
            <ac:picMk id="8" creationId="{00000000-0000-0000-0000-000000000000}"/>
          </ac:picMkLst>
        </pc:picChg>
        <pc:picChg chg="mod">
          <ac:chgData name="Dennes Torres" userId="323de684-1443-4294-b49c-0580e7f2d82a" providerId="ADAL" clId="{608EF8A9-33ED-4262-90CC-E8495D6093D3}" dt="2022-05-07T18:26:57.571" v="784" actId="14100"/>
          <ac:picMkLst>
            <pc:docMk/>
            <pc:sldMk cId="1748168597" sldId="258"/>
            <ac:picMk id="11" creationId="{EF95E085-598D-4046-BC98-E129D00DC639}"/>
          </ac:picMkLst>
        </pc:picChg>
        <pc:picChg chg="mod">
          <ac:chgData name="Dennes Torres" userId="323de684-1443-4294-b49c-0580e7f2d82a" providerId="ADAL" clId="{608EF8A9-33ED-4262-90CC-E8495D6093D3}" dt="2022-05-07T18:25:58.908" v="779" actId="1076"/>
          <ac:picMkLst>
            <pc:docMk/>
            <pc:sldMk cId="1748168597" sldId="258"/>
            <ac:picMk id="12" creationId="{00000000-0000-0000-0000-000000000000}"/>
          </ac:picMkLst>
        </pc:picChg>
        <pc:picChg chg="mod">
          <ac:chgData name="Dennes Torres" userId="323de684-1443-4294-b49c-0580e7f2d82a" providerId="ADAL" clId="{608EF8A9-33ED-4262-90CC-E8495D6093D3}" dt="2022-05-07T18:25:21.401" v="777" actId="1076"/>
          <ac:picMkLst>
            <pc:docMk/>
            <pc:sldMk cId="1748168597" sldId="258"/>
            <ac:picMk id="15" creationId="{00000000-0000-0000-0000-000000000000}"/>
          </ac:picMkLst>
        </pc:picChg>
        <pc:picChg chg="add mod">
          <ac:chgData name="Dennes Torres" userId="323de684-1443-4294-b49c-0580e7f2d82a" providerId="ADAL" clId="{608EF8A9-33ED-4262-90CC-E8495D6093D3}" dt="2022-05-07T18:27:11.143" v="788" actId="1076"/>
          <ac:picMkLst>
            <pc:docMk/>
            <pc:sldMk cId="1748168597" sldId="258"/>
            <ac:picMk id="1026" creationId="{76659789-7E13-2E91-9D6F-162347F3EF73}"/>
          </ac:picMkLst>
        </pc:picChg>
        <pc:picChg chg="mod">
          <ac:chgData name="Dennes Torres" userId="323de684-1443-4294-b49c-0580e7f2d82a" providerId="ADAL" clId="{608EF8A9-33ED-4262-90CC-E8495D6093D3}" dt="2022-05-07T18:25:58.908" v="779" actId="1076"/>
          <ac:picMkLst>
            <pc:docMk/>
            <pc:sldMk cId="1748168597" sldId="258"/>
            <ac:picMk id="2054" creationId="{00000000-0000-0000-0000-000000000000}"/>
          </ac:picMkLst>
        </pc:picChg>
        <pc:picChg chg="mod">
          <ac:chgData name="Dennes Torres" userId="323de684-1443-4294-b49c-0580e7f2d82a" providerId="ADAL" clId="{608EF8A9-33ED-4262-90CC-E8495D6093D3}" dt="2022-05-07T18:25:58.908" v="779" actId="1076"/>
          <ac:picMkLst>
            <pc:docMk/>
            <pc:sldMk cId="1748168597" sldId="258"/>
            <ac:picMk id="2056" creationId="{00000000-0000-0000-0000-000000000000}"/>
          </ac:picMkLst>
        </pc:picChg>
        <pc:picChg chg="mod">
          <ac:chgData name="Dennes Torres" userId="323de684-1443-4294-b49c-0580e7f2d82a" providerId="ADAL" clId="{608EF8A9-33ED-4262-90CC-E8495D6093D3}" dt="2022-05-07T18:25:58.908" v="779" actId="1076"/>
          <ac:picMkLst>
            <pc:docMk/>
            <pc:sldMk cId="1748168597" sldId="258"/>
            <ac:picMk id="2058" creationId="{00000000-0000-0000-0000-000000000000}"/>
          </ac:picMkLst>
        </pc:picChg>
      </pc:sldChg>
      <pc:sldChg chg="addSp delSp modSp mod modAnim">
        <pc:chgData name="Dennes Torres" userId="323de684-1443-4294-b49c-0580e7f2d82a" providerId="ADAL" clId="{608EF8A9-33ED-4262-90CC-E8495D6093D3}" dt="2022-05-09T20:43:42.865" v="2130" actId="20577"/>
        <pc:sldMkLst>
          <pc:docMk/>
          <pc:sldMk cId="180802053" sldId="259"/>
        </pc:sldMkLst>
        <pc:spChg chg="del mod">
          <ac:chgData name="Dennes Torres" userId="323de684-1443-4294-b49c-0580e7f2d82a" providerId="ADAL" clId="{608EF8A9-33ED-4262-90CC-E8495D6093D3}" dt="2022-05-09T12:42:28.299" v="1312" actId="12084"/>
          <ac:spMkLst>
            <pc:docMk/>
            <pc:sldMk cId="180802053" sldId="259"/>
            <ac:spMk id="3" creationId="{11423F17-3B13-442D-BD64-8C6373D5DF0E}"/>
          </ac:spMkLst>
        </pc:spChg>
        <pc:graphicFrameChg chg="add mod">
          <ac:chgData name="Dennes Torres" userId="323de684-1443-4294-b49c-0580e7f2d82a" providerId="ADAL" clId="{608EF8A9-33ED-4262-90CC-E8495D6093D3}" dt="2022-05-09T20:43:42.865" v="2130" actId="20577"/>
          <ac:graphicFrameMkLst>
            <pc:docMk/>
            <pc:sldMk cId="180802053" sldId="259"/>
            <ac:graphicFrameMk id="5" creationId="{2C4464E2-8273-5957-95FF-B0627BF89748}"/>
          </ac:graphicFrameMkLst>
        </pc:graphicFrameChg>
      </pc:sldChg>
      <pc:sldChg chg="addSp delSp modSp mod modAnim">
        <pc:chgData name="Dennes Torres" userId="323de684-1443-4294-b49c-0580e7f2d82a" providerId="ADAL" clId="{608EF8A9-33ED-4262-90CC-E8495D6093D3}" dt="2022-05-09T21:53:17.911" v="2273" actId="20577"/>
        <pc:sldMkLst>
          <pc:docMk/>
          <pc:sldMk cId="585557992" sldId="261"/>
        </pc:sldMkLst>
        <pc:spChg chg="mod">
          <ac:chgData name="Dennes Torres" userId="323de684-1443-4294-b49c-0580e7f2d82a" providerId="ADAL" clId="{608EF8A9-33ED-4262-90CC-E8495D6093D3}" dt="2022-05-07T16:22:42.229" v="169" actId="20577"/>
          <ac:spMkLst>
            <pc:docMk/>
            <pc:sldMk cId="585557992" sldId="261"/>
            <ac:spMk id="2" creationId="{C89AF66A-54F2-4D01-AF00-55361F8BEC6E}"/>
          </ac:spMkLst>
        </pc:spChg>
        <pc:spChg chg="del mod">
          <ac:chgData name="Dennes Torres" userId="323de684-1443-4294-b49c-0580e7f2d82a" providerId="ADAL" clId="{608EF8A9-33ED-4262-90CC-E8495D6093D3}" dt="2022-05-07T16:34:09.303" v="422" actId="12084"/>
          <ac:spMkLst>
            <pc:docMk/>
            <pc:sldMk cId="585557992" sldId="261"/>
            <ac:spMk id="3" creationId="{11423F17-3B13-442D-BD64-8C6373D5DF0E}"/>
          </ac:spMkLst>
        </pc:spChg>
        <pc:graphicFrameChg chg="add mod">
          <ac:chgData name="Dennes Torres" userId="323de684-1443-4294-b49c-0580e7f2d82a" providerId="ADAL" clId="{608EF8A9-33ED-4262-90CC-E8495D6093D3}" dt="2022-05-09T21:53:17.911" v="2273" actId="20577"/>
          <ac:graphicFrameMkLst>
            <pc:docMk/>
            <pc:sldMk cId="585557992" sldId="261"/>
            <ac:graphicFrameMk id="5" creationId="{900837E6-AB0C-FCDF-6BE9-2F7666EE7C17}"/>
          </ac:graphicFrameMkLst>
        </pc:graphicFrameChg>
      </pc:sldChg>
      <pc:sldChg chg="modSp mod">
        <pc:chgData name="Dennes Torres" userId="323de684-1443-4294-b49c-0580e7f2d82a" providerId="ADAL" clId="{608EF8A9-33ED-4262-90CC-E8495D6093D3}" dt="2022-05-07T14:43:48.309" v="141" actId="27636"/>
        <pc:sldMkLst>
          <pc:docMk/>
          <pc:sldMk cId="1355164371" sldId="262"/>
        </pc:sldMkLst>
        <pc:spChg chg="mod">
          <ac:chgData name="Dennes Torres" userId="323de684-1443-4294-b49c-0580e7f2d82a" providerId="ADAL" clId="{608EF8A9-33ED-4262-90CC-E8495D6093D3}" dt="2022-05-07T14:43:44.318" v="139"/>
          <ac:spMkLst>
            <pc:docMk/>
            <pc:sldMk cId="1355164371" sldId="262"/>
            <ac:spMk id="2" creationId="{69C35FEE-CDB8-4B2A-8C27-DF337C5BF54E}"/>
          </ac:spMkLst>
        </pc:spChg>
        <pc:spChg chg="mod">
          <ac:chgData name="Dennes Torres" userId="323de684-1443-4294-b49c-0580e7f2d82a" providerId="ADAL" clId="{608EF8A9-33ED-4262-90CC-E8495D6093D3}" dt="2022-05-07T14:43:48.309" v="141" actId="27636"/>
          <ac:spMkLst>
            <pc:docMk/>
            <pc:sldMk cId="1355164371" sldId="262"/>
            <ac:spMk id="3" creationId="{C57BFC19-642C-46C0-8599-428A8D1F06F5}"/>
          </ac:spMkLst>
        </pc:spChg>
      </pc:sldChg>
      <pc:sldChg chg="addSp delSp modSp mod modClrScheme modAnim chgLayout">
        <pc:chgData name="Dennes Torres" userId="323de684-1443-4294-b49c-0580e7f2d82a" providerId="ADAL" clId="{608EF8A9-33ED-4262-90CC-E8495D6093D3}" dt="2022-05-07T16:42:18.924" v="665"/>
        <pc:sldMkLst>
          <pc:docMk/>
          <pc:sldMk cId="828418514" sldId="263"/>
        </pc:sldMkLst>
        <pc:spChg chg="del mod ord">
          <ac:chgData name="Dennes Torres" userId="323de684-1443-4294-b49c-0580e7f2d82a" providerId="ADAL" clId="{608EF8A9-33ED-4262-90CC-E8495D6093D3}" dt="2022-05-07T16:42:02.355" v="662" actId="12084"/>
          <ac:spMkLst>
            <pc:docMk/>
            <pc:sldMk cId="828418514" sldId="263"/>
            <ac:spMk id="3" creationId="{E54376F1-F4C9-4FCA-A0F6-E7DDB8BC7F79}"/>
          </ac:spMkLst>
        </pc:spChg>
        <pc:spChg chg="del">
          <ac:chgData name="Dennes Torres" userId="323de684-1443-4294-b49c-0580e7f2d82a" providerId="ADAL" clId="{608EF8A9-33ED-4262-90CC-E8495D6093D3}" dt="2022-05-07T16:35:03.772" v="426" actId="700"/>
          <ac:spMkLst>
            <pc:docMk/>
            <pc:sldMk cId="828418514" sldId="263"/>
            <ac:spMk id="4" creationId="{7ADE430B-7D2B-4BC7-B3BC-5D94343F0FC5}"/>
          </ac:spMkLst>
        </pc:spChg>
        <pc:spChg chg="mod ord">
          <ac:chgData name="Dennes Torres" userId="323de684-1443-4294-b49c-0580e7f2d82a" providerId="ADAL" clId="{608EF8A9-33ED-4262-90CC-E8495D6093D3}" dt="2022-05-07T16:35:03.772" v="426" actId="700"/>
          <ac:spMkLst>
            <pc:docMk/>
            <pc:sldMk cId="828418514" sldId="263"/>
            <ac:spMk id="5" creationId="{AC194606-9FFB-48FC-B9A9-C3BBEFFC8121}"/>
          </ac:spMkLst>
        </pc:spChg>
        <pc:spChg chg="mod ord">
          <ac:chgData name="Dennes Torres" userId="323de684-1443-4294-b49c-0580e7f2d82a" providerId="ADAL" clId="{608EF8A9-33ED-4262-90CC-E8495D6093D3}" dt="2022-05-07T16:35:12.355" v="430" actId="20577"/>
          <ac:spMkLst>
            <pc:docMk/>
            <pc:sldMk cId="828418514" sldId="263"/>
            <ac:spMk id="6" creationId="{E91DB9FC-BE47-4118-AA01-0567E554E57C}"/>
          </ac:spMkLst>
        </pc:spChg>
        <pc:graphicFrameChg chg="add mod">
          <ac:chgData name="Dennes Torres" userId="323de684-1443-4294-b49c-0580e7f2d82a" providerId="ADAL" clId="{608EF8A9-33ED-4262-90CC-E8495D6093D3}" dt="2022-05-07T16:42:04.380" v="663" actId="12269"/>
          <ac:graphicFrameMkLst>
            <pc:docMk/>
            <pc:sldMk cId="828418514" sldId="263"/>
            <ac:graphicFrameMk id="2" creationId="{BFE243DA-0080-1CFC-FB57-57DC557D7D0B}"/>
          </ac:graphicFrameMkLst>
        </pc:graphicFrameChg>
      </pc:sldChg>
      <pc:sldChg chg="modSp mod">
        <pc:chgData name="Dennes Torres" userId="323de684-1443-4294-b49c-0580e7f2d82a" providerId="ADAL" clId="{608EF8A9-33ED-4262-90CC-E8495D6093D3}" dt="2022-05-07T14:44:12.178" v="144" actId="27636"/>
        <pc:sldMkLst>
          <pc:docMk/>
          <pc:sldMk cId="4142983531" sldId="265"/>
        </pc:sldMkLst>
        <pc:spChg chg="mod">
          <ac:chgData name="Dennes Torres" userId="323de684-1443-4294-b49c-0580e7f2d82a" providerId="ADAL" clId="{608EF8A9-33ED-4262-90CC-E8495D6093D3}" dt="2022-05-07T14:44:08.082" v="142"/>
          <ac:spMkLst>
            <pc:docMk/>
            <pc:sldMk cId="4142983531" sldId="265"/>
            <ac:spMk id="2" creationId="{69C35FEE-CDB8-4B2A-8C27-DF337C5BF54E}"/>
          </ac:spMkLst>
        </pc:spChg>
        <pc:spChg chg="mod">
          <ac:chgData name="Dennes Torres" userId="323de684-1443-4294-b49c-0580e7f2d82a" providerId="ADAL" clId="{608EF8A9-33ED-4262-90CC-E8495D6093D3}" dt="2022-05-07T14:44:12.178" v="144" actId="27636"/>
          <ac:spMkLst>
            <pc:docMk/>
            <pc:sldMk cId="4142983531" sldId="265"/>
            <ac:spMk id="3" creationId="{C57BFC19-642C-46C0-8599-428A8D1F06F5}"/>
          </ac:spMkLst>
        </pc:spChg>
      </pc:sldChg>
      <pc:sldChg chg="ord">
        <pc:chgData name="Dennes Torres" userId="323de684-1443-4294-b49c-0580e7f2d82a" providerId="ADAL" clId="{608EF8A9-33ED-4262-90CC-E8495D6093D3}" dt="2022-05-09T12:36:25.970" v="1294"/>
        <pc:sldMkLst>
          <pc:docMk/>
          <pc:sldMk cId="899509248" sldId="272"/>
        </pc:sldMkLst>
      </pc:sldChg>
      <pc:sldChg chg="add del">
        <pc:chgData name="Dennes Torres" userId="323de684-1443-4294-b49c-0580e7f2d82a" providerId="ADAL" clId="{608EF8A9-33ED-4262-90CC-E8495D6093D3}" dt="2022-05-07T14:47:53.414" v="148" actId="47"/>
        <pc:sldMkLst>
          <pc:docMk/>
          <pc:sldMk cId="3654421025" sldId="274"/>
        </pc:sldMkLst>
      </pc:sldChg>
      <pc:sldChg chg="add del setBg">
        <pc:chgData name="Dennes Torres" userId="323de684-1443-4294-b49c-0580e7f2d82a" providerId="ADAL" clId="{608EF8A9-33ED-4262-90CC-E8495D6093D3}" dt="2022-05-07T14:48:10.766" v="150" actId="47"/>
        <pc:sldMkLst>
          <pc:docMk/>
          <pc:sldMk cId="60828769" sldId="275"/>
        </pc:sldMkLst>
      </pc:sldChg>
      <pc:sldChg chg="new del">
        <pc:chgData name="Dennes Torres" userId="323de684-1443-4294-b49c-0580e7f2d82a" providerId="ADAL" clId="{608EF8A9-33ED-4262-90CC-E8495D6093D3}" dt="2022-05-07T14:47:46.903" v="146" actId="47"/>
        <pc:sldMkLst>
          <pc:docMk/>
          <pc:sldMk cId="722906997" sldId="275"/>
        </pc:sldMkLst>
      </pc:sldChg>
      <pc:sldChg chg="add del setBg">
        <pc:chgData name="Dennes Torres" userId="323de684-1443-4294-b49c-0580e7f2d82a" providerId="ADAL" clId="{608EF8A9-33ED-4262-90CC-E8495D6093D3}" dt="2022-05-07T14:48:22.608" v="152" actId="2696"/>
        <pc:sldMkLst>
          <pc:docMk/>
          <pc:sldMk cId="3062506383" sldId="275"/>
        </pc:sldMkLst>
      </pc:sldChg>
      <pc:sldChg chg="modSp add mod setBg">
        <pc:chgData name="Dennes Torres" userId="323de684-1443-4294-b49c-0580e7f2d82a" providerId="ADAL" clId="{608EF8A9-33ED-4262-90CC-E8495D6093D3}" dt="2022-05-07T14:52:21.782" v="155"/>
        <pc:sldMkLst>
          <pc:docMk/>
          <pc:sldMk cId="4063777641" sldId="275"/>
        </pc:sldMkLst>
        <pc:spChg chg="mod">
          <ac:chgData name="Dennes Torres" userId="323de684-1443-4294-b49c-0580e7f2d82a" providerId="ADAL" clId="{608EF8A9-33ED-4262-90CC-E8495D6093D3}" dt="2022-05-07T14:52:21.782" v="155"/>
          <ac:spMkLst>
            <pc:docMk/>
            <pc:sldMk cId="4063777641" sldId="275"/>
            <ac:spMk id="2" creationId="{69C35FEE-CDB8-4B2A-8C27-DF337C5BF54E}"/>
          </ac:spMkLst>
        </pc:spChg>
        <pc:spChg chg="mod">
          <ac:chgData name="Dennes Torres" userId="323de684-1443-4294-b49c-0580e7f2d82a" providerId="ADAL" clId="{608EF8A9-33ED-4262-90CC-E8495D6093D3}" dt="2022-05-07T14:51:37.509" v="154"/>
          <ac:spMkLst>
            <pc:docMk/>
            <pc:sldMk cId="4063777641" sldId="275"/>
            <ac:spMk id="3" creationId="{C57BFC19-642C-46C0-8599-428A8D1F06F5}"/>
          </ac:spMkLst>
        </pc:spChg>
        <pc:spChg chg="mod">
          <ac:chgData name="Dennes Torres" userId="323de684-1443-4294-b49c-0580e7f2d82a" providerId="ADAL" clId="{608EF8A9-33ED-4262-90CC-E8495D6093D3}" dt="2022-05-07T14:51:37.509" v="154"/>
          <ac:spMkLst>
            <pc:docMk/>
            <pc:sldMk cId="4063777641" sldId="275"/>
            <ac:spMk id="4" creationId="{971A871B-AA4F-46BE-9425-C5B550CF1CFB}"/>
          </ac:spMkLst>
        </pc:spChg>
      </pc:sldChg>
      <pc:sldChg chg="modSp add mod setBg">
        <pc:chgData name="Dennes Torres" userId="323de684-1443-4294-b49c-0580e7f2d82a" providerId="ADAL" clId="{608EF8A9-33ED-4262-90CC-E8495D6093D3}" dt="2022-05-07T14:54:59.648" v="162" actId="20577"/>
        <pc:sldMkLst>
          <pc:docMk/>
          <pc:sldMk cId="3963609644" sldId="276"/>
        </pc:sldMkLst>
        <pc:spChg chg="mod">
          <ac:chgData name="Dennes Torres" userId="323de684-1443-4294-b49c-0580e7f2d82a" providerId="ADAL" clId="{608EF8A9-33ED-4262-90CC-E8495D6093D3}" dt="2022-05-07T14:54:59.648" v="162" actId="20577"/>
          <ac:spMkLst>
            <pc:docMk/>
            <pc:sldMk cId="3963609644" sldId="276"/>
            <ac:spMk id="2" creationId="{69C35FEE-CDB8-4B2A-8C27-DF337C5BF54E}"/>
          </ac:spMkLst>
        </pc:spChg>
        <pc:spChg chg="mod">
          <ac:chgData name="Dennes Torres" userId="323de684-1443-4294-b49c-0580e7f2d82a" providerId="ADAL" clId="{608EF8A9-33ED-4262-90CC-E8495D6093D3}" dt="2022-05-07T14:52:43.605" v="157"/>
          <ac:spMkLst>
            <pc:docMk/>
            <pc:sldMk cId="3963609644" sldId="276"/>
            <ac:spMk id="3" creationId="{C57BFC19-642C-46C0-8599-428A8D1F06F5}"/>
          </ac:spMkLst>
        </pc:spChg>
        <pc:spChg chg="mod">
          <ac:chgData name="Dennes Torres" userId="323de684-1443-4294-b49c-0580e7f2d82a" providerId="ADAL" clId="{608EF8A9-33ED-4262-90CC-E8495D6093D3}" dt="2022-05-07T14:52:43.605" v="157"/>
          <ac:spMkLst>
            <pc:docMk/>
            <pc:sldMk cId="3963609644" sldId="276"/>
            <ac:spMk id="4" creationId="{971A871B-AA4F-46BE-9425-C5B550CF1CFB}"/>
          </ac:spMkLst>
        </pc:spChg>
      </pc:sldChg>
      <pc:sldChg chg="modSp add mod setBg modAnim">
        <pc:chgData name="Dennes Torres" userId="323de684-1443-4294-b49c-0580e7f2d82a" providerId="ADAL" clId="{608EF8A9-33ED-4262-90CC-E8495D6093D3}" dt="2022-05-09T13:28:41.545" v="1911"/>
        <pc:sldMkLst>
          <pc:docMk/>
          <pc:sldMk cId="3606987778" sldId="277"/>
        </pc:sldMkLst>
        <pc:spChg chg="mod">
          <ac:chgData name="Dennes Torres" userId="323de684-1443-4294-b49c-0580e7f2d82a" providerId="ADAL" clId="{608EF8A9-33ED-4262-90CC-E8495D6093D3}" dt="2022-05-07T16:43:23.487" v="667"/>
          <ac:spMkLst>
            <pc:docMk/>
            <pc:sldMk cId="3606987778" sldId="277"/>
            <ac:spMk id="5" creationId="{AC194606-9FFB-48FC-B9A9-C3BBEFFC8121}"/>
          </ac:spMkLst>
        </pc:spChg>
        <pc:spChg chg="mod">
          <ac:chgData name="Dennes Torres" userId="323de684-1443-4294-b49c-0580e7f2d82a" providerId="ADAL" clId="{608EF8A9-33ED-4262-90CC-E8495D6093D3}" dt="2022-05-07T16:43:31.377" v="677" actId="20577"/>
          <ac:spMkLst>
            <pc:docMk/>
            <pc:sldMk cId="3606987778" sldId="277"/>
            <ac:spMk id="6" creationId="{E91DB9FC-BE47-4118-AA01-0567E554E57C}"/>
          </ac:spMkLst>
        </pc:spChg>
        <pc:graphicFrameChg chg="mod">
          <ac:chgData name="Dennes Torres" userId="323de684-1443-4294-b49c-0580e7f2d82a" providerId="ADAL" clId="{608EF8A9-33ED-4262-90CC-E8495D6093D3}" dt="2022-05-09T13:28:41.545" v="1911"/>
          <ac:graphicFrameMkLst>
            <pc:docMk/>
            <pc:sldMk cId="3606987778" sldId="277"/>
            <ac:graphicFrameMk id="2" creationId="{BFE243DA-0080-1CFC-FB57-57DC557D7D0B}"/>
          </ac:graphicFrameMkLst>
        </pc:graphicFrameChg>
      </pc:sldChg>
      <pc:sldChg chg="add setBg">
        <pc:chgData name="Dennes Torres" userId="323de684-1443-4294-b49c-0580e7f2d82a" providerId="ADAL" clId="{608EF8A9-33ED-4262-90CC-E8495D6093D3}" dt="2022-05-07T18:29:31.821" v="799"/>
        <pc:sldMkLst>
          <pc:docMk/>
          <pc:sldMk cId="1201222031" sldId="278"/>
        </pc:sldMkLst>
      </pc:sldChg>
      <pc:sldChg chg="modSp add mod setBg">
        <pc:chgData name="Dennes Torres" userId="323de684-1443-4294-b49c-0580e7f2d82a" providerId="ADAL" clId="{608EF8A9-33ED-4262-90CC-E8495D6093D3}" dt="2022-05-09T09:51:48.355" v="961" actId="20577"/>
        <pc:sldMkLst>
          <pc:docMk/>
          <pc:sldMk cId="1659751273" sldId="279"/>
        </pc:sldMkLst>
        <pc:spChg chg="mod">
          <ac:chgData name="Dennes Torres" userId="323de684-1443-4294-b49c-0580e7f2d82a" providerId="ADAL" clId="{608EF8A9-33ED-4262-90CC-E8495D6093D3}" dt="2022-05-09T08:50:58.982" v="801"/>
          <ac:spMkLst>
            <pc:docMk/>
            <pc:sldMk cId="1659751273" sldId="279"/>
            <ac:spMk id="5" creationId="{AC194606-9FFB-48FC-B9A9-C3BBEFFC8121}"/>
          </ac:spMkLst>
        </pc:spChg>
        <pc:spChg chg="mod">
          <ac:chgData name="Dennes Torres" userId="323de684-1443-4294-b49c-0580e7f2d82a" providerId="ADAL" clId="{608EF8A9-33ED-4262-90CC-E8495D6093D3}" dt="2022-05-09T08:51:13.708" v="806" actId="20577"/>
          <ac:spMkLst>
            <pc:docMk/>
            <pc:sldMk cId="1659751273" sldId="279"/>
            <ac:spMk id="6" creationId="{E91DB9FC-BE47-4118-AA01-0567E554E57C}"/>
          </ac:spMkLst>
        </pc:spChg>
        <pc:graphicFrameChg chg="mod">
          <ac:chgData name="Dennes Torres" userId="323de684-1443-4294-b49c-0580e7f2d82a" providerId="ADAL" clId="{608EF8A9-33ED-4262-90CC-E8495D6093D3}" dt="2022-05-09T09:51:48.355" v="961" actId="20577"/>
          <ac:graphicFrameMkLst>
            <pc:docMk/>
            <pc:sldMk cId="1659751273" sldId="279"/>
            <ac:graphicFrameMk id="2" creationId="{BFE243DA-0080-1CFC-FB57-57DC557D7D0B}"/>
          </ac:graphicFrameMkLst>
        </pc:graphicFrameChg>
      </pc:sldChg>
      <pc:sldChg chg="modSp add mod ord setBg modAnim">
        <pc:chgData name="Dennes Torres" userId="323de684-1443-4294-b49c-0580e7f2d82a" providerId="ADAL" clId="{608EF8A9-33ED-4262-90CC-E8495D6093D3}" dt="2022-05-09T12:36:04.104" v="1292"/>
        <pc:sldMkLst>
          <pc:docMk/>
          <pc:sldMk cId="2088780235" sldId="280"/>
        </pc:sldMkLst>
        <pc:spChg chg="mod">
          <ac:chgData name="Dennes Torres" userId="323de684-1443-4294-b49c-0580e7f2d82a" providerId="ADAL" clId="{608EF8A9-33ED-4262-90CC-E8495D6093D3}" dt="2022-05-09T09:52:18.895" v="963"/>
          <ac:spMkLst>
            <pc:docMk/>
            <pc:sldMk cId="2088780235" sldId="280"/>
            <ac:spMk id="5" creationId="{AC194606-9FFB-48FC-B9A9-C3BBEFFC8121}"/>
          </ac:spMkLst>
        </pc:spChg>
        <pc:spChg chg="mod">
          <ac:chgData name="Dennes Torres" userId="323de684-1443-4294-b49c-0580e7f2d82a" providerId="ADAL" clId="{608EF8A9-33ED-4262-90CC-E8495D6093D3}" dt="2022-05-09T10:29:08.273" v="1051" actId="20577"/>
          <ac:spMkLst>
            <pc:docMk/>
            <pc:sldMk cId="2088780235" sldId="280"/>
            <ac:spMk id="6" creationId="{E91DB9FC-BE47-4118-AA01-0567E554E57C}"/>
          </ac:spMkLst>
        </pc:spChg>
        <pc:graphicFrameChg chg="mod">
          <ac:chgData name="Dennes Torres" userId="323de684-1443-4294-b49c-0580e7f2d82a" providerId="ADAL" clId="{608EF8A9-33ED-4262-90CC-E8495D6093D3}" dt="2022-05-09T12:34:28.062" v="1245" actId="20577"/>
          <ac:graphicFrameMkLst>
            <pc:docMk/>
            <pc:sldMk cId="2088780235" sldId="280"/>
            <ac:graphicFrameMk id="2" creationId="{BFE243DA-0080-1CFC-FB57-57DC557D7D0B}"/>
          </ac:graphicFrameMkLst>
        </pc:graphicFrameChg>
      </pc:sldChg>
      <pc:sldChg chg="modSp add mod setBg modAnim">
        <pc:chgData name="Dennes Torres" userId="323de684-1443-4294-b49c-0580e7f2d82a" providerId="ADAL" clId="{608EF8A9-33ED-4262-90CC-E8495D6093D3}" dt="2022-05-09T12:01:05.051" v="1222" actId="20577"/>
        <pc:sldMkLst>
          <pc:docMk/>
          <pc:sldMk cId="177151682" sldId="281"/>
        </pc:sldMkLst>
        <pc:spChg chg="mod">
          <ac:chgData name="Dennes Torres" userId="323de684-1443-4294-b49c-0580e7f2d82a" providerId="ADAL" clId="{608EF8A9-33ED-4262-90CC-E8495D6093D3}" dt="2022-05-09T09:52:31.710" v="965"/>
          <ac:spMkLst>
            <pc:docMk/>
            <pc:sldMk cId="177151682" sldId="281"/>
            <ac:spMk id="5" creationId="{AC194606-9FFB-48FC-B9A9-C3BBEFFC8121}"/>
          </ac:spMkLst>
        </pc:spChg>
        <pc:spChg chg="mod">
          <ac:chgData name="Dennes Torres" userId="323de684-1443-4294-b49c-0580e7f2d82a" providerId="ADAL" clId="{608EF8A9-33ED-4262-90CC-E8495D6093D3}" dt="2022-05-09T09:57:52.822" v="987" actId="20577"/>
          <ac:spMkLst>
            <pc:docMk/>
            <pc:sldMk cId="177151682" sldId="281"/>
            <ac:spMk id="6" creationId="{E91DB9FC-BE47-4118-AA01-0567E554E57C}"/>
          </ac:spMkLst>
        </pc:spChg>
        <pc:graphicFrameChg chg="mod">
          <ac:chgData name="Dennes Torres" userId="323de684-1443-4294-b49c-0580e7f2d82a" providerId="ADAL" clId="{608EF8A9-33ED-4262-90CC-E8495D6093D3}" dt="2022-05-09T12:01:05.051" v="1222" actId="20577"/>
          <ac:graphicFrameMkLst>
            <pc:docMk/>
            <pc:sldMk cId="177151682" sldId="281"/>
            <ac:graphicFrameMk id="2" creationId="{BFE243DA-0080-1CFC-FB57-57DC557D7D0B}"/>
          </ac:graphicFrameMkLst>
        </pc:graphicFrameChg>
      </pc:sldChg>
      <pc:sldChg chg="addSp delSp modSp add mod setBg delAnim chgLayout">
        <pc:chgData name="Dennes Torres" userId="323de684-1443-4294-b49c-0580e7f2d82a" providerId="ADAL" clId="{608EF8A9-33ED-4262-90CC-E8495D6093D3}" dt="2022-05-09T10:27:41.642" v="1023" actId="1076"/>
        <pc:sldMkLst>
          <pc:docMk/>
          <pc:sldMk cId="256542801" sldId="282"/>
        </pc:sldMkLst>
        <pc:spChg chg="mod ord">
          <ac:chgData name="Dennes Torres" userId="323de684-1443-4294-b49c-0580e7f2d82a" providerId="ADAL" clId="{608EF8A9-33ED-4262-90CC-E8495D6093D3}" dt="2022-05-09T10:27:23.056" v="1020" actId="700"/>
          <ac:spMkLst>
            <pc:docMk/>
            <pc:sldMk cId="256542801" sldId="282"/>
            <ac:spMk id="5" creationId="{AC194606-9FFB-48FC-B9A9-C3BBEFFC8121}"/>
          </ac:spMkLst>
        </pc:spChg>
        <pc:spChg chg="mod ord">
          <ac:chgData name="Dennes Torres" userId="323de684-1443-4294-b49c-0580e7f2d82a" providerId="ADAL" clId="{608EF8A9-33ED-4262-90CC-E8495D6093D3}" dt="2022-05-09T10:27:23.056" v="1020" actId="700"/>
          <ac:spMkLst>
            <pc:docMk/>
            <pc:sldMk cId="256542801" sldId="282"/>
            <ac:spMk id="6" creationId="{E91DB9FC-BE47-4118-AA01-0567E554E57C}"/>
          </ac:spMkLst>
        </pc:spChg>
        <pc:graphicFrameChg chg="del mod ord">
          <ac:chgData name="Dennes Torres" userId="323de684-1443-4294-b49c-0580e7f2d82a" providerId="ADAL" clId="{608EF8A9-33ED-4262-90CC-E8495D6093D3}" dt="2022-05-09T10:27:35.086" v="1022" actId="478"/>
          <ac:graphicFrameMkLst>
            <pc:docMk/>
            <pc:sldMk cId="256542801" sldId="282"/>
            <ac:graphicFrameMk id="2" creationId="{BFE243DA-0080-1CFC-FB57-57DC557D7D0B}"/>
          </ac:graphicFrameMkLst>
        </pc:graphicFrameChg>
        <pc:picChg chg="add mod">
          <ac:chgData name="Dennes Torres" userId="323de684-1443-4294-b49c-0580e7f2d82a" providerId="ADAL" clId="{608EF8A9-33ED-4262-90CC-E8495D6093D3}" dt="2022-05-09T10:27:41.642" v="1023" actId="1076"/>
          <ac:picMkLst>
            <pc:docMk/>
            <pc:sldMk cId="256542801" sldId="282"/>
            <ac:picMk id="2050" creationId="{F60C3945-7C59-0A99-9BCE-1C3BFCE4CD50}"/>
          </ac:picMkLst>
        </pc:picChg>
      </pc:sldChg>
      <pc:sldChg chg="modSp add del setBg">
        <pc:chgData name="Dennes Torres" userId="323de684-1443-4294-b49c-0580e7f2d82a" providerId="ADAL" clId="{608EF8A9-33ED-4262-90CC-E8495D6093D3}" dt="2022-05-09T12:35:58.546" v="1290" actId="47"/>
        <pc:sldMkLst>
          <pc:docMk/>
          <pc:sldMk cId="4268544828" sldId="283"/>
        </pc:sldMkLst>
        <pc:spChg chg="mod">
          <ac:chgData name="Dennes Torres" userId="323de684-1443-4294-b49c-0580e7f2d82a" providerId="ADAL" clId="{608EF8A9-33ED-4262-90CC-E8495D6093D3}" dt="2022-05-09T10:28:45.270" v="1025"/>
          <ac:spMkLst>
            <pc:docMk/>
            <pc:sldMk cId="4268544828" sldId="283"/>
            <ac:spMk id="5" creationId="{AC194606-9FFB-48FC-B9A9-C3BBEFFC8121}"/>
          </ac:spMkLst>
        </pc:spChg>
        <pc:spChg chg="mod">
          <ac:chgData name="Dennes Torres" userId="323de684-1443-4294-b49c-0580e7f2d82a" providerId="ADAL" clId="{608EF8A9-33ED-4262-90CC-E8495D6093D3}" dt="2022-05-09T10:28:45.270" v="1025"/>
          <ac:spMkLst>
            <pc:docMk/>
            <pc:sldMk cId="4268544828" sldId="283"/>
            <ac:spMk id="6" creationId="{E91DB9FC-BE47-4118-AA01-0567E554E57C}"/>
          </ac:spMkLst>
        </pc:spChg>
      </pc:sldChg>
      <pc:sldChg chg="addSp delSp modSp add mod setBg">
        <pc:chgData name="Dennes Torres" userId="323de684-1443-4294-b49c-0580e7f2d82a" providerId="ADAL" clId="{608EF8A9-33ED-4262-90CC-E8495D6093D3}" dt="2022-05-09T12:35:52.289" v="1289" actId="1076"/>
        <pc:sldMkLst>
          <pc:docMk/>
          <pc:sldMk cId="1484507224" sldId="284"/>
        </pc:sldMkLst>
        <pc:spChg chg="mod">
          <ac:chgData name="Dennes Torres" userId="323de684-1443-4294-b49c-0580e7f2d82a" providerId="ADAL" clId="{608EF8A9-33ED-4262-90CC-E8495D6093D3}" dt="2022-05-09T12:34:48.622" v="1247"/>
          <ac:spMkLst>
            <pc:docMk/>
            <pc:sldMk cId="1484507224" sldId="284"/>
            <ac:spMk id="5" creationId="{AC194606-9FFB-48FC-B9A9-C3BBEFFC8121}"/>
          </ac:spMkLst>
        </pc:spChg>
        <pc:spChg chg="mod">
          <ac:chgData name="Dennes Torres" userId="323de684-1443-4294-b49c-0580e7f2d82a" providerId="ADAL" clId="{608EF8A9-33ED-4262-90CC-E8495D6093D3}" dt="2022-05-09T12:35:11.028" v="1283" actId="20577"/>
          <ac:spMkLst>
            <pc:docMk/>
            <pc:sldMk cId="1484507224" sldId="284"/>
            <ac:spMk id="6" creationId="{E91DB9FC-BE47-4118-AA01-0567E554E57C}"/>
          </ac:spMkLst>
        </pc:spChg>
        <pc:picChg chg="del">
          <ac:chgData name="Dennes Torres" userId="323de684-1443-4294-b49c-0580e7f2d82a" providerId="ADAL" clId="{608EF8A9-33ED-4262-90CC-E8495D6093D3}" dt="2022-05-09T12:35:16.981" v="1284" actId="478"/>
          <ac:picMkLst>
            <pc:docMk/>
            <pc:sldMk cId="1484507224" sldId="284"/>
            <ac:picMk id="2050" creationId="{F60C3945-7C59-0A99-9BCE-1C3BFCE4CD50}"/>
          </ac:picMkLst>
        </pc:picChg>
        <pc:picChg chg="add mod">
          <ac:chgData name="Dennes Torres" userId="323de684-1443-4294-b49c-0580e7f2d82a" providerId="ADAL" clId="{608EF8A9-33ED-4262-90CC-E8495D6093D3}" dt="2022-05-09T12:35:52.289" v="1289" actId="1076"/>
          <ac:picMkLst>
            <pc:docMk/>
            <pc:sldMk cId="1484507224" sldId="284"/>
            <ac:picMk id="4098" creationId="{45CC9E1C-3A89-913F-C318-308C3A2001C8}"/>
          </ac:picMkLst>
        </pc:picChg>
      </pc:sldChg>
      <pc:sldChg chg="modSp add mod ord setBg">
        <pc:chgData name="Dennes Torres" userId="323de684-1443-4294-b49c-0580e7f2d82a" providerId="ADAL" clId="{608EF8A9-33ED-4262-90CC-E8495D6093D3}" dt="2022-05-09T12:45:16.274" v="1337" actId="20577"/>
        <pc:sldMkLst>
          <pc:docMk/>
          <pc:sldMk cId="1885948067" sldId="285"/>
        </pc:sldMkLst>
        <pc:spChg chg="mod">
          <ac:chgData name="Dennes Torres" userId="323de684-1443-4294-b49c-0580e7f2d82a" providerId="ADAL" clId="{608EF8A9-33ED-4262-90CC-E8495D6093D3}" dt="2022-05-09T12:45:16.274" v="1337" actId="20577"/>
          <ac:spMkLst>
            <pc:docMk/>
            <pc:sldMk cId="1885948067" sldId="285"/>
            <ac:spMk id="2" creationId="{69C35FEE-CDB8-4B2A-8C27-DF337C5BF54E}"/>
          </ac:spMkLst>
        </pc:spChg>
        <pc:spChg chg="mod">
          <ac:chgData name="Dennes Torres" userId="323de684-1443-4294-b49c-0580e7f2d82a" providerId="ADAL" clId="{608EF8A9-33ED-4262-90CC-E8495D6093D3}" dt="2022-05-09T12:44:47.603" v="1317"/>
          <ac:spMkLst>
            <pc:docMk/>
            <pc:sldMk cId="1885948067" sldId="285"/>
            <ac:spMk id="3" creationId="{C57BFC19-642C-46C0-8599-428A8D1F06F5}"/>
          </ac:spMkLst>
        </pc:spChg>
        <pc:spChg chg="mod">
          <ac:chgData name="Dennes Torres" userId="323de684-1443-4294-b49c-0580e7f2d82a" providerId="ADAL" clId="{608EF8A9-33ED-4262-90CC-E8495D6093D3}" dt="2022-05-09T12:44:47.603" v="1317"/>
          <ac:spMkLst>
            <pc:docMk/>
            <pc:sldMk cId="1885948067" sldId="285"/>
            <ac:spMk id="4" creationId="{971A871B-AA4F-46BE-9425-C5B550CF1CFB}"/>
          </ac:spMkLst>
        </pc:spChg>
      </pc:sldChg>
      <pc:sldChg chg="addSp delSp modSp new mod setBg modClrScheme modAnim delDesignElem chgLayout">
        <pc:chgData name="Dennes Torres" userId="323de684-1443-4294-b49c-0580e7f2d82a" providerId="ADAL" clId="{608EF8A9-33ED-4262-90CC-E8495D6093D3}" dt="2022-05-09T12:54:41.456" v="1414"/>
        <pc:sldMkLst>
          <pc:docMk/>
          <pc:sldMk cId="378006456" sldId="286"/>
        </pc:sldMkLst>
        <pc:spChg chg="del mod ord">
          <ac:chgData name="Dennes Torres" userId="323de684-1443-4294-b49c-0580e7f2d82a" providerId="ADAL" clId="{608EF8A9-33ED-4262-90CC-E8495D6093D3}" dt="2022-05-09T12:53:09.565" v="1339" actId="700"/>
          <ac:spMkLst>
            <pc:docMk/>
            <pc:sldMk cId="378006456" sldId="286"/>
            <ac:spMk id="2" creationId="{7AFF1345-AB01-77BC-0C22-BE769AB2C320}"/>
          </ac:spMkLst>
        </pc:spChg>
        <pc:spChg chg="del mod ord">
          <ac:chgData name="Dennes Torres" userId="323de684-1443-4294-b49c-0580e7f2d82a" providerId="ADAL" clId="{608EF8A9-33ED-4262-90CC-E8495D6093D3}" dt="2022-05-09T12:53:09.565" v="1339" actId="700"/>
          <ac:spMkLst>
            <pc:docMk/>
            <pc:sldMk cId="378006456" sldId="286"/>
            <ac:spMk id="3" creationId="{C1079E08-9E67-5549-834A-9E93BF7524C6}"/>
          </ac:spMkLst>
        </pc:spChg>
        <pc:spChg chg="mod ord">
          <ac:chgData name="Dennes Torres" userId="323de684-1443-4294-b49c-0580e7f2d82a" providerId="ADAL" clId="{608EF8A9-33ED-4262-90CC-E8495D6093D3}" dt="2022-05-09T12:53:57.589" v="1409" actId="26606"/>
          <ac:spMkLst>
            <pc:docMk/>
            <pc:sldMk cId="378006456" sldId="286"/>
            <ac:spMk id="4" creationId="{C050CDBC-D95D-EE57-D34C-BD79C0AA0BD7}"/>
          </ac:spMkLst>
        </pc:spChg>
        <pc:spChg chg="add mod ord">
          <ac:chgData name="Dennes Torres" userId="323de684-1443-4294-b49c-0580e7f2d82a" providerId="ADAL" clId="{608EF8A9-33ED-4262-90CC-E8495D6093D3}" dt="2022-05-09T12:53:57.589" v="1409" actId="26606"/>
          <ac:spMkLst>
            <pc:docMk/>
            <pc:sldMk cId="378006456" sldId="286"/>
            <ac:spMk id="5" creationId="{18D8B066-DA32-ADE4-CA10-67604FE28DA1}"/>
          </ac:spMkLst>
        </pc:spChg>
        <pc:spChg chg="add del mod ord">
          <ac:chgData name="Dennes Torres" userId="323de684-1443-4294-b49c-0580e7f2d82a" providerId="ADAL" clId="{608EF8A9-33ED-4262-90CC-E8495D6093D3}" dt="2022-05-09T12:53:57.589" v="1409" actId="26606"/>
          <ac:spMkLst>
            <pc:docMk/>
            <pc:sldMk cId="378006456" sldId="286"/>
            <ac:spMk id="6" creationId="{20A9A5AB-615E-6BA7-1223-36CEDA616CB0}"/>
          </ac:spMkLst>
        </pc:spChg>
        <pc:spChg chg="add del">
          <ac:chgData name="Dennes Torres" userId="323de684-1443-4294-b49c-0580e7f2d82a" providerId="ADAL" clId="{608EF8A9-33ED-4262-90CC-E8495D6093D3}" dt="2022-05-09T12:54:05.649" v="1411"/>
          <ac:spMkLst>
            <pc:docMk/>
            <pc:sldMk cId="378006456" sldId="286"/>
            <ac:spMk id="12" creationId="{56E9B3E6-E277-4D68-BA48-9CB43FFBD6E2}"/>
          </ac:spMkLst>
        </pc:spChg>
        <pc:spChg chg="add del">
          <ac:chgData name="Dennes Torres" userId="323de684-1443-4294-b49c-0580e7f2d82a" providerId="ADAL" clId="{608EF8A9-33ED-4262-90CC-E8495D6093D3}" dt="2022-05-09T12:54:05.649" v="1411"/>
          <ac:spMkLst>
            <pc:docMk/>
            <pc:sldMk cId="378006456" sldId="286"/>
            <ac:spMk id="19" creationId="{D5B0017B-2ECA-49AF-B397-DC140825DF8D}"/>
          </ac:spMkLst>
        </pc:spChg>
        <pc:grpChg chg="add del">
          <ac:chgData name="Dennes Torres" userId="323de684-1443-4294-b49c-0580e7f2d82a" providerId="ADAL" clId="{608EF8A9-33ED-4262-90CC-E8495D6093D3}" dt="2022-05-09T12:54:05.649" v="1411"/>
          <ac:grpSpMkLst>
            <pc:docMk/>
            <pc:sldMk cId="378006456" sldId="286"/>
            <ac:grpSpMk id="14" creationId="{AE1C45F0-260A-458C-96ED-C1F6D2151219}"/>
          </ac:grpSpMkLst>
        </pc:grpChg>
        <pc:graphicFrameChg chg="add mod">
          <ac:chgData name="Dennes Torres" userId="323de684-1443-4294-b49c-0580e7f2d82a" providerId="ADAL" clId="{608EF8A9-33ED-4262-90CC-E8495D6093D3}" dt="2022-05-09T12:54:24.040" v="1412" actId="12269"/>
          <ac:graphicFrameMkLst>
            <pc:docMk/>
            <pc:sldMk cId="378006456" sldId="286"/>
            <ac:graphicFrameMk id="8" creationId="{BB360740-3543-3AFC-8F92-21A97D0697D8}"/>
          </ac:graphicFrameMkLst>
        </pc:graphicFrameChg>
        <pc:cxnChg chg="add del">
          <ac:chgData name="Dennes Torres" userId="323de684-1443-4294-b49c-0580e7f2d82a" providerId="ADAL" clId="{608EF8A9-33ED-4262-90CC-E8495D6093D3}" dt="2022-05-09T12:54:05.649" v="1411"/>
          <ac:cxnSpMkLst>
            <pc:docMk/>
            <pc:sldMk cId="378006456" sldId="286"/>
            <ac:cxnSpMk id="21" creationId="{6CF1BAF6-AD41-4082-B212-8A1F9A2E8779}"/>
          </ac:cxnSpMkLst>
        </pc:cxnChg>
      </pc:sldChg>
      <pc:sldChg chg="addSp delSp modSp new mod setBg modAnim">
        <pc:chgData name="Dennes Torres" userId="323de684-1443-4294-b49c-0580e7f2d82a" providerId="ADAL" clId="{608EF8A9-33ED-4262-90CC-E8495D6093D3}" dt="2022-05-09T13:08:42.098" v="1589"/>
        <pc:sldMkLst>
          <pc:docMk/>
          <pc:sldMk cId="2274359548" sldId="287"/>
        </pc:sldMkLst>
        <pc:spChg chg="mod">
          <ac:chgData name="Dennes Torres" userId="323de684-1443-4294-b49c-0580e7f2d82a" providerId="ADAL" clId="{608EF8A9-33ED-4262-90CC-E8495D6093D3}" dt="2022-05-09T12:55:11.716" v="1444" actId="122"/>
          <ac:spMkLst>
            <pc:docMk/>
            <pc:sldMk cId="2274359548" sldId="287"/>
            <ac:spMk id="2" creationId="{EBED0184-7DA1-EF40-0566-3C3F4D90B5E0}"/>
          </ac:spMkLst>
        </pc:spChg>
        <pc:spChg chg="del mod">
          <ac:chgData name="Dennes Torres" userId="323de684-1443-4294-b49c-0580e7f2d82a" providerId="ADAL" clId="{608EF8A9-33ED-4262-90CC-E8495D6093D3}" dt="2022-05-09T13:08:28.775" v="1586" actId="12084"/>
          <ac:spMkLst>
            <pc:docMk/>
            <pc:sldMk cId="2274359548" sldId="287"/>
            <ac:spMk id="3" creationId="{60D9CE04-96CB-9001-800E-09DE0492FDF4}"/>
          </ac:spMkLst>
        </pc:spChg>
        <pc:spChg chg="mod">
          <ac:chgData name="Dennes Torres" userId="323de684-1443-4294-b49c-0580e7f2d82a" providerId="ADAL" clId="{608EF8A9-33ED-4262-90CC-E8495D6093D3}" dt="2022-05-09T12:54:59.111" v="1416"/>
          <ac:spMkLst>
            <pc:docMk/>
            <pc:sldMk cId="2274359548" sldId="287"/>
            <ac:spMk id="4" creationId="{83AF968A-C39C-0B24-51C3-FCEB1A888ACF}"/>
          </ac:spMkLst>
        </pc:spChg>
        <pc:graphicFrameChg chg="add mod">
          <ac:chgData name="Dennes Torres" userId="323de684-1443-4294-b49c-0580e7f2d82a" providerId="ADAL" clId="{608EF8A9-33ED-4262-90CC-E8495D6093D3}" dt="2022-05-09T13:08:30.414" v="1587" actId="12269"/>
          <ac:graphicFrameMkLst>
            <pc:docMk/>
            <pc:sldMk cId="2274359548" sldId="287"/>
            <ac:graphicFrameMk id="5" creationId="{E03605B9-6250-523C-5029-8136FA212F8A}"/>
          </ac:graphicFrameMkLst>
        </pc:graphicFrameChg>
      </pc:sldChg>
      <pc:sldChg chg="addSp delSp modSp new mod setBg modAnim chgLayout">
        <pc:chgData name="Dennes Torres" userId="323de684-1443-4294-b49c-0580e7f2d82a" providerId="ADAL" clId="{608EF8A9-33ED-4262-90CC-E8495D6093D3}" dt="2022-05-09T13:13:06.755" v="1672"/>
        <pc:sldMkLst>
          <pc:docMk/>
          <pc:sldMk cId="1675270698" sldId="288"/>
        </pc:sldMkLst>
        <pc:spChg chg="del mod ord">
          <ac:chgData name="Dennes Torres" userId="323de684-1443-4294-b49c-0580e7f2d82a" providerId="ADAL" clId="{608EF8A9-33ED-4262-90CC-E8495D6093D3}" dt="2022-05-09T13:09:02.779" v="1592" actId="700"/>
          <ac:spMkLst>
            <pc:docMk/>
            <pc:sldMk cId="1675270698" sldId="288"/>
            <ac:spMk id="2" creationId="{B436FA5E-E0EB-8113-7C25-8EFC3035A9A6}"/>
          </ac:spMkLst>
        </pc:spChg>
        <pc:spChg chg="del mod">
          <ac:chgData name="Dennes Torres" userId="323de684-1443-4294-b49c-0580e7f2d82a" providerId="ADAL" clId="{608EF8A9-33ED-4262-90CC-E8495D6093D3}" dt="2022-05-09T13:09:02.779" v="1592" actId="700"/>
          <ac:spMkLst>
            <pc:docMk/>
            <pc:sldMk cId="1675270698" sldId="288"/>
            <ac:spMk id="3" creationId="{15CA767D-20AE-8F9E-CBC6-35B9A0E66023}"/>
          </ac:spMkLst>
        </pc:spChg>
        <pc:spChg chg="mod ord">
          <ac:chgData name="Dennes Torres" userId="323de684-1443-4294-b49c-0580e7f2d82a" providerId="ADAL" clId="{608EF8A9-33ED-4262-90CC-E8495D6093D3}" dt="2022-05-09T13:09:02.779" v="1592" actId="700"/>
          <ac:spMkLst>
            <pc:docMk/>
            <pc:sldMk cId="1675270698" sldId="288"/>
            <ac:spMk id="4" creationId="{16DD297A-FDC1-0BE2-1E8E-FFEB64E26780}"/>
          </ac:spMkLst>
        </pc:spChg>
        <pc:spChg chg="add mod ord">
          <ac:chgData name="Dennes Torres" userId="323de684-1443-4294-b49c-0580e7f2d82a" providerId="ADAL" clId="{608EF8A9-33ED-4262-90CC-E8495D6093D3}" dt="2022-05-09T13:09:22.507" v="1656" actId="122"/>
          <ac:spMkLst>
            <pc:docMk/>
            <pc:sldMk cId="1675270698" sldId="288"/>
            <ac:spMk id="5" creationId="{70D54976-0161-E528-89E0-1E018871AB86}"/>
          </ac:spMkLst>
        </pc:spChg>
        <pc:spChg chg="add mod">
          <ac:chgData name="Dennes Torres" userId="323de684-1443-4294-b49c-0580e7f2d82a" providerId="ADAL" clId="{608EF8A9-33ED-4262-90CC-E8495D6093D3}" dt="2022-05-09T13:12:20.605" v="1667" actId="1582"/>
          <ac:spMkLst>
            <pc:docMk/>
            <pc:sldMk cId="1675270698" sldId="288"/>
            <ac:spMk id="8" creationId="{20DDDA07-DE6A-4364-7BCF-52FB323128CC}"/>
          </ac:spMkLst>
        </pc:spChg>
        <pc:picChg chg="add mod">
          <ac:chgData name="Dennes Torres" userId="323de684-1443-4294-b49c-0580e7f2d82a" providerId="ADAL" clId="{608EF8A9-33ED-4262-90CC-E8495D6093D3}" dt="2022-05-09T13:11:17.207" v="1658" actId="1076"/>
          <ac:picMkLst>
            <pc:docMk/>
            <pc:sldMk cId="1675270698" sldId="288"/>
            <ac:picMk id="6" creationId="{9B63BC9C-9824-71E2-2E09-47F3042C6711}"/>
          </ac:picMkLst>
        </pc:picChg>
        <pc:picChg chg="add mod">
          <ac:chgData name="Dennes Torres" userId="323de684-1443-4294-b49c-0580e7f2d82a" providerId="ADAL" clId="{608EF8A9-33ED-4262-90CC-E8495D6093D3}" dt="2022-05-09T13:11:43.906" v="1660" actId="1076"/>
          <ac:picMkLst>
            <pc:docMk/>
            <pc:sldMk cId="1675270698" sldId="288"/>
            <ac:picMk id="7" creationId="{A8D4A28F-2DAC-D945-FB4F-D6733B45E6F5}"/>
          </ac:picMkLst>
        </pc:picChg>
        <pc:picChg chg="add mod">
          <ac:chgData name="Dennes Torres" userId="323de684-1443-4294-b49c-0580e7f2d82a" providerId="ADAL" clId="{608EF8A9-33ED-4262-90CC-E8495D6093D3}" dt="2022-05-09T13:12:57.336" v="1671" actId="1076"/>
          <ac:picMkLst>
            <pc:docMk/>
            <pc:sldMk cId="1675270698" sldId="288"/>
            <ac:picMk id="9" creationId="{275090EE-5210-FEF1-75B0-F257382F536A}"/>
          </ac:picMkLst>
        </pc:picChg>
      </pc:sldChg>
      <pc:sldChg chg="modSp add mod setBg modAnim">
        <pc:chgData name="Dennes Torres" userId="323de684-1443-4294-b49c-0580e7f2d82a" providerId="ADAL" clId="{608EF8A9-33ED-4262-90CC-E8495D6093D3}" dt="2022-05-09T13:19:14.169" v="1833" actId="20577"/>
        <pc:sldMkLst>
          <pc:docMk/>
          <pc:sldMk cId="2506797641" sldId="289"/>
        </pc:sldMkLst>
        <pc:spChg chg="mod">
          <ac:chgData name="Dennes Torres" userId="323de684-1443-4294-b49c-0580e7f2d82a" providerId="ADAL" clId="{608EF8A9-33ED-4262-90CC-E8495D6093D3}" dt="2022-05-09T13:16:39.716" v="1693" actId="20577"/>
          <ac:spMkLst>
            <pc:docMk/>
            <pc:sldMk cId="2506797641" sldId="289"/>
            <ac:spMk id="2" creationId="{EBED0184-7DA1-EF40-0566-3C3F4D90B5E0}"/>
          </ac:spMkLst>
        </pc:spChg>
        <pc:spChg chg="mod">
          <ac:chgData name="Dennes Torres" userId="323de684-1443-4294-b49c-0580e7f2d82a" providerId="ADAL" clId="{608EF8A9-33ED-4262-90CC-E8495D6093D3}" dt="2022-05-09T13:16:28.928" v="1674"/>
          <ac:spMkLst>
            <pc:docMk/>
            <pc:sldMk cId="2506797641" sldId="289"/>
            <ac:spMk id="4" creationId="{83AF968A-C39C-0B24-51C3-FCEB1A888ACF}"/>
          </ac:spMkLst>
        </pc:spChg>
        <pc:graphicFrameChg chg="mod">
          <ac:chgData name="Dennes Torres" userId="323de684-1443-4294-b49c-0580e7f2d82a" providerId="ADAL" clId="{608EF8A9-33ED-4262-90CC-E8495D6093D3}" dt="2022-05-09T13:19:14.169" v="1833" actId="20577"/>
          <ac:graphicFrameMkLst>
            <pc:docMk/>
            <pc:sldMk cId="2506797641" sldId="289"/>
            <ac:graphicFrameMk id="5" creationId="{E03605B9-6250-523C-5029-8136FA212F8A}"/>
          </ac:graphicFrameMkLst>
        </pc:graphicFrameChg>
      </pc:sldChg>
      <pc:sldChg chg="addSp delSp modSp new mod setBg modClrScheme chgLayout">
        <pc:chgData name="Dennes Torres" userId="323de684-1443-4294-b49c-0580e7f2d82a" providerId="ADAL" clId="{608EF8A9-33ED-4262-90CC-E8495D6093D3}" dt="2022-05-09T13:24:27.191" v="1867" actId="1076"/>
        <pc:sldMkLst>
          <pc:docMk/>
          <pc:sldMk cId="335704666" sldId="290"/>
        </pc:sldMkLst>
        <pc:spChg chg="del mod ord">
          <ac:chgData name="Dennes Torres" userId="323de684-1443-4294-b49c-0580e7f2d82a" providerId="ADAL" clId="{608EF8A9-33ED-4262-90CC-E8495D6093D3}" dt="2022-05-09T13:20:37.918" v="1835" actId="700"/>
          <ac:spMkLst>
            <pc:docMk/>
            <pc:sldMk cId="335704666" sldId="290"/>
            <ac:spMk id="2" creationId="{0880DAF9-5E96-7A07-5B24-D53E2E78B4B8}"/>
          </ac:spMkLst>
        </pc:spChg>
        <pc:spChg chg="del">
          <ac:chgData name="Dennes Torres" userId="323de684-1443-4294-b49c-0580e7f2d82a" providerId="ADAL" clId="{608EF8A9-33ED-4262-90CC-E8495D6093D3}" dt="2022-05-09T13:20:37.918" v="1835" actId="700"/>
          <ac:spMkLst>
            <pc:docMk/>
            <pc:sldMk cId="335704666" sldId="290"/>
            <ac:spMk id="3" creationId="{7D749C51-B540-049D-E942-4878C670D49B}"/>
          </ac:spMkLst>
        </pc:spChg>
        <pc:spChg chg="mod ord">
          <ac:chgData name="Dennes Torres" userId="323de684-1443-4294-b49c-0580e7f2d82a" providerId="ADAL" clId="{608EF8A9-33ED-4262-90CC-E8495D6093D3}" dt="2022-05-09T13:20:44.371" v="1836"/>
          <ac:spMkLst>
            <pc:docMk/>
            <pc:sldMk cId="335704666" sldId="290"/>
            <ac:spMk id="4" creationId="{B66890F3-2B16-9037-5967-AF58DEAA99F1}"/>
          </ac:spMkLst>
        </pc:spChg>
        <pc:spChg chg="add mod ord">
          <ac:chgData name="Dennes Torres" userId="323de684-1443-4294-b49c-0580e7f2d82a" providerId="ADAL" clId="{608EF8A9-33ED-4262-90CC-E8495D6093D3}" dt="2022-05-09T13:20:57.655" v="1862" actId="122"/>
          <ac:spMkLst>
            <pc:docMk/>
            <pc:sldMk cId="335704666" sldId="290"/>
            <ac:spMk id="5" creationId="{3F6BACE9-4B92-7C7E-0D15-CF9FBFFC51DA}"/>
          </ac:spMkLst>
        </pc:spChg>
        <pc:picChg chg="add mod">
          <ac:chgData name="Dennes Torres" userId="323de684-1443-4294-b49c-0580e7f2d82a" providerId="ADAL" clId="{608EF8A9-33ED-4262-90CC-E8495D6093D3}" dt="2022-05-09T13:24:27.191" v="1867" actId="1076"/>
          <ac:picMkLst>
            <pc:docMk/>
            <pc:sldMk cId="335704666" sldId="290"/>
            <ac:picMk id="5122" creationId="{52ADD49B-872A-9C21-0C12-A4B83A727B1C}"/>
          </ac:picMkLst>
        </pc:picChg>
      </pc:sldChg>
      <pc:sldChg chg="modSp add mod setBg">
        <pc:chgData name="Dennes Torres" userId="323de684-1443-4294-b49c-0580e7f2d82a" providerId="ADAL" clId="{608EF8A9-33ED-4262-90CC-E8495D6093D3}" dt="2022-05-09T20:38:59.898" v="1999" actId="20577"/>
        <pc:sldMkLst>
          <pc:docMk/>
          <pc:sldMk cId="883483105" sldId="291"/>
        </pc:sldMkLst>
        <pc:spChg chg="mod">
          <ac:chgData name="Dennes Torres" userId="323de684-1443-4294-b49c-0580e7f2d82a" providerId="ADAL" clId="{608EF8A9-33ED-4262-90CC-E8495D6093D3}" dt="2022-05-09T20:38:59.898" v="1999" actId="20577"/>
          <ac:spMkLst>
            <pc:docMk/>
            <pc:sldMk cId="883483105" sldId="291"/>
            <ac:spMk id="2" creationId="{69C35FEE-CDB8-4B2A-8C27-DF337C5BF54E}"/>
          </ac:spMkLst>
        </pc:spChg>
        <pc:spChg chg="mod">
          <ac:chgData name="Dennes Torres" userId="323de684-1443-4294-b49c-0580e7f2d82a" providerId="ADAL" clId="{608EF8A9-33ED-4262-90CC-E8495D6093D3}" dt="2022-05-09T20:38:36.361" v="1960"/>
          <ac:spMkLst>
            <pc:docMk/>
            <pc:sldMk cId="883483105" sldId="291"/>
            <ac:spMk id="3" creationId="{C57BFC19-642C-46C0-8599-428A8D1F06F5}"/>
          </ac:spMkLst>
        </pc:spChg>
        <pc:spChg chg="mod">
          <ac:chgData name="Dennes Torres" userId="323de684-1443-4294-b49c-0580e7f2d82a" providerId="ADAL" clId="{608EF8A9-33ED-4262-90CC-E8495D6093D3}" dt="2022-05-09T20:38:36.361" v="1960"/>
          <ac:spMkLst>
            <pc:docMk/>
            <pc:sldMk cId="883483105" sldId="291"/>
            <ac:spMk id="4" creationId="{971A871B-AA4F-46BE-9425-C5B550CF1CFB}"/>
          </ac:spMkLst>
        </pc:spChg>
      </pc:sldChg>
      <pc:sldChg chg="addSp delSp modSp new mod setBg modClrScheme modAnim setClrOvrMap delDesignElem chgLayout">
        <pc:chgData name="Dennes Torres" userId="323de684-1443-4294-b49c-0580e7f2d82a" providerId="ADAL" clId="{608EF8A9-33ED-4262-90CC-E8495D6093D3}" dt="2022-05-09T20:42:48.770" v="2071" actId="1076"/>
        <pc:sldMkLst>
          <pc:docMk/>
          <pc:sldMk cId="2927445195" sldId="292"/>
        </pc:sldMkLst>
        <pc:spChg chg="del mod ord">
          <ac:chgData name="Dennes Torres" userId="323de684-1443-4294-b49c-0580e7f2d82a" providerId="ADAL" clId="{608EF8A9-33ED-4262-90CC-E8495D6093D3}" dt="2022-05-09T20:39:08.981" v="2001" actId="700"/>
          <ac:spMkLst>
            <pc:docMk/>
            <pc:sldMk cId="2927445195" sldId="292"/>
            <ac:spMk id="2" creationId="{824C7777-A0E2-C09F-800E-739152D594F0}"/>
          </ac:spMkLst>
        </pc:spChg>
        <pc:spChg chg="del">
          <ac:chgData name="Dennes Torres" userId="323de684-1443-4294-b49c-0580e7f2d82a" providerId="ADAL" clId="{608EF8A9-33ED-4262-90CC-E8495D6093D3}" dt="2022-05-09T20:39:08.981" v="2001" actId="700"/>
          <ac:spMkLst>
            <pc:docMk/>
            <pc:sldMk cId="2927445195" sldId="292"/>
            <ac:spMk id="3" creationId="{7E18E38B-3C67-9DEB-57E9-51142D543A3B}"/>
          </ac:spMkLst>
        </pc:spChg>
        <pc:spChg chg="mod ord">
          <ac:chgData name="Dennes Torres" userId="323de684-1443-4294-b49c-0580e7f2d82a" providerId="ADAL" clId="{608EF8A9-33ED-4262-90CC-E8495D6093D3}" dt="2022-05-09T20:41:02.293" v="2047" actId="26606"/>
          <ac:spMkLst>
            <pc:docMk/>
            <pc:sldMk cId="2927445195" sldId="292"/>
            <ac:spMk id="4" creationId="{B4A49820-6E84-1F28-8E68-7BFCED82079B}"/>
          </ac:spMkLst>
        </pc:spChg>
        <pc:spChg chg="add mod ord">
          <ac:chgData name="Dennes Torres" userId="323de684-1443-4294-b49c-0580e7f2d82a" providerId="ADAL" clId="{608EF8A9-33ED-4262-90CC-E8495D6093D3}" dt="2022-05-09T20:42:34.023" v="2066" actId="14100"/>
          <ac:spMkLst>
            <pc:docMk/>
            <pc:sldMk cId="2927445195" sldId="292"/>
            <ac:spMk id="5" creationId="{75ACA10E-234B-8C36-CCF8-E02CD0F9A41C}"/>
          </ac:spMkLst>
        </pc:spChg>
        <pc:spChg chg="add del">
          <ac:chgData name="Dennes Torres" userId="323de684-1443-4294-b49c-0580e7f2d82a" providerId="ADAL" clId="{608EF8A9-33ED-4262-90CC-E8495D6093D3}" dt="2022-05-09T20:42:09.735" v="2063"/>
          <ac:spMkLst>
            <pc:docMk/>
            <pc:sldMk cId="2927445195" sldId="292"/>
            <ac:spMk id="12" creationId="{4845A0EE-C4C8-4AE1-B3C6-1261368AC036}"/>
          </ac:spMkLst>
        </pc:spChg>
        <pc:picChg chg="add mod ord">
          <ac:chgData name="Dennes Torres" userId="323de684-1443-4294-b49c-0580e7f2d82a" providerId="ADAL" clId="{608EF8A9-33ED-4262-90CC-E8495D6093D3}" dt="2022-05-09T20:42:38.001" v="2068" actId="14100"/>
          <ac:picMkLst>
            <pc:docMk/>
            <pc:sldMk cId="2927445195" sldId="292"/>
            <ac:picMk id="6" creationId="{BD3F2819-D63B-0E0C-1FF6-BE94D6539B3D}"/>
          </ac:picMkLst>
        </pc:picChg>
        <pc:picChg chg="add mod ord">
          <ac:chgData name="Dennes Torres" userId="323de684-1443-4294-b49c-0580e7f2d82a" providerId="ADAL" clId="{608EF8A9-33ED-4262-90CC-E8495D6093D3}" dt="2022-05-09T20:42:48.770" v="2071" actId="1076"/>
          <ac:picMkLst>
            <pc:docMk/>
            <pc:sldMk cId="2927445195" sldId="292"/>
            <ac:picMk id="7" creationId="{70354028-6792-99A7-FCEE-7ACEAFD1BE02}"/>
          </ac:picMkLst>
        </pc:picChg>
      </pc:sldChg>
      <pc:sldChg chg="modSp add mod setBg">
        <pc:chgData name="Dennes Torres" userId="323de684-1443-4294-b49c-0580e7f2d82a" providerId="ADAL" clId="{608EF8A9-33ED-4262-90CC-E8495D6093D3}" dt="2022-05-09T20:44:26.471" v="2176" actId="20577"/>
        <pc:sldMkLst>
          <pc:docMk/>
          <pc:sldMk cId="424165119" sldId="293"/>
        </pc:sldMkLst>
        <pc:spChg chg="mod">
          <ac:chgData name="Dennes Torres" userId="323de684-1443-4294-b49c-0580e7f2d82a" providerId="ADAL" clId="{608EF8A9-33ED-4262-90CC-E8495D6093D3}" dt="2022-05-09T20:44:26.471" v="2176" actId="20577"/>
          <ac:spMkLst>
            <pc:docMk/>
            <pc:sldMk cId="424165119" sldId="293"/>
            <ac:spMk id="2" creationId="{69C35FEE-CDB8-4B2A-8C27-DF337C5BF54E}"/>
          </ac:spMkLst>
        </pc:spChg>
        <pc:spChg chg="mod">
          <ac:chgData name="Dennes Torres" userId="323de684-1443-4294-b49c-0580e7f2d82a" providerId="ADAL" clId="{608EF8A9-33ED-4262-90CC-E8495D6093D3}" dt="2022-05-09T20:44:12.627" v="2132"/>
          <ac:spMkLst>
            <pc:docMk/>
            <pc:sldMk cId="424165119" sldId="293"/>
            <ac:spMk id="3" creationId="{C57BFC19-642C-46C0-8599-428A8D1F06F5}"/>
          </ac:spMkLst>
        </pc:spChg>
        <pc:spChg chg="mod">
          <ac:chgData name="Dennes Torres" userId="323de684-1443-4294-b49c-0580e7f2d82a" providerId="ADAL" clId="{608EF8A9-33ED-4262-90CC-E8495D6093D3}" dt="2022-05-09T20:44:12.627" v="2132"/>
          <ac:spMkLst>
            <pc:docMk/>
            <pc:sldMk cId="424165119" sldId="293"/>
            <ac:spMk id="4" creationId="{971A871B-AA4F-46BE-9425-C5B550CF1CFB}"/>
          </ac:spMkLst>
        </pc:spChg>
      </pc:sldChg>
      <pc:sldChg chg="addSp delSp modSp new mod setBg modClrScheme modAnim chgLayout">
        <pc:chgData name="Dennes Torres" userId="323de684-1443-4294-b49c-0580e7f2d82a" providerId="ADAL" clId="{608EF8A9-33ED-4262-90CC-E8495D6093D3}" dt="2022-05-09T20:49:51.109" v="2199"/>
        <pc:sldMkLst>
          <pc:docMk/>
          <pc:sldMk cId="3977870896" sldId="294"/>
        </pc:sldMkLst>
        <pc:spChg chg="del mod ord">
          <ac:chgData name="Dennes Torres" userId="323de684-1443-4294-b49c-0580e7f2d82a" providerId="ADAL" clId="{608EF8A9-33ED-4262-90CC-E8495D6093D3}" dt="2022-05-09T20:44:38.495" v="2178" actId="700"/>
          <ac:spMkLst>
            <pc:docMk/>
            <pc:sldMk cId="3977870896" sldId="294"/>
            <ac:spMk id="2" creationId="{EDD08471-BB20-E84A-1F52-941F57AE8DA2}"/>
          </ac:spMkLst>
        </pc:spChg>
        <pc:spChg chg="del mod ord">
          <ac:chgData name="Dennes Torres" userId="323de684-1443-4294-b49c-0580e7f2d82a" providerId="ADAL" clId="{608EF8A9-33ED-4262-90CC-E8495D6093D3}" dt="2022-05-09T20:44:38.495" v="2178" actId="700"/>
          <ac:spMkLst>
            <pc:docMk/>
            <pc:sldMk cId="3977870896" sldId="294"/>
            <ac:spMk id="3" creationId="{B419983B-3EF5-27A8-9BC1-25A744ABBBB1}"/>
          </ac:spMkLst>
        </pc:spChg>
        <pc:spChg chg="mod ord">
          <ac:chgData name="Dennes Torres" userId="323de684-1443-4294-b49c-0580e7f2d82a" providerId="ADAL" clId="{608EF8A9-33ED-4262-90CC-E8495D6093D3}" dt="2022-05-09T20:44:52.656" v="2179"/>
          <ac:spMkLst>
            <pc:docMk/>
            <pc:sldMk cId="3977870896" sldId="294"/>
            <ac:spMk id="4" creationId="{FF79A207-F4D6-4CE4-43BB-84E62F7B1208}"/>
          </ac:spMkLst>
        </pc:spChg>
        <pc:spChg chg="add mod ord">
          <ac:chgData name="Dennes Torres" userId="323de684-1443-4294-b49c-0580e7f2d82a" providerId="ADAL" clId="{608EF8A9-33ED-4262-90CC-E8495D6093D3}" dt="2022-05-09T20:45:10.048" v="2181" actId="122"/>
          <ac:spMkLst>
            <pc:docMk/>
            <pc:sldMk cId="3977870896" sldId="294"/>
            <ac:spMk id="5" creationId="{12AE45D3-4363-BEAE-793E-85E20B103F06}"/>
          </ac:spMkLst>
        </pc:spChg>
        <pc:spChg chg="add del mod ord">
          <ac:chgData name="Dennes Torres" userId="323de684-1443-4294-b49c-0580e7f2d82a" providerId="ADAL" clId="{608EF8A9-33ED-4262-90CC-E8495D6093D3}" dt="2022-05-09T20:49:15.421" v="2194" actId="12084"/>
          <ac:spMkLst>
            <pc:docMk/>
            <pc:sldMk cId="3977870896" sldId="294"/>
            <ac:spMk id="6" creationId="{33504DFB-D316-8F7A-2D36-F5B7E36F20F5}"/>
          </ac:spMkLst>
        </pc:spChg>
        <pc:graphicFrameChg chg="add mod">
          <ac:chgData name="Dennes Torres" userId="323de684-1443-4294-b49c-0580e7f2d82a" providerId="ADAL" clId="{608EF8A9-33ED-4262-90CC-E8495D6093D3}" dt="2022-05-09T20:49:16.775" v="2195" actId="12269"/>
          <ac:graphicFrameMkLst>
            <pc:docMk/>
            <pc:sldMk cId="3977870896" sldId="294"/>
            <ac:graphicFrameMk id="7" creationId="{5F7AAA5B-DCAF-624E-142D-906F4534EB6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F8E9C-72CD-4373-BA52-7AE34DC5B18B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3785054-E28C-4662-8E28-A7713BDA53F0}">
      <dgm:prSet/>
      <dgm:spPr/>
      <dgm:t>
        <a:bodyPr/>
        <a:lstStyle/>
        <a:p>
          <a:r>
            <a:rPr lang="pt-BR"/>
            <a:t>What’s Azure SQL Ledger</a:t>
          </a:r>
          <a:endParaRPr lang="en-GB"/>
        </a:p>
      </dgm:t>
    </dgm:pt>
    <dgm:pt modelId="{68CA9502-465A-424C-97FF-7AEB9268128F}" type="parTrans" cxnId="{812118B0-6219-4131-A345-8BEF82FA3C76}">
      <dgm:prSet/>
      <dgm:spPr/>
      <dgm:t>
        <a:bodyPr/>
        <a:lstStyle/>
        <a:p>
          <a:endParaRPr lang="en-GB"/>
        </a:p>
      </dgm:t>
    </dgm:pt>
    <dgm:pt modelId="{73C9EF21-7A2C-4DA7-994B-4F69C6983878}" type="sibTrans" cxnId="{812118B0-6219-4131-A345-8BEF82FA3C76}">
      <dgm:prSet/>
      <dgm:spPr/>
      <dgm:t>
        <a:bodyPr/>
        <a:lstStyle/>
        <a:p>
          <a:endParaRPr lang="en-GB"/>
        </a:p>
      </dgm:t>
    </dgm:pt>
    <dgm:pt modelId="{E6E35D37-0604-4D40-A5A2-90EF4249D0CD}">
      <dgm:prSet/>
      <dgm:spPr/>
      <dgm:t>
        <a:bodyPr/>
        <a:lstStyle/>
        <a:p>
          <a:r>
            <a:rPr lang="pt-BR" dirty="0"/>
            <a:t>How Azure SQL Ledger Works</a:t>
          </a:r>
          <a:endParaRPr lang="en-GB" dirty="0"/>
        </a:p>
      </dgm:t>
    </dgm:pt>
    <dgm:pt modelId="{282451B6-1ED5-4EC1-BF83-31CAF7697CD9}" type="parTrans" cxnId="{69A4E90D-8F86-419C-AE6A-33700225AD39}">
      <dgm:prSet/>
      <dgm:spPr/>
      <dgm:t>
        <a:bodyPr/>
        <a:lstStyle/>
        <a:p>
          <a:endParaRPr lang="en-GB"/>
        </a:p>
      </dgm:t>
    </dgm:pt>
    <dgm:pt modelId="{9ACE3351-AE13-4CF8-AF86-FBDBB3379369}" type="sibTrans" cxnId="{69A4E90D-8F86-419C-AE6A-33700225AD39}">
      <dgm:prSet/>
      <dgm:spPr/>
      <dgm:t>
        <a:bodyPr/>
        <a:lstStyle/>
        <a:p>
          <a:endParaRPr lang="en-GB"/>
        </a:p>
      </dgm:t>
    </dgm:pt>
    <dgm:pt modelId="{44426F8D-54F9-436F-88D0-419360733A45}">
      <dgm:prSet/>
      <dgm:spPr/>
      <dgm:t>
        <a:bodyPr/>
        <a:lstStyle/>
        <a:p>
          <a:r>
            <a:rPr lang="pt-BR" dirty="0"/>
            <a:t>Types of Tables</a:t>
          </a:r>
          <a:endParaRPr lang="en-GB" dirty="0"/>
        </a:p>
      </dgm:t>
    </dgm:pt>
    <dgm:pt modelId="{03A882B9-9AFD-4A33-9A59-82C45A70338A}" type="parTrans" cxnId="{288FB176-0FE0-4A1F-A6CA-EFA4386974D8}">
      <dgm:prSet/>
      <dgm:spPr/>
      <dgm:t>
        <a:bodyPr/>
        <a:lstStyle/>
        <a:p>
          <a:endParaRPr lang="en-GB"/>
        </a:p>
      </dgm:t>
    </dgm:pt>
    <dgm:pt modelId="{31D9BA56-EBA4-4D4C-B3D1-EEF993C77843}" type="sibTrans" cxnId="{288FB176-0FE0-4A1F-A6CA-EFA4386974D8}">
      <dgm:prSet/>
      <dgm:spPr/>
      <dgm:t>
        <a:bodyPr/>
        <a:lstStyle/>
        <a:p>
          <a:endParaRPr lang="en-GB"/>
        </a:p>
      </dgm:t>
    </dgm:pt>
    <dgm:pt modelId="{E20E05AF-A4F0-4C08-A8D9-1BD0F52C420A}">
      <dgm:prSet/>
      <dgm:spPr/>
      <dgm:t>
        <a:bodyPr/>
        <a:lstStyle/>
        <a:p>
          <a:r>
            <a:rPr lang="pt-BR"/>
            <a:t>Demo</a:t>
          </a:r>
          <a:endParaRPr lang="en-GB"/>
        </a:p>
      </dgm:t>
    </dgm:pt>
    <dgm:pt modelId="{7AFB68D6-7BDC-46DF-AAF4-805C30E31E21}" type="parTrans" cxnId="{AC4B771E-602C-4FCB-8D13-99EEC86B3586}">
      <dgm:prSet/>
      <dgm:spPr/>
      <dgm:t>
        <a:bodyPr/>
        <a:lstStyle/>
        <a:p>
          <a:endParaRPr lang="en-GB"/>
        </a:p>
      </dgm:t>
    </dgm:pt>
    <dgm:pt modelId="{502E9FC7-B75B-4C22-A3BC-71435E4D2591}" type="sibTrans" cxnId="{AC4B771E-602C-4FCB-8D13-99EEC86B3586}">
      <dgm:prSet/>
      <dgm:spPr/>
      <dgm:t>
        <a:bodyPr/>
        <a:lstStyle/>
        <a:p>
          <a:endParaRPr lang="en-GB"/>
        </a:p>
      </dgm:t>
    </dgm:pt>
    <dgm:pt modelId="{FEC9DB80-951F-46AB-9B9D-6C2FD3BC79E2}">
      <dgm:prSet/>
      <dgm:spPr/>
      <dgm:t>
        <a:bodyPr/>
        <a:lstStyle/>
        <a:p>
          <a:r>
            <a:rPr lang="pt-BR"/>
            <a:t>External Storage</a:t>
          </a:r>
          <a:endParaRPr lang="en-GB"/>
        </a:p>
      </dgm:t>
    </dgm:pt>
    <dgm:pt modelId="{FB9D16EB-39FA-428D-96D7-1C417A604417}" type="parTrans" cxnId="{5EFABB1D-F648-4070-BCDB-78324A1AF9DC}">
      <dgm:prSet/>
      <dgm:spPr/>
      <dgm:t>
        <a:bodyPr/>
        <a:lstStyle/>
        <a:p>
          <a:endParaRPr lang="en-GB"/>
        </a:p>
      </dgm:t>
    </dgm:pt>
    <dgm:pt modelId="{7D4E5D9C-30C9-41A3-A014-EE5593BCF9CC}" type="sibTrans" cxnId="{5EFABB1D-F648-4070-BCDB-78324A1AF9DC}">
      <dgm:prSet/>
      <dgm:spPr/>
      <dgm:t>
        <a:bodyPr/>
        <a:lstStyle/>
        <a:p>
          <a:endParaRPr lang="en-GB"/>
        </a:p>
      </dgm:t>
    </dgm:pt>
    <dgm:pt modelId="{0219D87D-1A2C-474D-83A6-3AB93086218B}">
      <dgm:prSet/>
      <dgm:spPr/>
      <dgm:t>
        <a:bodyPr/>
        <a:lstStyle/>
        <a:p>
          <a:r>
            <a:rPr lang="pt-BR" dirty="0"/>
            <a:t>Provisioning Azure SQL Ledger Database</a:t>
          </a:r>
          <a:endParaRPr lang="en-GB" dirty="0"/>
        </a:p>
      </dgm:t>
    </dgm:pt>
    <dgm:pt modelId="{C4FF58E9-D033-4047-9457-F90BB40E9B68}" type="parTrans" cxnId="{067F494D-3F2C-42F6-95E5-E1EA47A51C41}">
      <dgm:prSet/>
      <dgm:spPr/>
      <dgm:t>
        <a:bodyPr/>
        <a:lstStyle/>
        <a:p>
          <a:endParaRPr lang="en-GB"/>
        </a:p>
      </dgm:t>
    </dgm:pt>
    <dgm:pt modelId="{FB1D4042-1910-45B5-9F0D-4522EB8F2C2F}" type="sibTrans" cxnId="{067F494D-3F2C-42F6-95E5-E1EA47A51C41}">
      <dgm:prSet/>
      <dgm:spPr/>
      <dgm:t>
        <a:bodyPr/>
        <a:lstStyle/>
        <a:p>
          <a:endParaRPr lang="en-GB"/>
        </a:p>
      </dgm:t>
    </dgm:pt>
    <dgm:pt modelId="{6B2A230C-31DD-495F-92A9-B159078B49C2}">
      <dgm:prSet/>
      <dgm:spPr/>
      <dgm:t>
        <a:bodyPr/>
        <a:lstStyle/>
        <a:p>
          <a:r>
            <a:rPr lang="pt-BR" dirty="0"/>
            <a:t>Azure SQL Ledger System Tables</a:t>
          </a:r>
          <a:endParaRPr lang="en-GB" dirty="0"/>
        </a:p>
      </dgm:t>
    </dgm:pt>
    <dgm:pt modelId="{2F52E343-C7AB-41B5-847B-551B6B0B3BDE}" type="parTrans" cxnId="{7720BCB8-0EE3-467D-A083-85E4082D6040}">
      <dgm:prSet/>
      <dgm:spPr/>
      <dgm:t>
        <a:bodyPr/>
        <a:lstStyle/>
        <a:p>
          <a:endParaRPr lang="en-GB"/>
        </a:p>
      </dgm:t>
    </dgm:pt>
    <dgm:pt modelId="{1E6708DB-BAB8-4F0E-B51F-23735407291D}" type="sibTrans" cxnId="{7720BCB8-0EE3-467D-A083-85E4082D6040}">
      <dgm:prSet/>
      <dgm:spPr/>
      <dgm:t>
        <a:bodyPr/>
        <a:lstStyle/>
        <a:p>
          <a:endParaRPr lang="en-GB"/>
        </a:p>
      </dgm:t>
    </dgm:pt>
    <dgm:pt modelId="{EF32FD52-7DB3-4878-B8EC-2C69D0FA43F6}" type="pres">
      <dgm:prSet presAssocID="{E19F8E9C-72CD-4373-BA52-7AE34DC5B18B}" presName="linear" presStyleCnt="0">
        <dgm:presLayoutVars>
          <dgm:animLvl val="lvl"/>
          <dgm:resizeHandles val="exact"/>
        </dgm:presLayoutVars>
      </dgm:prSet>
      <dgm:spPr/>
    </dgm:pt>
    <dgm:pt modelId="{5B985F12-71E2-4B44-A1D6-122A1EBF046C}" type="pres">
      <dgm:prSet presAssocID="{B3785054-E28C-4662-8E28-A7713BDA53F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B0FAD1A-B9E3-4E42-BA1F-8D09FF427C72}" type="pres">
      <dgm:prSet presAssocID="{73C9EF21-7A2C-4DA7-994B-4F69C6983878}" presName="spacer" presStyleCnt="0"/>
      <dgm:spPr/>
    </dgm:pt>
    <dgm:pt modelId="{78FEDE2E-E168-4389-A5E8-E333DC657CAA}" type="pres">
      <dgm:prSet presAssocID="{E6E35D37-0604-4D40-A5A2-90EF4249D0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6B7599C-E333-4F9E-94F7-38DBF7530EFA}" type="pres">
      <dgm:prSet presAssocID="{9ACE3351-AE13-4CF8-AF86-FBDBB3379369}" presName="spacer" presStyleCnt="0"/>
      <dgm:spPr/>
    </dgm:pt>
    <dgm:pt modelId="{5BEDE722-EAF4-4D6F-A6F8-B5C71A2E8BE4}" type="pres">
      <dgm:prSet presAssocID="{0219D87D-1A2C-474D-83A6-3AB9308621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2D0E4D0-F738-41CF-AC77-D0A22D192A56}" type="pres">
      <dgm:prSet presAssocID="{FB1D4042-1910-45B5-9F0D-4522EB8F2C2F}" presName="spacer" presStyleCnt="0"/>
      <dgm:spPr/>
    </dgm:pt>
    <dgm:pt modelId="{96266C1D-D158-47BA-A9B9-5E7BBD4C88DA}" type="pres">
      <dgm:prSet presAssocID="{44426F8D-54F9-436F-88D0-419360733A4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8C1720C-A730-48D6-AB79-5DA17962D60C}" type="pres">
      <dgm:prSet presAssocID="{31D9BA56-EBA4-4D4C-B3D1-EEF993C77843}" presName="spacer" presStyleCnt="0"/>
      <dgm:spPr/>
    </dgm:pt>
    <dgm:pt modelId="{B71B7282-D5CE-44E2-A91F-F50D2418A30F}" type="pres">
      <dgm:prSet presAssocID="{6B2A230C-31DD-495F-92A9-B159078B49C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A304DDE-3426-48A8-A54C-4FD4BD65B198}" type="pres">
      <dgm:prSet presAssocID="{1E6708DB-BAB8-4F0E-B51F-23735407291D}" presName="spacer" presStyleCnt="0"/>
      <dgm:spPr/>
    </dgm:pt>
    <dgm:pt modelId="{715A11E4-0A2A-4D44-8189-54927109A4BB}" type="pres">
      <dgm:prSet presAssocID="{E20E05AF-A4F0-4C08-A8D9-1BD0F52C420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5E9336A-64CE-4C71-B0E2-136AE3AD9ACE}" type="pres">
      <dgm:prSet presAssocID="{502E9FC7-B75B-4C22-A3BC-71435E4D2591}" presName="spacer" presStyleCnt="0"/>
      <dgm:spPr/>
    </dgm:pt>
    <dgm:pt modelId="{B47052C0-B197-401A-B5CC-03C9B1295F80}" type="pres">
      <dgm:prSet presAssocID="{FEC9DB80-951F-46AB-9B9D-6C2FD3BC79E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9A4E90D-8F86-419C-AE6A-33700225AD39}" srcId="{E19F8E9C-72CD-4373-BA52-7AE34DC5B18B}" destId="{E6E35D37-0604-4D40-A5A2-90EF4249D0CD}" srcOrd="1" destOrd="0" parTransId="{282451B6-1ED5-4EC1-BF83-31CAF7697CD9}" sibTransId="{9ACE3351-AE13-4CF8-AF86-FBDBB3379369}"/>
    <dgm:cxn modelId="{5EFABB1D-F648-4070-BCDB-78324A1AF9DC}" srcId="{E19F8E9C-72CD-4373-BA52-7AE34DC5B18B}" destId="{FEC9DB80-951F-46AB-9B9D-6C2FD3BC79E2}" srcOrd="6" destOrd="0" parTransId="{FB9D16EB-39FA-428D-96D7-1C417A604417}" sibTransId="{7D4E5D9C-30C9-41A3-A014-EE5593BCF9CC}"/>
    <dgm:cxn modelId="{AC4B771E-602C-4FCB-8D13-99EEC86B3586}" srcId="{E19F8E9C-72CD-4373-BA52-7AE34DC5B18B}" destId="{E20E05AF-A4F0-4C08-A8D9-1BD0F52C420A}" srcOrd="5" destOrd="0" parTransId="{7AFB68D6-7BDC-46DF-AAF4-805C30E31E21}" sibTransId="{502E9FC7-B75B-4C22-A3BC-71435E4D2591}"/>
    <dgm:cxn modelId="{F3176029-0E64-4983-BFB5-785A10B2EB63}" type="presOf" srcId="{0219D87D-1A2C-474D-83A6-3AB93086218B}" destId="{5BEDE722-EAF4-4D6F-A6F8-B5C71A2E8BE4}" srcOrd="0" destOrd="0" presId="urn:microsoft.com/office/officeart/2005/8/layout/vList2"/>
    <dgm:cxn modelId="{EC674830-4DFF-49AB-9CFA-92956864E21C}" type="presOf" srcId="{6B2A230C-31DD-495F-92A9-B159078B49C2}" destId="{B71B7282-D5CE-44E2-A91F-F50D2418A30F}" srcOrd="0" destOrd="0" presId="urn:microsoft.com/office/officeart/2005/8/layout/vList2"/>
    <dgm:cxn modelId="{6AEE1B4A-2758-4C69-9DF2-99FE0BDE1708}" type="presOf" srcId="{FEC9DB80-951F-46AB-9B9D-6C2FD3BC79E2}" destId="{B47052C0-B197-401A-B5CC-03C9B1295F80}" srcOrd="0" destOrd="0" presId="urn:microsoft.com/office/officeart/2005/8/layout/vList2"/>
    <dgm:cxn modelId="{3486454C-48D6-4FA2-BADA-3EAD64A24260}" type="presOf" srcId="{E6E35D37-0604-4D40-A5A2-90EF4249D0CD}" destId="{78FEDE2E-E168-4389-A5E8-E333DC657CAA}" srcOrd="0" destOrd="0" presId="urn:microsoft.com/office/officeart/2005/8/layout/vList2"/>
    <dgm:cxn modelId="{067F494D-3F2C-42F6-95E5-E1EA47A51C41}" srcId="{E19F8E9C-72CD-4373-BA52-7AE34DC5B18B}" destId="{0219D87D-1A2C-474D-83A6-3AB93086218B}" srcOrd="2" destOrd="0" parTransId="{C4FF58E9-D033-4047-9457-F90BB40E9B68}" sibTransId="{FB1D4042-1910-45B5-9F0D-4522EB8F2C2F}"/>
    <dgm:cxn modelId="{913D4E52-8538-4810-B159-B905E19C988C}" type="presOf" srcId="{E19F8E9C-72CD-4373-BA52-7AE34DC5B18B}" destId="{EF32FD52-7DB3-4878-B8EC-2C69D0FA43F6}" srcOrd="0" destOrd="0" presId="urn:microsoft.com/office/officeart/2005/8/layout/vList2"/>
    <dgm:cxn modelId="{DF013374-C95C-497F-BBC0-8551BC86F242}" type="presOf" srcId="{44426F8D-54F9-436F-88D0-419360733A45}" destId="{96266C1D-D158-47BA-A9B9-5E7BBD4C88DA}" srcOrd="0" destOrd="0" presId="urn:microsoft.com/office/officeart/2005/8/layout/vList2"/>
    <dgm:cxn modelId="{288FB176-0FE0-4A1F-A6CA-EFA4386974D8}" srcId="{E19F8E9C-72CD-4373-BA52-7AE34DC5B18B}" destId="{44426F8D-54F9-436F-88D0-419360733A45}" srcOrd="3" destOrd="0" parTransId="{03A882B9-9AFD-4A33-9A59-82C45A70338A}" sibTransId="{31D9BA56-EBA4-4D4C-B3D1-EEF993C77843}"/>
    <dgm:cxn modelId="{812118B0-6219-4131-A345-8BEF82FA3C76}" srcId="{E19F8E9C-72CD-4373-BA52-7AE34DC5B18B}" destId="{B3785054-E28C-4662-8E28-A7713BDA53F0}" srcOrd="0" destOrd="0" parTransId="{68CA9502-465A-424C-97FF-7AEB9268128F}" sibTransId="{73C9EF21-7A2C-4DA7-994B-4F69C6983878}"/>
    <dgm:cxn modelId="{7720BCB8-0EE3-467D-A083-85E4082D6040}" srcId="{E19F8E9C-72CD-4373-BA52-7AE34DC5B18B}" destId="{6B2A230C-31DD-495F-92A9-B159078B49C2}" srcOrd="4" destOrd="0" parTransId="{2F52E343-C7AB-41B5-847B-551B6B0B3BDE}" sibTransId="{1E6708DB-BAB8-4F0E-B51F-23735407291D}"/>
    <dgm:cxn modelId="{052E94C1-20D6-4E7F-9685-03F4B15A2B02}" type="presOf" srcId="{E20E05AF-A4F0-4C08-A8D9-1BD0F52C420A}" destId="{715A11E4-0A2A-4D44-8189-54927109A4BB}" srcOrd="0" destOrd="0" presId="urn:microsoft.com/office/officeart/2005/8/layout/vList2"/>
    <dgm:cxn modelId="{951692C6-3389-4096-9E3B-2BA4EC681C3C}" type="presOf" srcId="{B3785054-E28C-4662-8E28-A7713BDA53F0}" destId="{5B985F12-71E2-4B44-A1D6-122A1EBF046C}" srcOrd="0" destOrd="0" presId="urn:microsoft.com/office/officeart/2005/8/layout/vList2"/>
    <dgm:cxn modelId="{21C9FA95-3801-4549-B789-5679834C4836}" type="presParOf" srcId="{EF32FD52-7DB3-4878-B8EC-2C69D0FA43F6}" destId="{5B985F12-71E2-4B44-A1D6-122A1EBF046C}" srcOrd="0" destOrd="0" presId="urn:microsoft.com/office/officeart/2005/8/layout/vList2"/>
    <dgm:cxn modelId="{97B6C117-837A-4250-A355-7FC521A01FF9}" type="presParOf" srcId="{EF32FD52-7DB3-4878-B8EC-2C69D0FA43F6}" destId="{4B0FAD1A-B9E3-4E42-BA1F-8D09FF427C72}" srcOrd="1" destOrd="0" presId="urn:microsoft.com/office/officeart/2005/8/layout/vList2"/>
    <dgm:cxn modelId="{0223C411-BE07-4EEC-8941-8ED35D6B77C0}" type="presParOf" srcId="{EF32FD52-7DB3-4878-B8EC-2C69D0FA43F6}" destId="{78FEDE2E-E168-4389-A5E8-E333DC657CAA}" srcOrd="2" destOrd="0" presId="urn:microsoft.com/office/officeart/2005/8/layout/vList2"/>
    <dgm:cxn modelId="{812381E8-6DDA-495C-B91A-2782433165F8}" type="presParOf" srcId="{EF32FD52-7DB3-4878-B8EC-2C69D0FA43F6}" destId="{36B7599C-E333-4F9E-94F7-38DBF7530EFA}" srcOrd="3" destOrd="0" presId="urn:microsoft.com/office/officeart/2005/8/layout/vList2"/>
    <dgm:cxn modelId="{A9EC1A4F-EDA7-4103-8967-BA229428A684}" type="presParOf" srcId="{EF32FD52-7DB3-4878-B8EC-2C69D0FA43F6}" destId="{5BEDE722-EAF4-4D6F-A6F8-B5C71A2E8BE4}" srcOrd="4" destOrd="0" presId="urn:microsoft.com/office/officeart/2005/8/layout/vList2"/>
    <dgm:cxn modelId="{2C693F45-A399-48B2-B130-7B51D1F7E1A4}" type="presParOf" srcId="{EF32FD52-7DB3-4878-B8EC-2C69D0FA43F6}" destId="{12D0E4D0-F738-41CF-AC77-D0A22D192A56}" srcOrd="5" destOrd="0" presId="urn:microsoft.com/office/officeart/2005/8/layout/vList2"/>
    <dgm:cxn modelId="{64C1351A-A6B4-4A42-9E27-D83C814DDF15}" type="presParOf" srcId="{EF32FD52-7DB3-4878-B8EC-2C69D0FA43F6}" destId="{96266C1D-D158-47BA-A9B9-5E7BBD4C88DA}" srcOrd="6" destOrd="0" presId="urn:microsoft.com/office/officeart/2005/8/layout/vList2"/>
    <dgm:cxn modelId="{7F0E18F4-08A1-439A-94AC-03035F10AACB}" type="presParOf" srcId="{EF32FD52-7DB3-4878-B8EC-2C69D0FA43F6}" destId="{88C1720C-A730-48D6-AB79-5DA17962D60C}" srcOrd="7" destOrd="0" presId="urn:microsoft.com/office/officeart/2005/8/layout/vList2"/>
    <dgm:cxn modelId="{6F575797-7B54-40E8-B285-C306149278FE}" type="presParOf" srcId="{EF32FD52-7DB3-4878-B8EC-2C69D0FA43F6}" destId="{B71B7282-D5CE-44E2-A91F-F50D2418A30F}" srcOrd="8" destOrd="0" presId="urn:microsoft.com/office/officeart/2005/8/layout/vList2"/>
    <dgm:cxn modelId="{E44115B5-DF60-4C69-88E6-7D8C4BAD72B0}" type="presParOf" srcId="{EF32FD52-7DB3-4878-B8EC-2C69D0FA43F6}" destId="{4A304DDE-3426-48A8-A54C-4FD4BD65B198}" srcOrd="9" destOrd="0" presId="urn:microsoft.com/office/officeart/2005/8/layout/vList2"/>
    <dgm:cxn modelId="{40D824C3-1858-4E49-8286-2F2A7470B8E8}" type="presParOf" srcId="{EF32FD52-7DB3-4878-B8EC-2C69D0FA43F6}" destId="{715A11E4-0A2A-4D44-8189-54927109A4BB}" srcOrd="10" destOrd="0" presId="urn:microsoft.com/office/officeart/2005/8/layout/vList2"/>
    <dgm:cxn modelId="{CB8D6384-32B3-4BE1-8720-7A50F35B1CBB}" type="presParOf" srcId="{EF32FD52-7DB3-4878-B8EC-2C69D0FA43F6}" destId="{D5E9336A-64CE-4C71-B0E2-136AE3AD9ACE}" srcOrd="11" destOrd="0" presId="urn:microsoft.com/office/officeart/2005/8/layout/vList2"/>
    <dgm:cxn modelId="{A1D54883-D293-49CD-A5AE-848C92620515}" type="presParOf" srcId="{EF32FD52-7DB3-4878-B8EC-2C69D0FA43F6}" destId="{B47052C0-B197-401A-B5CC-03C9B1295F8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F1A2F5-2241-4270-BA87-FC22C1EEED1D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650124-917B-48D5-987A-76E6B378243C}">
      <dgm:prSet/>
      <dgm:spPr/>
      <dgm:t>
        <a:bodyPr/>
        <a:lstStyle/>
        <a:p>
          <a:r>
            <a:rPr lang="pt-BR" dirty="0"/>
            <a:t>Azure Service to Store immutable data</a:t>
          </a:r>
          <a:endParaRPr lang="en-GB" dirty="0"/>
        </a:p>
      </dgm:t>
    </dgm:pt>
    <dgm:pt modelId="{1EADE91D-6F70-48CD-9641-F631DFF150B4}" type="parTrans" cxnId="{6C739B81-3318-4FFE-81BA-2809DD8D91CD}">
      <dgm:prSet/>
      <dgm:spPr/>
      <dgm:t>
        <a:bodyPr/>
        <a:lstStyle/>
        <a:p>
          <a:endParaRPr lang="en-GB"/>
        </a:p>
      </dgm:t>
    </dgm:pt>
    <dgm:pt modelId="{7784D587-DFEC-4D4A-BFAA-9F76AF81CB66}" type="sibTrans" cxnId="{6C739B81-3318-4FFE-81BA-2809DD8D91CD}">
      <dgm:prSet/>
      <dgm:spPr/>
      <dgm:t>
        <a:bodyPr/>
        <a:lstStyle/>
        <a:p>
          <a:endParaRPr lang="en-GB"/>
        </a:p>
      </dgm:t>
    </dgm:pt>
    <dgm:pt modelId="{15AA3E75-DF5E-4648-ABAA-DCC1DC400E20}">
      <dgm:prSet/>
      <dgm:spPr/>
      <dgm:t>
        <a:bodyPr/>
        <a:lstStyle/>
        <a:p>
          <a:r>
            <a:rPr lang="pt-BR" dirty="0"/>
            <a:t>Uses multiple blockchain nodes on the backend</a:t>
          </a:r>
          <a:endParaRPr lang="en-GB" dirty="0"/>
        </a:p>
      </dgm:t>
    </dgm:pt>
    <dgm:pt modelId="{76422BC8-97FA-497A-8C71-C6D53EAEA13A}" type="parTrans" cxnId="{264F6075-BDEC-4774-BA94-741A90ACB74B}">
      <dgm:prSet/>
      <dgm:spPr/>
      <dgm:t>
        <a:bodyPr/>
        <a:lstStyle/>
        <a:p>
          <a:endParaRPr lang="en-GB"/>
        </a:p>
      </dgm:t>
    </dgm:pt>
    <dgm:pt modelId="{93FA58BA-CC18-40A4-AF8D-02D13C2C487B}" type="sibTrans" cxnId="{264F6075-BDEC-4774-BA94-741A90ACB74B}">
      <dgm:prSet/>
      <dgm:spPr/>
      <dgm:t>
        <a:bodyPr/>
        <a:lstStyle/>
        <a:p>
          <a:endParaRPr lang="en-GB"/>
        </a:p>
      </dgm:t>
    </dgm:pt>
    <dgm:pt modelId="{E8E7929A-56B0-417D-A82E-EBF4DA8084F0}">
      <dgm:prSet/>
      <dgm:spPr/>
      <dgm:t>
        <a:bodyPr/>
        <a:lstStyle/>
        <a:p>
          <a:r>
            <a:rPr lang="pt-BR" dirty="0"/>
            <a:t>It’s still in preview (such as SQL Ledger)</a:t>
          </a:r>
          <a:endParaRPr lang="en-GB" dirty="0"/>
        </a:p>
      </dgm:t>
    </dgm:pt>
    <dgm:pt modelId="{DE394825-27AE-48B4-9565-177792BC347A}" type="parTrans" cxnId="{F9A238E6-7E9D-4F94-B692-5974032CFF7C}">
      <dgm:prSet/>
      <dgm:spPr/>
      <dgm:t>
        <a:bodyPr/>
        <a:lstStyle/>
        <a:p>
          <a:endParaRPr lang="en-GB"/>
        </a:p>
      </dgm:t>
    </dgm:pt>
    <dgm:pt modelId="{6C0BD7BF-3E95-4749-ACB4-AF4829B232F9}" type="sibTrans" cxnId="{F9A238E6-7E9D-4F94-B692-5974032CFF7C}">
      <dgm:prSet/>
      <dgm:spPr/>
      <dgm:t>
        <a:bodyPr/>
        <a:lstStyle/>
        <a:p>
          <a:endParaRPr lang="en-GB"/>
        </a:p>
      </dgm:t>
    </dgm:pt>
    <dgm:pt modelId="{91E539A7-0C2F-4068-A91F-AF2C9E252FC3}" type="pres">
      <dgm:prSet presAssocID="{2EF1A2F5-2241-4270-BA87-FC22C1EEED1D}" presName="linear" presStyleCnt="0">
        <dgm:presLayoutVars>
          <dgm:animLvl val="lvl"/>
          <dgm:resizeHandles val="exact"/>
        </dgm:presLayoutVars>
      </dgm:prSet>
      <dgm:spPr/>
    </dgm:pt>
    <dgm:pt modelId="{3A0F4193-F15A-491F-B781-4F5E952B4796}" type="pres">
      <dgm:prSet presAssocID="{38650124-917B-48D5-987A-76E6B37824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A286CD-D36D-410A-BB62-DD8E8DBC15E7}" type="pres">
      <dgm:prSet presAssocID="{7784D587-DFEC-4D4A-BFAA-9F76AF81CB66}" presName="spacer" presStyleCnt="0"/>
      <dgm:spPr/>
    </dgm:pt>
    <dgm:pt modelId="{0ED2A487-3E2F-4BB2-9CA2-D43D7917BA7C}" type="pres">
      <dgm:prSet presAssocID="{15AA3E75-DF5E-4648-ABAA-DCC1DC400E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2C81-5237-47EC-9E3B-D675DD79B6F2}" type="pres">
      <dgm:prSet presAssocID="{93FA58BA-CC18-40A4-AF8D-02D13C2C487B}" presName="spacer" presStyleCnt="0"/>
      <dgm:spPr/>
    </dgm:pt>
    <dgm:pt modelId="{A61E9759-DA24-4385-ACF0-55DD66D0D68B}" type="pres">
      <dgm:prSet presAssocID="{E8E7929A-56B0-417D-A82E-EBF4DA8084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450FF01-E0C1-4094-BA66-4A706DA20B32}" type="presOf" srcId="{15AA3E75-DF5E-4648-ABAA-DCC1DC400E20}" destId="{0ED2A487-3E2F-4BB2-9CA2-D43D7917BA7C}" srcOrd="0" destOrd="0" presId="urn:microsoft.com/office/officeart/2005/8/layout/vList2"/>
    <dgm:cxn modelId="{28694D20-6469-4016-8DD6-C1872172D53E}" type="presOf" srcId="{38650124-917B-48D5-987A-76E6B378243C}" destId="{3A0F4193-F15A-491F-B781-4F5E952B4796}" srcOrd="0" destOrd="0" presId="urn:microsoft.com/office/officeart/2005/8/layout/vList2"/>
    <dgm:cxn modelId="{4ED2953B-7320-444F-A3CC-DB8EEC57F5A8}" type="presOf" srcId="{E8E7929A-56B0-417D-A82E-EBF4DA8084F0}" destId="{A61E9759-DA24-4385-ACF0-55DD66D0D68B}" srcOrd="0" destOrd="0" presId="urn:microsoft.com/office/officeart/2005/8/layout/vList2"/>
    <dgm:cxn modelId="{264F6075-BDEC-4774-BA94-741A90ACB74B}" srcId="{2EF1A2F5-2241-4270-BA87-FC22C1EEED1D}" destId="{15AA3E75-DF5E-4648-ABAA-DCC1DC400E20}" srcOrd="1" destOrd="0" parTransId="{76422BC8-97FA-497A-8C71-C6D53EAEA13A}" sibTransId="{93FA58BA-CC18-40A4-AF8D-02D13C2C487B}"/>
    <dgm:cxn modelId="{6C739B81-3318-4FFE-81BA-2809DD8D91CD}" srcId="{2EF1A2F5-2241-4270-BA87-FC22C1EEED1D}" destId="{38650124-917B-48D5-987A-76E6B378243C}" srcOrd="0" destOrd="0" parTransId="{1EADE91D-6F70-48CD-9641-F631DFF150B4}" sibTransId="{7784D587-DFEC-4D4A-BFAA-9F76AF81CB66}"/>
    <dgm:cxn modelId="{3D79E9DE-6E89-4D50-9046-565470F4FFF1}" type="presOf" srcId="{2EF1A2F5-2241-4270-BA87-FC22C1EEED1D}" destId="{91E539A7-0C2F-4068-A91F-AF2C9E252FC3}" srcOrd="0" destOrd="0" presId="urn:microsoft.com/office/officeart/2005/8/layout/vList2"/>
    <dgm:cxn modelId="{F9A238E6-7E9D-4F94-B692-5974032CFF7C}" srcId="{2EF1A2F5-2241-4270-BA87-FC22C1EEED1D}" destId="{E8E7929A-56B0-417D-A82E-EBF4DA8084F0}" srcOrd="2" destOrd="0" parTransId="{DE394825-27AE-48B4-9565-177792BC347A}" sibTransId="{6C0BD7BF-3E95-4749-ACB4-AF4829B232F9}"/>
    <dgm:cxn modelId="{0DE7A769-0B53-40CA-BB9E-C845BBB11569}" type="presParOf" srcId="{91E539A7-0C2F-4068-A91F-AF2C9E252FC3}" destId="{3A0F4193-F15A-491F-B781-4F5E952B4796}" srcOrd="0" destOrd="0" presId="urn:microsoft.com/office/officeart/2005/8/layout/vList2"/>
    <dgm:cxn modelId="{90CB372B-1B9F-448F-88C9-6F53DF5B8037}" type="presParOf" srcId="{91E539A7-0C2F-4068-A91F-AF2C9E252FC3}" destId="{E1A286CD-D36D-410A-BB62-DD8E8DBC15E7}" srcOrd="1" destOrd="0" presId="urn:microsoft.com/office/officeart/2005/8/layout/vList2"/>
    <dgm:cxn modelId="{A0304BA1-617C-4A93-A123-F92B2635D78F}" type="presParOf" srcId="{91E539A7-0C2F-4068-A91F-AF2C9E252FC3}" destId="{0ED2A487-3E2F-4BB2-9CA2-D43D7917BA7C}" srcOrd="2" destOrd="0" presId="urn:microsoft.com/office/officeart/2005/8/layout/vList2"/>
    <dgm:cxn modelId="{14B11CF8-E7D8-433E-B155-CAE68D366A09}" type="presParOf" srcId="{91E539A7-0C2F-4068-A91F-AF2C9E252FC3}" destId="{12CF2C81-5237-47EC-9E3B-D675DD79B6F2}" srcOrd="3" destOrd="0" presId="urn:microsoft.com/office/officeart/2005/8/layout/vList2"/>
    <dgm:cxn modelId="{9DBA4797-5DCE-46B5-9469-BB6253B1F326}" type="presParOf" srcId="{91E539A7-0C2F-4068-A91F-AF2C9E252FC3}" destId="{A61E9759-DA24-4385-ACF0-55DD66D0D6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8CCC27-FF0E-49C3-B4EB-98502EAE1355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B5AF8F2-2DCE-42D8-BC95-75E02670999B}">
      <dgm:prSet/>
      <dgm:spPr/>
      <dgm:t>
        <a:bodyPr/>
        <a:lstStyle/>
        <a:p>
          <a:r>
            <a:rPr lang="en-US" dirty="0"/>
            <a:t>SQL Ledger Documentation</a:t>
          </a:r>
          <a:endParaRPr lang="en-GB" dirty="0"/>
        </a:p>
      </dgm:t>
    </dgm:pt>
    <dgm:pt modelId="{E7E2263F-338B-4414-9856-BB48F06B191E}" type="parTrans" cxnId="{E05A70F7-950B-4C42-AE42-E35E006847E9}">
      <dgm:prSet/>
      <dgm:spPr/>
      <dgm:t>
        <a:bodyPr/>
        <a:lstStyle/>
        <a:p>
          <a:endParaRPr lang="en-GB"/>
        </a:p>
      </dgm:t>
    </dgm:pt>
    <dgm:pt modelId="{DC5E363E-A794-4A01-AC55-35AEB432340F}" type="sibTrans" cxnId="{E05A70F7-950B-4C42-AE42-E35E006847E9}">
      <dgm:prSet/>
      <dgm:spPr/>
      <dgm:t>
        <a:bodyPr/>
        <a:lstStyle/>
        <a:p>
          <a:endParaRPr lang="en-GB"/>
        </a:p>
      </dgm:t>
    </dgm:pt>
    <dgm:pt modelId="{82236D75-2E16-4823-8ABA-E9CF6FB8CB3D}">
      <dgm:prSet/>
      <dgm:spPr/>
      <dgm:t>
        <a:bodyPr/>
        <a:lstStyle/>
        <a:p>
          <a:r>
            <a:rPr lang="en-US" dirty="0"/>
            <a:t>SQL Ledger Articles</a:t>
          </a:r>
          <a:endParaRPr lang="en-GB" dirty="0"/>
        </a:p>
      </dgm:t>
    </dgm:pt>
    <dgm:pt modelId="{E104B9C3-6A88-4F25-AF1E-84FA4C601182}" type="parTrans" cxnId="{49893FB3-DBC2-4390-B1A1-6F570006D11E}">
      <dgm:prSet/>
      <dgm:spPr/>
      <dgm:t>
        <a:bodyPr/>
        <a:lstStyle/>
        <a:p>
          <a:endParaRPr lang="en-GB"/>
        </a:p>
      </dgm:t>
    </dgm:pt>
    <dgm:pt modelId="{3F979F5C-9B05-4722-9168-B7AD5F3EB30B}" type="sibTrans" cxnId="{49893FB3-DBC2-4390-B1A1-6F570006D11E}">
      <dgm:prSet/>
      <dgm:spPr/>
      <dgm:t>
        <a:bodyPr/>
        <a:lstStyle/>
        <a:p>
          <a:endParaRPr lang="en-GB"/>
        </a:p>
      </dgm:t>
    </dgm:pt>
    <dgm:pt modelId="{112309FB-4684-46B1-B387-D36A4B93BF63}">
      <dgm:prSet/>
      <dgm:spPr/>
      <dgm:t>
        <a:bodyPr/>
        <a:lstStyle/>
        <a:p>
          <a:r>
            <a:rPr lang="en-US" dirty="0"/>
            <a:t>SQL Ledger White Paper</a:t>
          </a:r>
          <a:endParaRPr lang="en-GB" dirty="0"/>
        </a:p>
      </dgm:t>
    </dgm:pt>
    <dgm:pt modelId="{DEB71039-5054-44F3-A5AC-5C7E38ECAEE5}" type="parTrans" cxnId="{48FF5B80-D43F-45ED-AEA2-6C72AE1A9D19}">
      <dgm:prSet/>
      <dgm:spPr/>
      <dgm:t>
        <a:bodyPr/>
        <a:lstStyle/>
        <a:p>
          <a:endParaRPr lang="en-GB"/>
        </a:p>
      </dgm:t>
    </dgm:pt>
    <dgm:pt modelId="{0C39284B-FA55-4E6B-A408-2DBDE5C8C2A5}" type="sibTrans" cxnId="{48FF5B80-D43F-45ED-AEA2-6C72AE1A9D19}">
      <dgm:prSet/>
      <dgm:spPr/>
      <dgm:t>
        <a:bodyPr/>
        <a:lstStyle/>
        <a:p>
          <a:endParaRPr lang="en-GB"/>
        </a:p>
      </dgm:t>
    </dgm:pt>
    <dgm:pt modelId="{6A354B3C-9F94-4FBA-AD42-5B26C0DD0401}">
      <dgm:prSet/>
      <dgm:spPr/>
      <dgm:t>
        <a:bodyPr/>
        <a:lstStyle/>
        <a:p>
          <a:r>
            <a:rPr lang="en-GB" dirty="0"/>
            <a:t>https://azure.microsoft.com/en-us/resources/-sql-ledger-cryptographically-verifiable-data-in-azure-sql-database-/</a:t>
          </a:r>
        </a:p>
      </dgm:t>
    </dgm:pt>
    <dgm:pt modelId="{C8535981-9ED3-4CAD-9602-C2D3DD38BEB6}" type="parTrans" cxnId="{ACD3F9AD-F6D1-4FBF-9D3C-7FE86B748A04}">
      <dgm:prSet/>
      <dgm:spPr/>
      <dgm:t>
        <a:bodyPr/>
        <a:lstStyle/>
        <a:p>
          <a:endParaRPr lang="en-GB"/>
        </a:p>
      </dgm:t>
    </dgm:pt>
    <dgm:pt modelId="{F008868C-5193-4E5B-A31F-1B9428EF8BC4}" type="sibTrans" cxnId="{ACD3F9AD-F6D1-4FBF-9D3C-7FE86B748A04}">
      <dgm:prSet/>
      <dgm:spPr/>
      <dgm:t>
        <a:bodyPr/>
        <a:lstStyle/>
        <a:p>
          <a:endParaRPr lang="en-GB"/>
        </a:p>
      </dgm:t>
    </dgm:pt>
    <dgm:pt modelId="{9D10732E-2848-4E94-B46A-97DE77952BF8}">
      <dgm:prSet/>
      <dgm:spPr/>
      <dgm:t>
        <a:bodyPr/>
        <a:lstStyle/>
        <a:p>
          <a:r>
            <a:rPr lang="en-GB" dirty="0"/>
            <a:t>https://docs.microsoft.com/en-us/azure/azure-sql/database/ledger-overview</a:t>
          </a:r>
        </a:p>
      </dgm:t>
    </dgm:pt>
    <dgm:pt modelId="{74C8F902-9AA3-4572-ADE3-A9F35A4C2D98}" type="parTrans" cxnId="{5CD1D5D9-A88D-402D-8A93-922C32C6BB11}">
      <dgm:prSet/>
      <dgm:spPr/>
      <dgm:t>
        <a:bodyPr/>
        <a:lstStyle/>
        <a:p>
          <a:endParaRPr lang="en-GB"/>
        </a:p>
      </dgm:t>
    </dgm:pt>
    <dgm:pt modelId="{D5B8B3E3-6E32-46A6-A53A-453417E2BFD1}" type="sibTrans" cxnId="{5CD1D5D9-A88D-402D-8A93-922C32C6BB11}">
      <dgm:prSet/>
      <dgm:spPr/>
      <dgm:t>
        <a:bodyPr/>
        <a:lstStyle/>
        <a:p>
          <a:endParaRPr lang="en-GB"/>
        </a:p>
      </dgm:t>
    </dgm:pt>
    <dgm:pt modelId="{65B9AABD-E3E9-4D76-9B3B-488129DE3D1C}">
      <dgm:prSet/>
      <dgm:spPr/>
      <dgm:t>
        <a:bodyPr/>
        <a:lstStyle/>
        <a:p>
          <a:r>
            <a:rPr lang="en-GB" dirty="0"/>
            <a:t>https://sqlservergeeks.com/azure-sql-database-ledger-part-1-by-jason-m-anderson/</a:t>
          </a:r>
        </a:p>
      </dgm:t>
    </dgm:pt>
    <dgm:pt modelId="{FAD3C625-C62B-4BC8-9A5F-0AE984CEE8BB}" type="parTrans" cxnId="{12E60F60-36DE-45CE-90B0-06D9F33FD9AD}">
      <dgm:prSet/>
      <dgm:spPr/>
      <dgm:t>
        <a:bodyPr/>
        <a:lstStyle/>
        <a:p>
          <a:endParaRPr lang="en-GB"/>
        </a:p>
      </dgm:t>
    </dgm:pt>
    <dgm:pt modelId="{C2A19CE6-14CB-4692-BE8D-29BF932BC1DB}" type="sibTrans" cxnId="{12E60F60-36DE-45CE-90B0-06D9F33FD9AD}">
      <dgm:prSet/>
      <dgm:spPr/>
      <dgm:t>
        <a:bodyPr/>
        <a:lstStyle/>
        <a:p>
          <a:endParaRPr lang="en-GB"/>
        </a:p>
      </dgm:t>
    </dgm:pt>
    <dgm:pt modelId="{A31AD0F6-F2D1-47DC-9ABC-8BCB7F039B06}">
      <dgm:prSet/>
      <dgm:spPr/>
      <dgm:t>
        <a:bodyPr/>
        <a:lstStyle/>
        <a:p>
          <a:r>
            <a:rPr lang="en-GB" dirty="0"/>
            <a:t>https://sqlservergeeks.com/azure-sql-database-ledger-part-2-by-jason-m-anderson/</a:t>
          </a:r>
        </a:p>
      </dgm:t>
    </dgm:pt>
    <dgm:pt modelId="{183F475E-53B0-46F7-AD64-689F1DDE2720}" type="parTrans" cxnId="{8008CEF5-B7C3-4467-B13B-A07A1446A5D8}">
      <dgm:prSet/>
      <dgm:spPr/>
      <dgm:t>
        <a:bodyPr/>
        <a:lstStyle/>
        <a:p>
          <a:endParaRPr lang="en-GB"/>
        </a:p>
      </dgm:t>
    </dgm:pt>
    <dgm:pt modelId="{3CB6342F-223F-4B26-99CE-FA973C6C94B0}" type="sibTrans" cxnId="{8008CEF5-B7C3-4467-B13B-A07A1446A5D8}">
      <dgm:prSet/>
      <dgm:spPr/>
      <dgm:t>
        <a:bodyPr/>
        <a:lstStyle/>
        <a:p>
          <a:endParaRPr lang="en-GB"/>
        </a:p>
      </dgm:t>
    </dgm:pt>
    <dgm:pt modelId="{76D09083-147C-405D-B64E-AC66B4EE1D7B}">
      <dgm:prSet/>
      <dgm:spPr/>
      <dgm:t>
        <a:bodyPr/>
        <a:lstStyle/>
        <a:p>
          <a:r>
            <a:rPr lang="pt-BR" dirty="0"/>
            <a:t>Azure Confidential Ledger Documentation</a:t>
          </a:r>
          <a:endParaRPr lang="en-GB" dirty="0"/>
        </a:p>
      </dgm:t>
    </dgm:pt>
    <dgm:pt modelId="{C6CF3BB4-AFC8-4794-AB3E-6D37804559B4}" type="parTrans" cxnId="{9B8FCAE7-CB4A-42F7-A4DA-7D4A9B741DBC}">
      <dgm:prSet/>
      <dgm:spPr/>
      <dgm:t>
        <a:bodyPr/>
        <a:lstStyle/>
        <a:p>
          <a:endParaRPr lang="en-GB"/>
        </a:p>
      </dgm:t>
    </dgm:pt>
    <dgm:pt modelId="{AAFB6D40-B663-4FD0-8C9A-23D1802B3036}" type="sibTrans" cxnId="{9B8FCAE7-CB4A-42F7-A4DA-7D4A9B741DBC}">
      <dgm:prSet/>
      <dgm:spPr/>
      <dgm:t>
        <a:bodyPr/>
        <a:lstStyle/>
        <a:p>
          <a:endParaRPr lang="en-GB"/>
        </a:p>
      </dgm:t>
    </dgm:pt>
    <dgm:pt modelId="{EE416370-F5A7-4806-8509-B2E81BF8973B}">
      <dgm:prSet/>
      <dgm:spPr/>
      <dgm:t>
        <a:bodyPr/>
        <a:lstStyle/>
        <a:p>
          <a:r>
            <a:rPr lang="en-GB" dirty="0"/>
            <a:t>https://docs.microsoft.com/en-us/azure/confidential-ledger/</a:t>
          </a:r>
        </a:p>
      </dgm:t>
    </dgm:pt>
    <dgm:pt modelId="{A4821836-961C-4448-AB78-7EE9BEC50E7C}" type="parTrans" cxnId="{D313030E-132C-4561-A229-2871F3A851F7}">
      <dgm:prSet/>
      <dgm:spPr/>
      <dgm:t>
        <a:bodyPr/>
        <a:lstStyle/>
        <a:p>
          <a:endParaRPr lang="en-GB"/>
        </a:p>
      </dgm:t>
    </dgm:pt>
    <dgm:pt modelId="{4639146F-03BD-4015-9A3A-FE11EFF77EB5}" type="sibTrans" cxnId="{D313030E-132C-4561-A229-2871F3A851F7}">
      <dgm:prSet/>
      <dgm:spPr/>
      <dgm:t>
        <a:bodyPr/>
        <a:lstStyle/>
        <a:p>
          <a:endParaRPr lang="en-GB"/>
        </a:p>
      </dgm:t>
    </dgm:pt>
    <dgm:pt modelId="{FFBB28F9-9AEC-42DD-BB64-5DDA39EFC909}" type="pres">
      <dgm:prSet presAssocID="{128CCC27-FF0E-49C3-B4EB-98502EAE1355}" presName="linear" presStyleCnt="0">
        <dgm:presLayoutVars>
          <dgm:animLvl val="lvl"/>
          <dgm:resizeHandles val="exact"/>
        </dgm:presLayoutVars>
      </dgm:prSet>
      <dgm:spPr/>
    </dgm:pt>
    <dgm:pt modelId="{A5778068-8389-4AC2-AA14-F32F623DF677}" type="pres">
      <dgm:prSet presAssocID="{6B5AF8F2-2DCE-42D8-BC95-75E0267099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FAEF65-50E1-4A3C-A4A4-D35BAAD064B0}" type="pres">
      <dgm:prSet presAssocID="{6B5AF8F2-2DCE-42D8-BC95-75E02670999B}" presName="childText" presStyleLbl="revTx" presStyleIdx="0" presStyleCnt="4">
        <dgm:presLayoutVars>
          <dgm:bulletEnabled val="1"/>
        </dgm:presLayoutVars>
      </dgm:prSet>
      <dgm:spPr/>
    </dgm:pt>
    <dgm:pt modelId="{B44C4A14-001E-4D8D-B3A1-94E2852DC8C0}" type="pres">
      <dgm:prSet presAssocID="{82236D75-2E16-4823-8ABA-E9CF6FB8CB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49E6D7-A610-4167-A915-0D7E48C0D3AD}" type="pres">
      <dgm:prSet presAssocID="{82236D75-2E16-4823-8ABA-E9CF6FB8CB3D}" presName="childText" presStyleLbl="revTx" presStyleIdx="1" presStyleCnt="4">
        <dgm:presLayoutVars>
          <dgm:bulletEnabled val="1"/>
        </dgm:presLayoutVars>
      </dgm:prSet>
      <dgm:spPr/>
    </dgm:pt>
    <dgm:pt modelId="{C3FD2AF2-C897-4310-A745-2112545552BD}" type="pres">
      <dgm:prSet presAssocID="{112309FB-4684-46B1-B387-D36A4B93BF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D6B54E-1DC7-4705-8467-41CA94B46457}" type="pres">
      <dgm:prSet presAssocID="{112309FB-4684-46B1-B387-D36A4B93BF63}" presName="childText" presStyleLbl="revTx" presStyleIdx="2" presStyleCnt="4">
        <dgm:presLayoutVars>
          <dgm:bulletEnabled val="1"/>
        </dgm:presLayoutVars>
      </dgm:prSet>
      <dgm:spPr/>
    </dgm:pt>
    <dgm:pt modelId="{FBD9BF98-CFF2-42EC-BB8D-4F1CE518319B}" type="pres">
      <dgm:prSet presAssocID="{76D09083-147C-405D-B64E-AC66B4EE1D7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0C4B4B-810D-4EE7-9F5D-96EC52CB732F}" type="pres">
      <dgm:prSet presAssocID="{76D09083-147C-405D-B64E-AC66B4EE1D7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72E8E05-A632-4E55-AA2B-884C47A62D80}" type="presOf" srcId="{9D10732E-2848-4E94-B46A-97DE77952BF8}" destId="{65FAEF65-50E1-4A3C-A4A4-D35BAAD064B0}" srcOrd="0" destOrd="0" presId="urn:microsoft.com/office/officeart/2005/8/layout/vList2"/>
    <dgm:cxn modelId="{D313030E-132C-4561-A229-2871F3A851F7}" srcId="{76D09083-147C-405D-B64E-AC66B4EE1D7B}" destId="{EE416370-F5A7-4806-8509-B2E81BF8973B}" srcOrd="0" destOrd="0" parTransId="{A4821836-961C-4448-AB78-7EE9BEC50E7C}" sibTransId="{4639146F-03BD-4015-9A3A-FE11EFF77EB5}"/>
    <dgm:cxn modelId="{53F59510-456D-4BBE-8CB0-7953CA652F1F}" type="presOf" srcId="{128CCC27-FF0E-49C3-B4EB-98502EAE1355}" destId="{FFBB28F9-9AEC-42DD-BB64-5DDA39EFC909}" srcOrd="0" destOrd="0" presId="urn:microsoft.com/office/officeart/2005/8/layout/vList2"/>
    <dgm:cxn modelId="{DE93ED2B-4454-4F4B-BD20-47B02C64FB7E}" type="presOf" srcId="{82236D75-2E16-4823-8ABA-E9CF6FB8CB3D}" destId="{B44C4A14-001E-4D8D-B3A1-94E2852DC8C0}" srcOrd="0" destOrd="0" presId="urn:microsoft.com/office/officeart/2005/8/layout/vList2"/>
    <dgm:cxn modelId="{6D47525E-27EA-46AC-A519-9794010D9C49}" type="presOf" srcId="{A31AD0F6-F2D1-47DC-9ABC-8BCB7F039B06}" destId="{B149E6D7-A610-4167-A915-0D7E48C0D3AD}" srcOrd="0" destOrd="1" presId="urn:microsoft.com/office/officeart/2005/8/layout/vList2"/>
    <dgm:cxn modelId="{12E60F60-36DE-45CE-90B0-06D9F33FD9AD}" srcId="{82236D75-2E16-4823-8ABA-E9CF6FB8CB3D}" destId="{65B9AABD-E3E9-4D76-9B3B-488129DE3D1C}" srcOrd="0" destOrd="0" parTransId="{FAD3C625-C62B-4BC8-9A5F-0AE984CEE8BB}" sibTransId="{C2A19CE6-14CB-4692-BE8D-29BF932BC1DB}"/>
    <dgm:cxn modelId="{6A6F926B-7B1E-4C66-BB75-473F98C50A2C}" type="presOf" srcId="{6A354B3C-9F94-4FBA-AD42-5B26C0DD0401}" destId="{5DD6B54E-1DC7-4705-8467-41CA94B46457}" srcOrd="0" destOrd="0" presId="urn:microsoft.com/office/officeart/2005/8/layout/vList2"/>
    <dgm:cxn modelId="{48FF5B80-D43F-45ED-AEA2-6C72AE1A9D19}" srcId="{128CCC27-FF0E-49C3-B4EB-98502EAE1355}" destId="{112309FB-4684-46B1-B387-D36A4B93BF63}" srcOrd="2" destOrd="0" parTransId="{DEB71039-5054-44F3-A5AC-5C7E38ECAEE5}" sibTransId="{0C39284B-FA55-4E6B-A408-2DBDE5C8C2A5}"/>
    <dgm:cxn modelId="{A9C01185-58A6-476B-A736-1C11C3DB80C8}" type="presOf" srcId="{112309FB-4684-46B1-B387-D36A4B93BF63}" destId="{C3FD2AF2-C897-4310-A745-2112545552BD}" srcOrd="0" destOrd="0" presId="urn:microsoft.com/office/officeart/2005/8/layout/vList2"/>
    <dgm:cxn modelId="{BBDEB994-C1F2-4564-874C-41E36EFA4495}" type="presOf" srcId="{76D09083-147C-405D-B64E-AC66B4EE1D7B}" destId="{FBD9BF98-CFF2-42EC-BB8D-4F1CE518319B}" srcOrd="0" destOrd="0" presId="urn:microsoft.com/office/officeart/2005/8/layout/vList2"/>
    <dgm:cxn modelId="{A4007796-C67A-43F9-B488-0AD01117C8C3}" type="presOf" srcId="{65B9AABD-E3E9-4D76-9B3B-488129DE3D1C}" destId="{B149E6D7-A610-4167-A915-0D7E48C0D3AD}" srcOrd="0" destOrd="0" presId="urn:microsoft.com/office/officeart/2005/8/layout/vList2"/>
    <dgm:cxn modelId="{ACD3F9AD-F6D1-4FBF-9D3C-7FE86B748A04}" srcId="{112309FB-4684-46B1-B387-D36A4B93BF63}" destId="{6A354B3C-9F94-4FBA-AD42-5B26C0DD0401}" srcOrd="0" destOrd="0" parTransId="{C8535981-9ED3-4CAD-9602-C2D3DD38BEB6}" sibTransId="{F008868C-5193-4E5B-A31F-1B9428EF8BC4}"/>
    <dgm:cxn modelId="{49893FB3-DBC2-4390-B1A1-6F570006D11E}" srcId="{128CCC27-FF0E-49C3-B4EB-98502EAE1355}" destId="{82236D75-2E16-4823-8ABA-E9CF6FB8CB3D}" srcOrd="1" destOrd="0" parTransId="{E104B9C3-6A88-4F25-AF1E-84FA4C601182}" sibTransId="{3F979F5C-9B05-4722-9168-B7AD5F3EB30B}"/>
    <dgm:cxn modelId="{05D76EB8-9832-4482-8CDD-F9D44FB8528B}" type="presOf" srcId="{6B5AF8F2-2DCE-42D8-BC95-75E02670999B}" destId="{A5778068-8389-4AC2-AA14-F32F623DF677}" srcOrd="0" destOrd="0" presId="urn:microsoft.com/office/officeart/2005/8/layout/vList2"/>
    <dgm:cxn modelId="{B1BB01CE-F405-4833-AFCF-F3EEB52A5132}" type="presOf" srcId="{EE416370-F5A7-4806-8509-B2E81BF8973B}" destId="{D50C4B4B-810D-4EE7-9F5D-96EC52CB732F}" srcOrd="0" destOrd="0" presId="urn:microsoft.com/office/officeart/2005/8/layout/vList2"/>
    <dgm:cxn modelId="{5CD1D5D9-A88D-402D-8A93-922C32C6BB11}" srcId="{6B5AF8F2-2DCE-42D8-BC95-75E02670999B}" destId="{9D10732E-2848-4E94-B46A-97DE77952BF8}" srcOrd="0" destOrd="0" parTransId="{74C8F902-9AA3-4572-ADE3-A9F35A4C2D98}" sibTransId="{D5B8B3E3-6E32-46A6-A53A-453417E2BFD1}"/>
    <dgm:cxn modelId="{9B8FCAE7-CB4A-42F7-A4DA-7D4A9B741DBC}" srcId="{128CCC27-FF0E-49C3-B4EB-98502EAE1355}" destId="{76D09083-147C-405D-B64E-AC66B4EE1D7B}" srcOrd="3" destOrd="0" parTransId="{C6CF3BB4-AFC8-4794-AB3E-6D37804559B4}" sibTransId="{AAFB6D40-B663-4FD0-8C9A-23D1802B3036}"/>
    <dgm:cxn modelId="{8008CEF5-B7C3-4467-B13B-A07A1446A5D8}" srcId="{82236D75-2E16-4823-8ABA-E9CF6FB8CB3D}" destId="{A31AD0F6-F2D1-47DC-9ABC-8BCB7F039B06}" srcOrd="1" destOrd="0" parTransId="{183F475E-53B0-46F7-AD64-689F1DDE2720}" sibTransId="{3CB6342F-223F-4B26-99CE-FA973C6C94B0}"/>
    <dgm:cxn modelId="{E05A70F7-950B-4C42-AE42-E35E006847E9}" srcId="{128CCC27-FF0E-49C3-B4EB-98502EAE1355}" destId="{6B5AF8F2-2DCE-42D8-BC95-75E02670999B}" srcOrd="0" destOrd="0" parTransId="{E7E2263F-338B-4414-9856-BB48F06B191E}" sibTransId="{DC5E363E-A794-4A01-AC55-35AEB432340F}"/>
    <dgm:cxn modelId="{F3A247CA-C068-4131-887A-41B41CA1F68E}" type="presParOf" srcId="{FFBB28F9-9AEC-42DD-BB64-5DDA39EFC909}" destId="{A5778068-8389-4AC2-AA14-F32F623DF677}" srcOrd="0" destOrd="0" presId="urn:microsoft.com/office/officeart/2005/8/layout/vList2"/>
    <dgm:cxn modelId="{13B36F6C-690D-470C-A9D4-6573C750587F}" type="presParOf" srcId="{FFBB28F9-9AEC-42DD-BB64-5DDA39EFC909}" destId="{65FAEF65-50E1-4A3C-A4A4-D35BAAD064B0}" srcOrd="1" destOrd="0" presId="urn:microsoft.com/office/officeart/2005/8/layout/vList2"/>
    <dgm:cxn modelId="{CE89C539-E4A5-41BE-83A7-9B9BF42E3971}" type="presParOf" srcId="{FFBB28F9-9AEC-42DD-BB64-5DDA39EFC909}" destId="{B44C4A14-001E-4D8D-B3A1-94E2852DC8C0}" srcOrd="2" destOrd="0" presId="urn:microsoft.com/office/officeart/2005/8/layout/vList2"/>
    <dgm:cxn modelId="{FFCE3941-BB88-4E8C-9CD7-7F6C0453EEC8}" type="presParOf" srcId="{FFBB28F9-9AEC-42DD-BB64-5DDA39EFC909}" destId="{B149E6D7-A610-4167-A915-0D7E48C0D3AD}" srcOrd="3" destOrd="0" presId="urn:microsoft.com/office/officeart/2005/8/layout/vList2"/>
    <dgm:cxn modelId="{00193B40-8F8B-40F4-81CC-4936D914ABFE}" type="presParOf" srcId="{FFBB28F9-9AEC-42DD-BB64-5DDA39EFC909}" destId="{C3FD2AF2-C897-4310-A745-2112545552BD}" srcOrd="4" destOrd="0" presId="urn:microsoft.com/office/officeart/2005/8/layout/vList2"/>
    <dgm:cxn modelId="{7B8C5D57-3331-48F6-BBB0-82CB91A7C775}" type="presParOf" srcId="{FFBB28F9-9AEC-42DD-BB64-5DDA39EFC909}" destId="{5DD6B54E-1DC7-4705-8467-41CA94B46457}" srcOrd="5" destOrd="0" presId="urn:microsoft.com/office/officeart/2005/8/layout/vList2"/>
    <dgm:cxn modelId="{1504D296-4890-472E-A63B-26BCA410CDAD}" type="presParOf" srcId="{FFBB28F9-9AEC-42DD-BB64-5DDA39EFC909}" destId="{FBD9BF98-CFF2-42EC-BB8D-4F1CE518319B}" srcOrd="6" destOrd="0" presId="urn:microsoft.com/office/officeart/2005/8/layout/vList2"/>
    <dgm:cxn modelId="{16466978-9856-4EB4-9649-EED18800A4BB}" type="presParOf" srcId="{FFBB28F9-9AEC-42DD-BB64-5DDA39EFC909}" destId="{D50C4B4B-810D-4EE7-9F5D-96EC52CB732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B2AAE-7696-40E5-A537-FCD09E2B13F7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AB1113-701D-44B0-97D7-EF1BDE0FDAAC}">
      <dgm:prSet/>
      <dgm:spPr/>
      <dgm:t>
        <a:bodyPr/>
        <a:lstStyle/>
        <a:p>
          <a:r>
            <a:rPr lang="en-US" dirty="0"/>
            <a:t>Some solutions require a higher level of data integrity</a:t>
          </a:r>
          <a:endParaRPr lang="en-GB" dirty="0"/>
        </a:p>
      </dgm:t>
    </dgm:pt>
    <dgm:pt modelId="{6E0F8B7B-E2B4-473D-9BE2-5103337C8F21}" type="parTrans" cxnId="{A4B315A2-C153-4F87-AE8D-6432C8A67B76}">
      <dgm:prSet/>
      <dgm:spPr/>
      <dgm:t>
        <a:bodyPr/>
        <a:lstStyle/>
        <a:p>
          <a:endParaRPr lang="en-GB"/>
        </a:p>
      </dgm:t>
    </dgm:pt>
    <dgm:pt modelId="{DAC7F6E8-B4B3-4F0C-B449-0677AA403EA1}" type="sibTrans" cxnId="{A4B315A2-C153-4F87-AE8D-6432C8A67B76}">
      <dgm:prSet/>
      <dgm:spPr/>
      <dgm:t>
        <a:bodyPr/>
        <a:lstStyle/>
        <a:p>
          <a:endParaRPr lang="en-GB"/>
        </a:p>
      </dgm:t>
    </dgm:pt>
    <dgm:pt modelId="{CD1EF928-CBAC-4B57-B4F1-53D344D3C925}">
      <dgm:prSet/>
      <dgm:spPr/>
      <dgm:t>
        <a:bodyPr/>
        <a:lstStyle/>
        <a:p>
          <a:r>
            <a:rPr lang="en-US"/>
            <a:t>The Blockchain decentralization can be an overkill</a:t>
          </a:r>
          <a:endParaRPr lang="en-GB"/>
        </a:p>
      </dgm:t>
    </dgm:pt>
    <dgm:pt modelId="{464A76E7-DEC4-4FA5-AB97-439987495B21}" type="parTrans" cxnId="{1107D799-D3BD-41A8-B2B8-8ED7EA120751}">
      <dgm:prSet/>
      <dgm:spPr/>
      <dgm:t>
        <a:bodyPr/>
        <a:lstStyle/>
        <a:p>
          <a:endParaRPr lang="en-GB"/>
        </a:p>
      </dgm:t>
    </dgm:pt>
    <dgm:pt modelId="{544FECF2-FF22-4966-B3A1-8DCD0BF64018}" type="sibTrans" cxnId="{1107D799-D3BD-41A8-B2B8-8ED7EA120751}">
      <dgm:prSet/>
      <dgm:spPr/>
      <dgm:t>
        <a:bodyPr/>
        <a:lstStyle/>
        <a:p>
          <a:endParaRPr lang="en-GB"/>
        </a:p>
      </dgm:t>
    </dgm:pt>
    <dgm:pt modelId="{CA911DC9-E5E9-4E89-AF31-97C79FD00D5D}">
      <dgm:prSet/>
      <dgm:spPr/>
      <dgm:t>
        <a:bodyPr/>
        <a:lstStyle/>
        <a:p>
          <a:r>
            <a:rPr lang="en-US"/>
            <a:t>Example: Igaming players Wallet, Parts tracking</a:t>
          </a:r>
          <a:endParaRPr lang="en-GB"/>
        </a:p>
      </dgm:t>
    </dgm:pt>
    <dgm:pt modelId="{05C79A77-A8B5-40F5-8DCA-EA201D3435F7}" type="parTrans" cxnId="{9A9157B6-1AAA-4DDE-98DB-BCB10025F081}">
      <dgm:prSet/>
      <dgm:spPr/>
      <dgm:t>
        <a:bodyPr/>
        <a:lstStyle/>
        <a:p>
          <a:endParaRPr lang="en-GB"/>
        </a:p>
      </dgm:t>
    </dgm:pt>
    <dgm:pt modelId="{01E1D177-CCCC-45DA-8BF7-981FC502D382}" type="sibTrans" cxnId="{9A9157B6-1AAA-4DDE-98DB-BCB10025F081}">
      <dgm:prSet/>
      <dgm:spPr/>
      <dgm:t>
        <a:bodyPr/>
        <a:lstStyle/>
        <a:p>
          <a:endParaRPr lang="en-GB"/>
        </a:p>
      </dgm:t>
    </dgm:pt>
    <dgm:pt modelId="{806738ED-2F4F-4FD7-9CA3-CB0850588925}">
      <dgm:prSet/>
      <dgm:spPr/>
      <dgm:t>
        <a:bodyPr/>
        <a:lstStyle/>
        <a:p>
          <a:r>
            <a:rPr lang="en-US"/>
            <a:t>Some companies were using third part solutions as workarounds</a:t>
          </a:r>
          <a:endParaRPr lang="en-GB"/>
        </a:p>
      </dgm:t>
    </dgm:pt>
    <dgm:pt modelId="{496F36F3-72A0-4860-B45F-CFDD45AE74C1}" type="parTrans" cxnId="{B1B32988-E72B-41B2-A022-5705B50ECE01}">
      <dgm:prSet/>
      <dgm:spPr/>
      <dgm:t>
        <a:bodyPr/>
        <a:lstStyle/>
        <a:p>
          <a:endParaRPr lang="en-GB"/>
        </a:p>
      </dgm:t>
    </dgm:pt>
    <dgm:pt modelId="{97922056-824E-43CB-A924-508D0DF8916A}" type="sibTrans" cxnId="{B1B32988-E72B-41B2-A022-5705B50ECE01}">
      <dgm:prSet/>
      <dgm:spPr/>
      <dgm:t>
        <a:bodyPr/>
        <a:lstStyle/>
        <a:p>
          <a:endParaRPr lang="en-GB"/>
        </a:p>
      </dgm:t>
    </dgm:pt>
    <dgm:pt modelId="{2552E419-1748-4203-A92F-AC5F17C836E7}">
      <dgm:prSet/>
      <dgm:spPr/>
      <dgm:t>
        <a:bodyPr/>
        <a:lstStyle/>
        <a:p>
          <a:r>
            <a:rPr lang="pt-BR" dirty="0"/>
            <a:t>You need to prove your data has not being </a:t>
          </a:r>
          <a:r>
            <a:rPr lang="pt-BR"/>
            <a:t>tampered with</a:t>
          </a:r>
          <a:endParaRPr lang="en-GB" dirty="0"/>
        </a:p>
      </dgm:t>
    </dgm:pt>
    <dgm:pt modelId="{38836A27-BFDC-4C80-AC7A-8AA68323B049}" type="parTrans" cxnId="{52697AE8-9F0E-4D44-899B-7EEB8BADC766}">
      <dgm:prSet/>
      <dgm:spPr/>
    </dgm:pt>
    <dgm:pt modelId="{0D87BC0E-763E-44C6-8FD6-A129AD3C7048}" type="sibTrans" cxnId="{52697AE8-9F0E-4D44-899B-7EEB8BADC766}">
      <dgm:prSet/>
      <dgm:spPr/>
    </dgm:pt>
    <dgm:pt modelId="{1978470C-7A2D-49E2-A408-4DD32441A9D9}" type="pres">
      <dgm:prSet presAssocID="{1CEB2AAE-7696-40E5-A537-FCD09E2B13F7}" presName="linear" presStyleCnt="0">
        <dgm:presLayoutVars>
          <dgm:animLvl val="lvl"/>
          <dgm:resizeHandles val="exact"/>
        </dgm:presLayoutVars>
      </dgm:prSet>
      <dgm:spPr/>
    </dgm:pt>
    <dgm:pt modelId="{89389AA3-91AD-41DD-AF32-F1C57B9244A4}" type="pres">
      <dgm:prSet presAssocID="{E4AB1113-701D-44B0-97D7-EF1BDE0FDAA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B71A913-4017-473A-AB4A-9EC4DD852991}" type="pres">
      <dgm:prSet presAssocID="{DAC7F6E8-B4B3-4F0C-B449-0677AA403EA1}" presName="spacer" presStyleCnt="0"/>
      <dgm:spPr/>
    </dgm:pt>
    <dgm:pt modelId="{C2FAD6BE-8B7C-4D7D-885D-1914258AA568}" type="pres">
      <dgm:prSet presAssocID="{2552E419-1748-4203-A92F-AC5F17C836E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873C438-4A27-4497-B6EB-6EC560DF8267}" type="pres">
      <dgm:prSet presAssocID="{0D87BC0E-763E-44C6-8FD6-A129AD3C7048}" presName="spacer" presStyleCnt="0"/>
      <dgm:spPr/>
    </dgm:pt>
    <dgm:pt modelId="{4D640664-3833-42EC-BB76-9F503ECDE5C2}" type="pres">
      <dgm:prSet presAssocID="{CD1EF928-CBAC-4B57-B4F1-53D344D3C92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658EFB-0FA7-469B-8860-F6C072DCA520}" type="pres">
      <dgm:prSet presAssocID="{544FECF2-FF22-4966-B3A1-8DCD0BF64018}" presName="spacer" presStyleCnt="0"/>
      <dgm:spPr/>
    </dgm:pt>
    <dgm:pt modelId="{90729735-D6C0-4A27-A78C-C2303BFF00C1}" type="pres">
      <dgm:prSet presAssocID="{CA911DC9-E5E9-4E89-AF31-97C79FD00D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3FF01D-463C-4458-9299-8DBE61D1B90F}" type="pres">
      <dgm:prSet presAssocID="{01E1D177-CCCC-45DA-8BF7-981FC502D382}" presName="spacer" presStyleCnt="0"/>
      <dgm:spPr/>
    </dgm:pt>
    <dgm:pt modelId="{1FC7A726-DD6F-4905-8318-40A2B185AC9B}" type="pres">
      <dgm:prSet presAssocID="{806738ED-2F4F-4FD7-9CA3-CB085058892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7AF9431-0EC1-4F5F-93AD-0D1CD25756BF}" type="presOf" srcId="{CD1EF928-CBAC-4B57-B4F1-53D344D3C925}" destId="{4D640664-3833-42EC-BB76-9F503ECDE5C2}" srcOrd="0" destOrd="0" presId="urn:microsoft.com/office/officeart/2005/8/layout/vList2"/>
    <dgm:cxn modelId="{B270895C-E44C-472F-B792-0665C6CE705F}" type="presOf" srcId="{E4AB1113-701D-44B0-97D7-EF1BDE0FDAAC}" destId="{89389AA3-91AD-41DD-AF32-F1C57B9244A4}" srcOrd="0" destOrd="0" presId="urn:microsoft.com/office/officeart/2005/8/layout/vList2"/>
    <dgm:cxn modelId="{06761B59-6C09-408F-B335-E3215C61D68C}" type="presOf" srcId="{2552E419-1748-4203-A92F-AC5F17C836E7}" destId="{C2FAD6BE-8B7C-4D7D-885D-1914258AA568}" srcOrd="0" destOrd="0" presId="urn:microsoft.com/office/officeart/2005/8/layout/vList2"/>
    <dgm:cxn modelId="{42A5367F-DC29-4F03-80C9-46B8D48E7842}" type="presOf" srcId="{1CEB2AAE-7696-40E5-A537-FCD09E2B13F7}" destId="{1978470C-7A2D-49E2-A408-4DD32441A9D9}" srcOrd="0" destOrd="0" presId="urn:microsoft.com/office/officeart/2005/8/layout/vList2"/>
    <dgm:cxn modelId="{B1B32988-E72B-41B2-A022-5705B50ECE01}" srcId="{1CEB2AAE-7696-40E5-A537-FCD09E2B13F7}" destId="{806738ED-2F4F-4FD7-9CA3-CB0850588925}" srcOrd="4" destOrd="0" parTransId="{496F36F3-72A0-4860-B45F-CFDD45AE74C1}" sibTransId="{97922056-824E-43CB-A924-508D0DF8916A}"/>
    <dgm:cxn modelId="{093F1C91-8E00-452C-9A0F-029BABBD615C}" type="presOf" srcId="{806738ED-2F4F-4FD7-9CA3-CB0850588925}" destId="{1FC7A726-DD6F-4905-8318-40A2B185AC9B}" srcOrd="0" destOrd="0" presId="urn:microsoft.com/office/officeart/2005/8/layout/vList2"/>
    <dgm:cxn modelId="{1107D799-D3BD-41A8-B2B8-8ED7EA120751}" srcId="{1CEB2AAE-7696-40E5-A537-FCD09E2B13F7}" destId="{CD1EF928-CBAC-4B57-B4F1-53D344D3C925}" srcOrd="2" destOrd="0" parTransId="{464A76E7-DEC4-4FA5-AB97-439987495B21}" sibTransId="{544FECF2-FF22-4966-B3A1-8DCD0BF64018}"/>
    <dgm:cxn modelId="{A4B315A2-C153-4F87-AE8D-6432C8A67B76}" srcId="{1CEB2AAE-7696-40E5-A537-FCD09E2B13F7}" destId="{E4AB1113-701D-44B0-97D7-EF1BDE0FDAAC}" srcOrd="0" destOrd="0" parTransId="{6E0F8B7B-E2B4-473D-9BE2-5103337C8F21}" sibTransId="{DAC7F6E8-B4B3-4F0C-B449-0677AA403EA1}"/>
    <dgm:cxn modelId="{A3406DAA-D024-4303-918A-C5D56D057F56}" type="presOf" srcId="{CA911DC9-E5E9-4E89-AF31-97C79FD00D5D}" destId="{90729735-D6C0-4A27-A78C-C2303BFF00C1}" srcOrd="0" destOrd="0" presId="urn:microsoft.com/office/officeart/2005/8/layout/vList2"/>
    <dgm:cxn modelId="{9A9157B6-1AAA-4DDE-98DB-BCB10025F081}" srcId="{1CEB2AAE-7696-40E5-A537-FCD09E2B13F7}" destId="{CA911DC9-E5E9-4E89-AF31-97C79FD00D5D}" srcOrd="3" destOrd="0" parTransId="{05C79A77-A8B5-40F5-8DCA-EA201D3435F7}" sibTransId="{01E1D177-CCCC-45DA-8BF7-981FC502D382}"/>
    <dgm:cxn modelId="{52697AE8-9F0E-4D44-899B-7EEB8BADC766}" srcId="{1CEB2AAE-7696-40E5-A537-FCD09E2B13F7}" destId="{2552E419-1748-4203-A92F-AC5F17C836E7}" srcOrd="1" destOrd="0" parTransId="{38836A27-BFDC-4C80-AC7A-8AA68323B049}" sibTransId="{0D87BC0E-763E-44C6-8FD6-A129AD3C7048}"/>
    <dgm:cxn modelId="{565A119D-6720-49BD-8C74-9CD5B957AC16}" type="presParOf" srcId="{1978470C-7A2D-49E2-A408-4DD32441A9D9}" destId="{89389AA3-91AD-41DD-AF32-F1C57B9244A4}" srcOrd="0" destOrd="0" presId="urn:microsoft.com/office/officeart/2005/8/layout/vList2"/>
    <dgm:cxn modelId="{4E7A934D-C2EE-4EB4-986D-65DFC6EA98F2}" type="presParOf" srcId="{1978470C-7A2D-49E2-A408-4DD32441A9D9}" destId="{7B71A913-4017-473A-AB4A-9EC4DD852991}" srcOrd="1" destOrd="0" presId="urn:microsoft.com/office/officeart/2005/8/layout/vList2"/>
    <dgm:cxn modelId="{65C6E9D9-DA63-4C83-A25E-55D43B170F92}" type="presParOf" srcId="{1978470C-7A2D-49E2-A408-4DD32441A9D9}" destId="{C2FAD6BE-8B7C-4D7D-885D-1914258AA568}" srcOrd="2" destOrd="0" presId="urn:microsoft.com/office/officeart/2005/8/layout/vList2"/>
    <dgm:cxn modelId="{6251C69B-1FBE-489D-B4AF-BDB90FA47871}" type="presParOf" srcId="{1978470C-7A2D-49E2-A408-4DD32441A9D9}" destId="{C873C438-4A27-4497-B6EB-6EC560DF8267}" srcOrd="3" destOrd="0" presId="urn:microsoft.com/office/officeart/2005/8/layout/vList2"/>
    <dgm:cxn modelId="{73BB062A-6E0A-4E1F-84AA-393F15B346B5}" type="presParOf" srcId="{1978470C-7A2D-49E2-A408-4DD32441A9D9}" destId="{4D640664-3833-42EC-BB76-9F503ECDE5C2}" srcOrd="4" destOrd="0" presId="urn:microsoft.com/office/officeart/2005/8/layout/vList2"/>
    <dgm:cxn modelId="{356A03A6-9979-463A-95F4-D8D702BACE0F}" type="presParOf" srcId="{1978470C-7A2D-49E2-A408-4DD32441A9D9}" destId="{D1658EFB-0FA7-469B-8860-F6C072DCA520}" srcOrd="5" destOrd="0" presId="urn:microsoft.com/office/officeart/2005/8/layout/vList2"/>
    <dgm:cxn modelId="{C6ED0DF2-F912-47ED-B204-B7CB2DEAB359}" type="presParOf" srcId="{1978470C-7A2D-49E2-A408-4DD32441A9D9}" destId="{90729735-D6C0-4A27-A78C-C2303BFF00C1}" srcOrd="6" destOrd="0" presId="urn:microsoft.com/office/officeart/2005/8/layout/vList2"/>
    <dgm:cxn modelId="{5F57D23A-4815-4046-8199-20882263F529}" type="presParOf" srcId="{1978470C-7A2D-49E2-A408-4DD32441A9D9}" destId="{4C3FF01D-463C-4458-9299-8DBE61D1B90F}" srcOrd="7" destOrd="0" presId="urn:microsoft.com/office/officeart/2005/8/layout/vList2"/>
    <dgm:cxn modelId="{7C42283E-5703-45E9-B162-6564A98CD4E5}" type="presParOf" srcId="{1978470C-7A2D-49E2-A408-4DD32441A9D9}" destId="{1FC7A726-DD6F-4905-8318-40A2B185AC9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8CCC27-FF0E-49C3-B4EB-98502EAE1355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B5AF8F2-2DCE-42D8-BC95-75E02670999B}">
      <dgm:prSet/>
      <dgm:spPr/>
      <dgm:t>
        <a:bodyPr/>
        <a:lstStyle/>
        <a:p>
          <a:r>
            <a:rPr lang="en-US"/>
            <a:t>Each Transaction is recorded as a history</a:t>
          </a:r>
          <a:endParaRPr lang="en-GB"/>
        </a:p>
      </dgm:t>
    </dgm:pt>
    <dgm:pt modelId="{E7E2263F-338B-4414-9856-BB48F06B191E}" type="parTrans" cxnId="{E05A70F7-950B-4C42-AE42-E35E006847E9}">
      <dgm:prSet/>
      <dgm:spPr/>
      <dgm:t>
        <a:bodyPr/>
        <a:lstStyle/>
        <a:p>
          <a:endParaRPr lang="en-GB"/>
        </a:p>
      </dgm:t>
    </dgm:pt>
    <dgm:pt modelId="{DC5E363E-A794-4A01-AC55-35AEB432340F}" type="sibTrans" cxnId="{E05A70F7-950B-4C42-AE42-E35E006847E9}">
      <dgm:prSet/>
      <dgm:spPr/>
      <dgm:t>
        <a:bodyPr/>
        <a:lstStyle/>
        <a:p>
          <a:endParaRPr lang="en-GB"/>
        </a:p>
      </dgm:t>
    </dgm:pt>
    <dgm:pt modelId="{82236D75-2E16-4823-8ABA-E9CF6FB8CB3D}">
      <dgm:prSet/>
      <dgm:spPr/>
      <dgm:t>
        <a:bodyPr/>
        <a:lstStyle/>
        <a:p>
          <a:r>
            <a:rPr lang="en-US"/>
            <a:t>Digest blocks are created for the transactions</a:t>
          </a:r>
          <a:endParaRPr lang="en-GB"/>
        </a:p>
      </dgm:t>
    </dgm:pt>
    <dgm:pt modelId="{E104B9C3-6A88-4F25-AF1E-84FA4C601182}" type="parTrans" cxnId="{49893FB3-DBC2-4390-B1A1-6F570006D11E}">
      <dgm:prSet/>
      <dgm:spPr/>
      <dgm:t>
        <a:bodyPr/>
        <a:lstStyle/>
        <a:p>
          <a:endParaRPr lang="en-GB"/>
        </a:p>
      </dgm:t>
    </dgm:pt>
    <dgm:pt modelId="{3F979F5C-9B05-4722-9168-B7AD5F3EB30B}" type="sibTrans" cxnId="{49893FB3-DBC2-4390-B1A1-6F570006D11E}">
      <dgm:prSet/>
      <dgm:spPr/>
      <dgm:t>
        <a:bodyPr/>
        <a:lstStyle/>
        <a:p>
          <a:endParaRPr lang="en-GB"/>
        </a:p>
      </dgm:t>
    </dgm:pt>
    <dgm:pt modelId="{112309FB-4684-46B1-B387-D36A4B93BF63}">
      <dgm:prSet/>
      <dgm:spPr/>
      <dgm:t>
        <a:bodyPr/>
        <a:lstStyle/>
        <a:p>
          <a:r>
            <a:rPr lang="en-US"/>
            <a:t>Digest blocks are saved externally to the database</a:t>
          </a:r>
          <a:endParaRPr lang="en-GB"/>
        </a:p>
      </dgm:t>
    </dgm:pt>
    <dgm:pt modelId="{DEB71039-5054-44F3-A5AC-5C7E38ECAEE5}" type="parTrans" cxnId="{48FF5B80-D43F-45ED-AEA2-6C72AE1A9D19}">
      <dgm:prSet/>
      <dgm:spPr/>
      <dgm:t>
        <a:bodyPr/>
        <a:lstStyle/>
        <a:p>
          <a:endParaRPr lang="en-GB"/>
        </a:p>
      </dgm:t>
    </dgm:pt>
    <dgm:pt modelId="{0C39284B-FA55-4E6B-A408-2DBDE5C8C2A5}" type="sibTrans" cxnId="{48FF5B80-D43F-45ED-AEA2-6C72AE1A9D19}">
      <dgm:prSet/>
      <dgm:spPr/>
      <dgm:t>
        <a:bodyPr/>
        <a:lstStyle/>
        <a:p>
          <a:endParaRPr lang="en-GB"/>
        </a:p>
      </dgm:t>
    </dgm:pt>
    <dgm:pt modelId="{6A354B3C-9F94-4FBA-AD42-5B26C0DD0401}">
      <dgm:prSet/>
      <dgm:spPr/>
      <dgm:t>
        <a:bodyPr/>
        <a:lstStyle/>
        <a:p>
          <a:r>
            <a:rPr lang="en-US"/>
            <a:t>The digests can be used for integrity verification</a:t>
          </a:r>
          <a:endParaRPr lang="en-GB"/>
        </a:p>
      </dgm:t>
    </dgm:pt>
    <dgm:pt modelId="{C8535981-9ED3-4CAD-9602-C2D3DD38BEB6}" type="parTrans" cxnId="{ACD3F9AD-F6D1-4FBF-9D3C-7FE86B748A04}">
      <dgm:prSet/>
      <dgm:spPr/>
      <dgm:t>
        <a:bodyPr/>
        <a:lstStyle/>
        <a:p>
          <a:endParaRPr lang="en-GB"/>
        </a:p>
      </dgm:t>
    </dgm:pt>
    <dgm:pt modelId="{F008868C-5193-4E5B-A31F-1B9428EF8BC4}" type="sibTrans" cxnId="{ACD3F9AD-F6D1-4FBF-9D3C-7FE86B748A04}">
      <dgm:prSet/>
      <dgm:spPr/>
      <dgm:t>
        <a:bodyPr/>
        <a:lstStyle/>
        <a:p>
          <a:endParaRPr lang="en-GB"/>
        </a:p>
      </dgm:t>
    </dgm:pt>
    <dgm:pt modelId="{FFBB28F9-9AEC-42DD-BB64-5DDA39EFC909}" type="pres">
      <dgm:prSet presAssocID="{128CCC27-FF0E-49C3-B4EB-98502EAE1355}" presName="linear" presStyleCnt="0">
        <dgm:presLayoutVars>
          <dgm:animLvl val="lvl"/>
          <dgm:resizeHandles val="exact"/>
        </dgm:presLayoutVars>
      </dgm:prSet>
      <dgm:spPr/>
    </dgm:pt>
    <dgm:pt modelId="{A5778068-8389-4AC2-AA14-F32F623DF677}" type="pres">
      <dgm:prSet presAssocID="{6B5AF8F2-2DCE-42D8-BC95-75E0267099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60EAC9-D0CC-4497-B587-B75A22DF324B}" type="pres">
      <dgm:prSet presAssocID="{DC5E363E-A794-4A01-AC55-35AEB432340F}" presName="spacer" presStyleCnt="0"/>
      <dgm:spPr/>
    </dgm:pt>
    <dgm:pt modelId="{B44C4A14-001E-4D8D-B3A1-94E2852DC8C0}" type="pres">
      <dgm:prSet presAssocID="{82236D75-2E16-4823-8ABA-E9CF6FB8CB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AC162C-2F6C-4025-BAB5-725E97601188}" type="pres">
      <dgm:prSet presAssocID="{3F979F5C-9B05-4722-9168-B7AD5F3EB30B}" presName="spacer" presStyleCnt="0"/>
      <dgm:spPr/>
    </dgm:pt>
    <dgm:pt modelId="{C3FD2AF2-C897-4310-A745-2112545552BD}" type="pres">
      <dgm:prSet presAssocID="{112309FB-4684-46B1-B387-D36A4B93BF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E6BE5A-C5D2-44B9-8BE2-CC1E9FCD58E8}" type="pres">
      <dgm:prSet presAssocID="{0C39284B-FA55-4E6B-A408-2DBDE5C8C2A5}" presName="spacer" presStyleCnt="0"/>
      <dgm:spPr/>
    </dgm:pt>
    <dgm:pt modelId="{C60E94E0-81BB-4924-B6DC-B36DA28988C0}" type="pres">
      <dgm:prSet presAssocID="{6A354B3C-9F94-4FBA-AD42-5B26C0DD04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F59510-456D-4BBE-8CB0-7953CA652F1F}" type="presOf" srcId="{128CCC27-FF0E-49C3-B4EB-98502EAE1355}" destId="{FFBB28F9-9AEC-42DD-BB64-5DDA39EFC909}" srcOrd="0" destOrd="0" presId="urn:microsoft.com/office/officeart/2005/8/layout/vList2"/>
    <dgm:cxn modelId="{DE93ED2B-4454-4F4B-BD20-47B02C64FB7E}" type="presOf" srcId="{82236D75-2E16-4823-8ABA-E9CF6FB8CB3D}" destId="{B44C4A14-001E-4D8D-B3A1-94E2852DC8C0}" srcOrd="0" destOrd="0" presId="urn:microsoft.com/office/officeart/2005/8/layout/vList2"/>
    <dgm:cxn modelId="{48FF5B80-D43F-45ED-AEA2-6C72AE1A9D19}" srcId="{128CCC27-FF0E-49C3-B4EB-98502EAE1355}" destId="{112309FB-4684-46B1-B387-D36A4B93BF63}" srcOrd="2" destOrd="0" parTransId="{DEB71039-5054-44F3-A5AC-5C7E38ECAEE5}" sibTransId="{0C39284B-FA55-4E6B-A408-2DBDE5C8C2A5}"/>
    <dgm:cxn modelId="{A9C01185-58A6-476B-A736-1C11C3DB80C8}" type="presOf" srcId="{112309FB-4684-46B1-B387-D36A4B93BF63}" destId="{C3FD2AF2-C897-4310-A745-2112545552BD}" srcOrd="0" destOrd="0" presId="urn:microsoft.com/office/officeart/2005/8/layout/vList2"/>
    <dgm:cxn modelId="{ACD3F9AD-F6D1-4FBF-9D3C-7FE86B748A04}" srcId="{128CCC27-FF0E-49C3-B4EB-98502EAE1355}" destId="{6A354B3C-9F94-4FBA-AD42-5B26C0DD0401}" srcOrd="3" destOrd="0" parTransId="{C8535981-9ED3-4CAD-9602-C2D3DD38BEB6}" sibTransId="{F008868C-5193-4E5B-A31F-1B9428EF8BC4}"/>
    <dgm:cxn modelId="{49893FB3-DBC2-4390-B1A1-6F570006D11E}" srcId="{128CCC27-FF0E-49C3-B4EB-98502EAE1355}" destId="{82236D75-2E16-4823-8ABA-E9CF6FB8CB3D}" srcOrd="1" destOrd="0" parTransId="{E104B9C3-6A88-4F25-AF1E-84FA4C601182}" sibTransId="{3F979F5C-9B05-4722-9168-B7AD5F3EB30B}"/>
    <dgm:cxn modelId="{05D76EB8-9832-4482-8CDD-F9D44FB8528B}" type="presOf" srcId="{6B5AF8F2-2DCE-42D8-BC95-75E02670999B}" destId="{A5778068-8389-4AC2-AA14-F32F623DF677}" srcOrd="0" destOrd="0" presId="urn:microsoft.com/office/officeart/2005/8/layout/vList2"/>
    <dgm:cxn modelId="{A5F0E4BB-35B9-4E76-99FB-D02419E3B7FE}" type="presOf" srcId="{6A354B3C-9F94-4FBA-AD42-5B26C0DD0401}" destId="{C60E94E0-81BB-4924-B6DC-B36DA28988C0}" srcOrd="0" destOrd="0" presId="urn:microsoft.com/office/officeart/2005/8/layout/vList2"/>
    <dgm:cxn modelId="{E05A70F7-950B-4C42-AE42-E35E006847E9}" srcId="{128CCC27-FF0E-49C3-B4EB-98502EAE1355}" destId="{6B5AF8F2-2DCE-42D8-BC95-75E02670999B}" srcOrd="0" destOrd="0" parTransId="{E7E2263F-338B-4414-9856-BB48F06B191E}" sibTransId="{DC5E363E-A794-4A01-AC55-35AEB432340F}"/>
    <dgm:cxn modelId="{F3A247CA-C068-4131-887A-41B41CA1F68E}" type="presParOf" srcId="{FFBB28F9-9AEC-42DD-BB64-5DDA39EFC909}" destId="{A5778068-8389-4AC2-AA14-F32F623DF677}" srcOrd="0" destOrd="0" presId="urn:microsoft.com/office/officeart/2005/8/layout/vList2"/>
    <dgm:cxn modelId="{181C207E-5869-4042-A26D-ED35F664480B}" type="presParOf" srcId="{FFBB28F9-9AEC-42DD-BB64-5DDA39EFC909}" destId="{2B60EAC9-D0CC-4497-B587-B75A22DF324B}" srcOrd="1" destOrd="0" presId="urn:microsoft.com/office/officeart/2005/8/layout/vList2"/>
    <dgm:cxn modelId="{CE89C539-E4A5-41BE-83A7-9B9BF42E3971}" type="presParOf" srcId="{FFBB28F9-9AEC-42DD-BB64-5DDA39EFC909}" destId="{B44C4A14-001E-4D8D-B3A1-94E2852DC8C0}" srcOrd="2" destOrd="0" presId="urn:microsoft.com/office/officeart/2005/8/layout/vList2"/>
    <dgm:cxn modelId="{72366862-04DF-4F8B-B93C-B01ADDBB93AE}" type="presParOf" srcId="{FFBB28F9-9AEC-42DD-BB64-5DDA39EFC909}" destId="{CAAC162C-2F6C-4025-BAB5-725E97601188}" srcOrd="3" destOrd="0" presId="urn:microsoft.com/office/officeart/2005/8/layout/vList2"/>
    <dgm:cxn modelId="{00193B40-8F8B-40F4-81CC-4936D914ABFE}" type="presParOf" srcId="{FFBB28F9-9AEC-42DD-BB64-5DDA39EFC909}" destId="{C3FD2AF2-C897-4310-A745-2112545552BD}" srcOrd="4" destOrd="0" presId="urn:microsoft.com/office/officeart/2005/8/layout/vList2"/>
    <dgm:cxn modelId="{C2CF172A-EB1E-422C-B373-0ED5C79355C3}" type="presParOf" srcId="{FFBB28F9-9AEC-42DD-BB64-5DDA39EFC909}" destId="{91E6BE5A-C5D2-44B9-8BE2-CC1E9FCD58E8}" srcOrd="5" destOrd="0" presId="urn:microsoft.com/office/officeart/2005/8/layout/vList2"/>
    <dgm:cxn modelId="{5B7A8178-F26A-48DE-A2CD-7A4F0E61FC40}" type="presParOf" srcId="{FFBB28F9-9AEC-42DD-BB64-5DDA39EFC909}" destId="{C60E94E0-81BB-4924-B6DC-B36DA28988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8CCC27-FF0E-49C3-B4EB-98502EAE1355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B5AF8F2-2DCE-42D8-BC95-75E02670999B}">
      <dgm:prSet/>
      <dgm:spPr/>
      <dgm:t>
        <a:bodyPr/>
        <a:lstStyle/>
        <a:p>
          <a:r>
            <a:rPr lang="en-US" dirty="0"/>
            <a:t>The transactions are recorded in a system table</a:t>
          </a:r>
          <a:endParaRPr lang="en-GB" dirty="0"/>
        </a:p>
      </dgm:t>
    </dgm:pt>
    <dgm:pt modelId="{E7E2263F-338B-4414-9856-BB48F06B191E}" type="parTrans" cxnId="{E05A70F7-950B-4C42-AE42-E35E006847E9}">
      <dgm:prSet/>
      <dgm:spPr/>
      <dgm:t>
        <a:bodyPr/>
        <a:lstStyle/>
        <a:p>
          <a:endParaRPr lang="en-GB"/>
        </a:p>
      </dgm:t>
    </dgm:pt>
    <dgm:pt modelId="{DC5E363E-A794-4A01-AC55-35AEB432340F}" type="sibTrans" cxnId="{E05A70F7-950B-4C42-AE42-E35E006847E9}">
      <dgm:prSet/>
      <dgm:spPr/>
      <dgm:t>
        <a:bodyPr/>
        <a:lstStyle/>
        <a:p>
          <a:endParaRPr lang="en-GB"/>
        </a:p>
      </dgm:t>
    </dgm:pt>
    <dgm:pt modelId="{82236D75-2E16-4823-8ABA-E9CF6FB8CB3D}">
      <dgm:prSet/>
      <dgm:spPr/>
      <dgm:t>
        <a:bodyPr/>
        <a:lstStyle/>
        <a:p>
          <a:r>
            <a:rPr lang="en-US" dirty="0"/>
            <a:t>Digest blocks are created for the transactions</a:t>
          </a:r>
          <a:endParaRPr lang="en-GB" dirty="0"/>
        </a:p>
      </dgm:t>
    </dgm:pt>
    <dgm:pt modelId="{E104B9C3-6A88-4F25-AF1E-84FA4C601182}" type="parTrans" cxnId="{49893FB3-DBC2-4390-B1A1-6F570006D11E}">
      <dgm:prSet/>
      <dgm:spPr/>
      <dgm:t>
        <a:bodyPr/>
        <a:lstStyle/>
        <a:p>
          <a:endParaRPr lang="en-GB"/>
        </a:p>
      </dgm:t>
    </dgm:pt>
    <dgm:pt modelId="{3F979F5C-9B05-4722-9168-B7AD5F3EB30B}" type="sibTrans" cxnId="{49893FB3-DBC2-4390-B1A1-6F570006D11E}">
      <dgm:prSet/>
      <dgm:spPr/>
      <dgm:t>
        <a:bodyPr/>
        <a:lstStyle/>
        <a:p>
          <a:endParaRPr lang="en-GB"/>
        </a:p>
      </dgm:t>
    </dgm:pt>
    <dgm:pt modelId="{112309FB-4684-46B1-B387-D36A4B93BF63}">
      <dgm:prSet/>
      <dgm:spPr/>
      <dgm:t>
        <a:bodyPr/>
        <a:lstStyle/>
        <a:p>
          <a:r>
            <a:rPr lang="en-US" dirty="0"/>
            <a:t>Digest blocks are asynchronously transferred to external storage</a:t>
          </a:r>
          <a:endParaRPr lang="en-GB" dirty="0"/>
        </a:p>
      </dgm:t>
    </dgm:pt>
    <dgm:pt modelId="{DEB71039-5054-44F3-A5AC-5C7E38ECAEE5}" type="parTrans" cxnId="{48FF5B80-D43F-45ED-AEA2-6C72AE1A9D19}">
      <dgm:prSet/>
      <dgm:spPr/>
      <dgm:t>
        <a:bodyPr/>
        <a:lstStyle/>
        <a:p>
          <a:endParaRPr lang="en-GB"/>
        </a:p>
      </dgm:t>
    </dgm:pt>
    <dgm:pt modelId="{0C39284B-FA55-4E6B-A408-2DBDE5C8C2A5}" type="sibTrans" cxnId="{48FF5B80-D43F-45ED-AEA2-6C72AE1A9D19}">
      <dgm:prSet/>
      <dgm:spPr/>
      <dgm:t>
        <a:bodyPr/>
        <a:lstStyle/>
        <a:p>
          <a:endParaRPr lang="en-GB"/>
        </a:p>
      </dgm:t>
    </dgm:pt>
    <dgm:pt modelId="{6A354B3C-9F94-4FBA-AD42-5B26C0DD0401}">
      <dgm:prSet/>
      <dgm:spPr/>
      <dgm:t>
        <a:bodyPr/>
        <a:lstStyle/>
        <a:p>
          <a:r>
            <a:rPr lang="en-US" dirty="0"/>
            <a:t>Verifications can be triggered regularly</a:t>
          </a:r>
          <a:endParaRPr lang="en-GB" dirty="0"/>
        </a:p>
      </dgm:t>
    </dgm:pt>
    <dgm:pt modelId="{C8535981-9ED3-4CAD-9602-C2D3DD38BEB6}" type="parTrans" cxnId="{ACD3F9AD-F6D1-4FBF-9D3C-7FE86B748A04}">
      <dgm:prSet/>
      <dgm:spPr/>
      <dgm:t>
        <a:bodyPr/>
        <a:lstStyle/>
        <a:p>
          <a:endParaRPr lang="en-GB"/>
        </a:p>
      </dgm:t>
    </dgm:pt>
    <dgm:pt modelId="{F008868C-5193-4E5B-A31F-1B9428EF8BC4}" type="sibTrans" cxnId="{ACD3F9AD-F6D1-4FBF-9D3C-7FE86B748A04}">
      <dgm:prSet/>
      <dgm:spPr/>
      <dgm:t>
        <a:bodyPr/>
        <a:lstStyle/>
        <a:p>
          <a:endParaRPr lang="en-GB"/>
        </a:p>
      </dgm:t>
    </dgm:pt>
    <dgm:pt modelId="{FFBB28F9-9AEC-42DD-BB64-5DDA39EFC909}" type="pres">
      <dgm:prSet presAssocID="{128CCC27-FF0E-49C3-B4EB-98502EAE1355}" presName="linear" presStyleCnt="0">
        <dgm:presLayoutVars>
          <dgm:animLvl val="lvl"/>
          <dgm:resizeHandles val="exact"/>
        </dgm:presLayoutVars>
      </dgm:prSet>
      <dgm:spPr/>
    </dgm:pt>
    <dgm:pt modelId="{A5778068-8389-4AC2-AA14-F32F623DF677}" type="pres">
      <dgm:prSet presAssocID="{6B5AF8F2-2DCE-42D8-BC95-75E0267099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60EAC9-D0CC-4497-B587-B75A22DF324B}" type="pres">
      <dgm:prSet presAssocID="{DC5E363E-A794-4A01-AC55-35AEB432340F}" presName="spacer" presStyleCnt="0"/>
      <dgm:spPr/>
    </dgm:pt>
    <dgm:pt modelId="{B44C4A14-001E-4D8D-B3A1-94E2852DC8C0}" type="pres">
      <dgm:prSet presAssocID="{82236D75-2E16-4823-8ABA-E9CF6FB8CB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AC162C-2F6C-4025-BAB5-725E97601188}" type="pres">
      <dgm:prSet presAssocID="{3F979F5C-9B05-4722-9168-B7AD5F3EB30B}" presName="spacer" presStyleCnt="0"/>
      <dgm:spPr/>
    </dgm:pt>
    <dgm:pt modelId="{C3FD2AF2-C897-4310-A745-2112545552BD}" type="pres">
      <dgm:prSet presAssocID="{112309FB-4684-46B1-B387-D36A4B93BF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E6BE5A-C5D2-44B9-8BE2-CC1E9FCD58E8}" type="pres">
      <dgm:prSet presAssocID="{0C39284B-FA55-4E6B-A408-2DBDE5C8C2A5}" presName="spacer" presStyleCnt="0"/>
      <dgm:spPr/>
    </dgm:pt>
    <dgm:pt modelId="{C60E94E0-81BB-4924-B6DC-B36DA28988C0}" type="pres">
      <dgm:prSet presAssocID="{6A354B3C-9F94-4FBA-AD42-5B26C0DD04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F59510-456D-4BBE-8CB0-7953CA652F1F}" type="presOf" srcId="{128CCC27-FF0E-49C3-B4EB-98502EAE1355}" destId="{FFBB28F9-9AEC-42DD-BB64-5DDA39EFC909}" srcOrd="0" destOrd="0" presId="urn:microsoft.com/office/officeart/2005/8/layout/vList2"/>
    <dgm:cxn modelId="{DE93ED2B-4454-4F4B-BD20-47B02C64FB7E}" type="presOf" srcId="{82236D75-2E16-4823-8ABA-E9CF6FB8CB3D}" destId="{B44C4A14-001E-4D8D-B3A1-94E2852DC8C0}" srcOrd="0" destOrd="0" presId="urn:microsoft.com/office/officeart/2005/8/layout/vList2"/>
    <dgm:cxn modelId="{48FF5B80-D43F-45ED-AEA2-6C72AE1A9D19}" srcId="{128CCC27-FF0E-49C3-B4EB-98502EAE1355}" destId="{112309FB-4684-46B1-B387-D36A4B93BF63}" srcOrd="2" destOrd="0" parTransId="{DEB71039-5054-44F3-A5AC-5C7E38ECAEE5}" sibTransId="{0C39284B-FA55-4E6B-A408-2DBDE5C8C2A5}"/>
    <dgm:cxn modelId="{A9C01185-58A6-476B-A736-1C11C3DB80C8}" type="presOf" srcId="{112309FB-4684-46B1-B387-D36A4B93BF63}" destId="{C3FD2AF2-C897-4310-A745-2112545552BD}" srcOrd="0" destOrd="0" presId="urn:microsoft.com/office/officeart/2005/8/layout/vList2"/>
    <dgm:cxn modelId="{ACD3F9AD-F6D1-4FBF-9D3C-7FE86B748A04}" srcId="{128CCC27-FF0E-49C3-B4EB-98502EAE1355}" destId="{6A354B3C-9F94-4FBA-AD42-5B26C0DD0401}" srcOrd="3" destOrd="0" parTransId="{C8535981-9ED3-4CAD-9602-C2D3DD38BEB6}" sibTransId="{F008868C-5193-4E5B-A31F-1B9428EF8BC4}"/>
    <dgm:cxn modelId="{49893FB3-DBC2-4390-B1A1-6F570006D11E}" srcId="{128CCC27-FF0E-49C3-B4EB-98502EAE1355}" destId="{82236D75-2E16-4823-8ABA-E9CF6FB8CB3D}" srcOrd="1" destOrd="0" parTransId="{E104B9C3-6A88-4F25-AF1E-84FA4C601182}" sibTransId="{3F979F5C-9B05-4722-9168-B7AD5F3EB30B}"/>
    <dgm:cxn modelId="{05D76EB8-9832-4482-8CDD-F9D44FB8528B}" type="presOf" srcId="{6B5AF8F2-2DCE-42D8-BC95-75E02670999B}" destId="{A5778068-8389-4AC2-AA14-F32F623DF677}" srcOrd="0" destOrd="0" presId="urn:microsoft.com/office/officeart/2005/8/layout/vList2"/>
    <dgm:cxn modelId="{A5F0E4BB-35B9-4E76-99FB-D02419E3B7FE}" type="presOf" srcId="{6A354B3C-9F94-4FBA-AD42-5B26C0DD0401}" destId="{C60E94E0-81BB-4924-B6DC-B36DA28988C0}" srcOrd="0" destOrd="0" presId="urn:microsoft.com/office/officeart/2005/8/layout/vList2"/>
    <dgm:cxn modelId="{E05A70F7-950B-4C42-AE42-E35E006847E9}" srcId="{128CCC27-FF0E-49C3-B4EB-98502EAE1355}" destId="{6B5AF8F2-2DCE-42D8-BC95-75E02670999B}" srcOrd="0" destOrd="0" parTransId="{E7E2263F-338B-4414-9856-BB48F06B191E}" sibTransId="{DC5E363E-A794-4A01-AC55-35AEB432340F}"/>
    <dgm:cxn modelId="{F3A247CA-C068-4131-887A-41B41CA1F68E}" type="presParOf" srcId="{FFBB28F9-9AEC-42DD-BB64-5DDA39EFC909}" destId="{A5778068-8389-4AC2-AA14-F32F623DF677}" srcOrd="0" destOrd="0" presId="urn:microsoft.com/office/officeart/2005/8/layout/vList2"/>
    <dgm:cxn modelId="{181C207E-5869-4042-A26D-ED35F664480B}" type="presParOf" srcId="{FFBB28F9-9AEC-42DD-BB64-5DDA39EFC909}" destId="{2B60EAC9-D0CC-4497-B587-B75A22DF324B}" srcOrd="1" destOrd="0" presId="urn:microsoft.com/office/officeart/2005/8/layout/vList2"/>
    <dgm:cxn modelId="{CE89C539-E4A5-41BE-83A7-9B9BF42E3971}" type="presParOf" srcId="{FFBB28F9-9AEC-42DD-BB64-5DDA39EFC909}" destId="{B44C4A14-001E-4D8D-B3A1-94E2852DC8C0}" srcOrd="2" destOrd="0" presId="urn:microsoft.com/office/officeart/2005/8/layout/vList2"/>
    <dgm:cxn modelId="{72366862-04DF-4F8B-B93C-B01ADDBB93AE}" type="presParOf" srcId="{FFBB28F9-9AEC-42DD-BB64-5DDA39EFC909}" destId="{CAAC162C-2F6C-4025-BAB5-725E97601188}" srcOrd="3" destOrd="0" presId="urn:microsoft.com/office/officeart/2005/8/layout/vList2"/>
    <dgm:cxn modelId="{00193B40-8F8B-40F4-81CC-4936D914ABFE}" type="presParOf" srcId="{FFBB28F9-9AEC-42DD-BB64-5DDA39EFC909}" destId="{C3FD2AF2-C897-4310-A745-2112545552BD}" srcOrd="4" destOrd="0" presId="urn:microsoft.com/office/officeart/2005/8/layout/vList2"/>
    <dgm:cxn modelId="{C2CF172A-EB1E-422C-B373-0ED5C79355C3}" type="presParOf" srcId="{FFBB28F9-9AEC-42DD-BB64-5DDA39EFC909}" destId="{91E6BE5A-C5D2-44B9-8BE2-CC1E9FCD58E8}" srcOrd="5" destOrd="0" presId="urn:microsoft.com/office/officeart/2005/8/layout/vList2"/>
    <dgm:cxn modelId="{5B7A8178-F26A-48DE-A2CD-7A4F0E61FC40}" type="presParOf" srcId="{FFBB28F9-9AEC-42DD-BB64-5DDA39EFC909}" destId="{C60E94E0-81BB-4924-B6DC-B36DA28988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8CCC27-FF0E-49C3-B4EB-98502EAE1355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B5AF8F2-2DCE-42D8-BC95-75E02670999B}">
      <dgm:prSet/>
      <dgm:spPr/>
      <dgm:t>
        <a:bodyPr/>
        <a:lstStyle/>
        <a:p>
          <a:r>
            <a:rPr lang="en-US" dirty="0"/>
            <a:t>Keeps a history of all operations</a:t>
          </a:r>
          <a:endParaRPr lang="en-GB" dirty="0"/>
        </a:p>
      </dgm:t>
    </dgm:pt>
    <dgm:pt modelId="{E7E2263F-338B-4414-9856-BB48F06B191E}" type="parTrans" cxnId="{E05A70F7-950B-4C42-AE42-E35E006847E9}">
      <dgm:prSet/>
      <dgm:spPr/>
      <dgm:t>
        <a:bodyPr/>
        <a:lstStyle/>
        <a:p>
          <a:endParaRPr lang="en-GB"/>
        </a:p>
      </dgm:t>
    </dgm:pt>
    <dgm:pt modelId="{DC5E363E-A794-4A01-AC55-35AEB432340F}" type="sibTrans" cxnId="{E05A70F7-950B-4C42-AE42-E35E006847E9}">
      <dgm:prSet/>
      <dgm:spPr/>
      <dgm:t>
        <a:bodyPr/>
        <a:lstStyle/>
        <a:p>
          <a:endParaRPr lang="en-GB"/>
        </a:p>
      </dgm:t>
    </dgm:pt>
    <dgm:pt modelId="{82236D75-2E16-4823-8ABA-E9CF6FB8CB3D}">
      <dgm:prSet/>
      <dgm:spPr/>
      <dgm:t>
        <a:bodyPr/>
        <a:lstStyle/>
        <a:p>
          <a:r>
            <a:rPr lang="en-US" dirty="0"/>
            <a:t>Based on Temporal Tables</a:t>
          </a:r>
          <a:endParaRPr lang="en-GB" dirty="0"/>
        </a:p>
      </dgm:t>
    </dgm:pt>
    <dgm:pt modelId="{E104B9C3-6A88-4F25-AF1E-84FA4C601182}" type="parTrans" cxnId="{49893FB3-DBC2-4390-B1A1-6F570006D11E}">
      <dgm:prSet/>
      <dgm:spPr/>
      <dgm:t>
        <a:bodyPr/>
        <a:lstStyle/>
        <a:p>
          <a:endParaRPr lang="en-GB"/>
        </a:p>
      </dgm:t>
    </dgm:pt>
    <dgm:pt modelId="{3F979F5C-9B05-4722-9168-B7AD5F3EB30B}" type="sibTrans" cxnId="{49893FB3-DBC2-4390-B1A1-6F570006D11E}">
      <dgm:prSet/>
      <dgm:spPr/>
      <dgm:t>
        <a:bodyPr/>
        <a:lstStyle/>
        <a:p>
          <a:endParaRPr lang="en-GB"/>
        </a:p>
      </dgm:t>
    </dgm:pt>
    <dgm:pt modelId="{112309FB-4684-46B1-B387-D36A4B93BF63}">
      <dgm:prSet/>
      <dgm:spPr/>
      <dgm:t>
        <a:bodyPr/>
        <a:lstStyle/>
        <a:p>
          <a:r>
            <a:rPr lang="en-US" dirty="0"/>
            <a:t>A View retrieve information about the operations</a:t>
          </a:r>
          <a:endParaRPr lang="en-GB" dirty="0"/>
        </a:p>
      </dgm:t>
    </dgm:pt>
    <dgm:pt modelId="{DEB71039-5054-44F3-A5AC-5C7E38ECAEE5}" type="parTrans" cxnId="{48FF5B80-D43F-45ED-AEA2-6C72AE1A9D19}">
      <dgm:prSet/>
      <dgm:spPr/>
      <dgm:t>
        <a:bodyPr/>
        <a:lstStyle/>
        <a:p>
          <a:endParaRPr lang="en-GB"/>
        </a:p>
      </dgm:t>
    </dgm:pt>
    <dgm:pt modelId="{0C39284B-FA55-4E6B-A408-2DBDE5C8C2A5}" type="sibTrans" cxnId="{48FF5B80-D43F-45ED-AEA2-6C72AE1A9D19}">
      <dgm:prSet/>
      <dgm:spPr/>
      <dgm:t>
        <a:bodyPr/>
        <a:lstStyle/>
        <a:p>
          <a:endParaRPr lang="en-GB"/>
        </a:p>
      </dgm:t>
    </dgm:pt>
    <dgm:pt modelId="{FFBB28F9-9AEC-42DD-BB64-5DDA39EFC909}" type="pres">
      <dgm:prSet presAssocID="{128CCC27-FF0E-49C3-B4EB-98502EAE1355}" presName="linear" presStyleCnt="0">
        <dgm:presLayoutVars>
          <dgm:animLvl val="lvl"/>
          <dgm:resizeHandles val="exact"/>
        </dgm:presLayoutVars>
      </dgm:prSet>
      <dgm:spPr/>
    </dgm:pt>
    <dgm:pt modelId="{A5778068-8389-4AC2-AA14-F32F623DF677}" type="pres">
      <dgm:prSet presAssocID="{6B5AF8F2-2DCE-42D8-BC95-75E0267099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60EAC9-D0CC-4497-B587-B75A22DF324B}" type="pres">
      <dgm:prSet presAssocID="{DC5E363E-A794-4A01-AC55-35AEB432340F}" presName="spacer" presStyleCnt="0"/>
      <dgm:spPr/>
    </dgm:pt>
    <dgm:pt modelId="{B44C4A14-001E-4D8D-B3A1-94E2852DC8C0}" type="pres">
      <dgm:prSet presAssocID="{82236D75-2E16-4823-8ABA-E9CF6FB8CB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AC162C-2F6C-4025-BAB5-725E97601188}" type="pres">
      <dgm:prSet presAssocID="{3F979F5C-9B05-4722-9168-B7AD5F3EB30B}" presName="spacer" presStyleCnt="0"/>
      <dgm:spPr/>
    </dgm:pt>
    <dgm:pt modelId="{C3FD2AF2-C897-4310-A745-2112545552BD}" type="pres">
      <dgm:prSet presAssocID="{112309FB-4684-46B1-B387-D36A4B93BF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F59510-456D-4BBE-8CB0-7953CA652F1F}" type="presOf" srcId="{128CCC27-FF0E-49C3-B4EB-98502EAE1355}" destId="{FFBB28F9-9AEC-42DD-BB64-5DDA39EFC909}" srcOrd="0" destOrd="0" presId="urn:microsoft.com/office/officeart/2005/8/layout/vList2"/>
    <dgm:cxn modelId="{DE93ED2B-4454-4F4B-BD20-47B02C64FB7E}" type="presOf" srcId="{82236D75-2E16-4823-8ABA-E9CF6FB8CB3D}" destId="{B44C4A14-001E-4D8D-B3A1-94E2852DC8C0}" srcOrd="0" destOrd="0" presId="urn:microsoft.com/office/officeart/2005/8/layout/vList2"/>
    <dgm:cxn modelId="{48FF5B80-D43F-45ED-AEA2-6C72AE1A9D19}" srcId="{128CCC27-FF0E-49C3-B4EB-98502EAE1355}" destId="{112309FB-4684-46B1-B387-D36A4B93BF63}" srcOrd="2" destOrd="0" parTransId="{DEB71039-5054-44F3-A5AC-5C7E38ECAEE5}" sibTransId="{0C39284B-FA55-4E6B-A408-2DBDE5C8C2A5}"/>
    <dgm:cxn modelId="{A9C01185-58A6-476B-A736-1C11C3DB80C8}" type="presOf" srcId="{112309FB-4684-46B1-B387-D36A4B93BF63}" destId="{C3FD2AF2-C897-4310-A745-2112545552BD}" srcOrd="0" destOrd="0" presId="urn:microsoft.com/office/officeart/2005/8/layout/vList2"/>
    <dgm:cxn modelId="{49893FB3-DBC2-4390-B1A1-6F570006D11E}" srcId="{128CCC27-FF0E-49C3-B4EB-98502EAE1355}" destId="{82236D75-2E16-4823-8ABA-E9CF6FB8CB3D}" srcOrd="1" destOrd="0" parTransId="{E104B9C3-6A88-4F25-AF1E-84FA4C601182}" sibTransId="{3F979F5C-9B05-4722-9168-B7AD5F3EB30B}"/>
    <dgm:cxn modelId="{05D76EB8-9832-4482-8CDD-F9D44FB8528B}" type="presOf" srcId="{6B5AF8F2-2DCE-42D8-BC95-75E02670999B}" destId="{A5778068-8389-4AC2-AA14-F32F623DF677}" srcOrd="0" destOrd="0" presId="urn:microsoft.com/office/officeart/2005/8/layout/vList2"/>
    <dgm:cxn modelId="{E05A70F7-950B-4C42-AE42-E35E006847E9}" srcId="{128CCC27-FF0E-49C3-B4EB-98502EAE1355}" destId="{6B5AF8F2-2DCE-42D8-BC95-75E02670999B}" srcOrd="0" destOrd="0" parTransId="{E7E2263F-338B-4414-9856-BB48F06B191E}" sibTransId="{DC5E363E-A794-4A01-AC55-35AEB432340F}"/>
    <dgm:cxn modelId="{F3A247CA-C068-4131-887A-41B41CA1F68E}" type="presParOf" srcId="{FFBB28F9-9AEC-42DD-BB64-5DDA39EFC909}" destId="{A5778068-8389-4AC2-AA14-F32F623DF677}" srcOrd="0" destOrd="0" presId="urn:microsoft.com/office/officeart/2005/8/layout/vList2"/>
    <dgm:cxn modelId="{181C207E-5869-4042-A26D-ED35F664480B}" type="presParOf" srcId="{FFBB28F9-9AEC-42DD-BB64-5DDA39EFC909}" destId="{2B60EAC9-D0CC-4497-B587-B75A22DF324B}" srcOrd="1" destOrd="0" presId="urn:microsoft.com/office/officeart/2005/8/layout/vList2"/>
    <dgm:cxn modelId="{CE89C539-E4A5-41BE-83A7-9B9BF42E3971}" type="presParOf" srcId="{FFBB28F9-9AEC-42DD-BB64-5DDA39EFC909}" destId="{B44C4A14-001E-4D8D-B3A1-94E2852DC8C0}" srcOrd="2" destOrd="0" presId="urn:microsoft.com/office/officeart/2005/8/layout/vList2"/>
    <dgm:cxn modelId="{72366862-04DF-4F8B-B93C-B01ADDBB93AE}" type="presParOf" srcId="{FFBB28F9-9AEC-42DD-BB64-5DDA39EFC909}" destId="{CAAC162C-2F6C-4025-BAB5-725E97601188}" srcOrd="3" destOrd="0" presId="urn:microsoft.com/office/officeart/2005/8/layout/vList2"/>
    <dgm:cxn modelId="{00193B40-8F8B-40F4-81CC-4936D914ABFE}" type="presParOf" srcId="{FFBB28F9-9AEC-42DD-BB64-5DDA39EFC909}" destId="{C3FD2AF2-C897-4310-A745-2112545552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8CCC27-FF0E-49C3-B4EB-98502EAE1355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B5AF8F2-2DCE-42D8-BC95-75E02670999B}">
      <dgm:prSet/>
      <dgm:spPr/>
      <dgm:t>
        <a:bodyPr/>
        <a:lstStyle/>
        <a:p>
          <a:r>
            <a:rPr lang="en-US" dirty="0"/>
            <a:t>No Update is accepted</a:t>
          </a:r>
          <a:endParaRPr lang="en-GB" dirty="0"/>
        </a:p>
      </dgm:t>
    </dgm:pt>
    <dgm:pt modelId="{E7E2263F-338B-4414-9856-BB48F06B191E}" type="parTrans" cxnId="{E05A70F7-950B-4C42-AE42-E35E006847E9}">
      <dgm:prSet/>
      <dgm:spPr/>
      <dgm:t>
        <a:bodyPr/>
        <a:lstStyle/>
        <a:p>
          <a:endParaRPr lang="en-GB"/>
        </a:p>
      </dgm:t>
    </dgm:pt>
    <dgm:pt modelId="{DC5E363E-A794-4A01-AC55-35AEB432340F}" type="sibTrans" cxnId="{E05A70F7-950B-4C42-AE42-E35E006847E9}">
      <dgm:prSet/>
      <dgm:spPr/>
      <dgm:t>
        <a:bodyPr/>
        <a:lstStyle/>
        <a:p>
          <a:endParaRPr lang="en-GB"/>
        </a:p>
      </dgm:t>
    </dgm:pt>
    <dgm:pt modelId="{82236D75-2E16-4823-8ABA-E9CF6FB8CB3D}">
      <dgm:prSet/>
      <dgm:spPr/>
      <dgm:t>
        <a:bodyPr/>
        <a:lstStyle/>
        <a:p>
          <a:r>
            <a:rPr lang="en-US" dirty="0"/>
            <a:t>No need for a history table</a:t>
          </a:r>
          <a:endParaRPr lang="en-GB" dirty="0"/>
        </a:p>
      </dgm:t>
    </dgm:pt>
    <dgm:pt modelId="{E104B9C3-6A88-4F25-AF1E-84FA4C601182}" type="parTrans" cxnId="{49893FB3-DBC2-4390-B1A1-6F570006D11E}">
      <dgm:prSet/>
      <dgm:spPr/>
      <dgm:t>
        <a:bodyPr/>
        <a:lstStyle/>
        <a:p>
          <a:endParaRPr lang="en-GB"/>
        </a:p>
      </dgm:t>
    </dgm:pt>
    <dgm:pt modelId="{3F979F5C-9B05-4722-9168-B7AD5F3EB30B}" type="sibTrans" cxnId="{49893FB3-DBC2-4390-B1A1-6F570006D11E}">
      <dgm:prSet/>
      <dgm:spPr/>
      <dgm:t>
        <a:bodyPr/>
        <a:lstStyle/>
        <a:p>
          <a:endParaRPr lang="en-GB"/>
        </a:p>
      </dgm:t>
    </dgm:pt>
    <dgm:pt modelId="{112309FB-4684-46B1-B387-D36A4B93BF63}">
      <dgm:prSet/>
      <dgm:spPr/>
      <dgm:t>
        <a:bodyPr/>
        <a:lstStyle/>
        <a:p>
          <a:r>
            <a:rPr lang="en-US" dirty="0"/>
            <a:t>The view is less useful</a:t>
          </a:r>
          <a:endParaRPr lang="en-GB" dirty="0"/>
        </a:p>
      </dgm:t>
    </dgm:pt>
    <dgm:pt modelId="{DEB71039-5054-44F3-A5AC-5C7E38ECAEE5}" type="parTrans" cxnId="{48FF5B80-D43F-45ED-AEA2-6C72AE1A9D19}">
      <dgm:prSet/>
      <dgm:spPr/>
      <dgm:t>
        <a:bodyPr/>
        <a:lstStyle/>
        <a:p>
          <a:endParaRPr lang="en-GB"/>
        </a:p>
      </dgm:t>
    </dgm:pt>
    <dgm:pt modelId="{0C39284B-FA55-4E6B-A408-2DBDE5C8C2A5}" type="sibTrans" cxnId="{48FF5B80-D43F-45ED-AEA2-6C72AE1A9D19}">
      <dgm:prSet/>
      <dgm:spPr/>
      <dgm:t>
        <a:bodyPr/>
        <a:lstStyle/>
        <a:p>
          <a:endParaRPr lang="en-GB"/>
        </a:p>
      </dgm:t>
    </dgm:pt>
    <dgm:pt modelId="{FFBB28F9-9AEC-42DD-BB64-5DDA39EFC909}" type="pres">
      <dgm:prSet presAssocID="{128CCC27-FF0E-49C3-B4EB-98502EAE1355}" presName="linear" presStyleCnt="0">
        <dgm:presLayoutVars>
          <dgm:animLvl val="lvl"/>
          <dgm:resizeHandles val="exact"/>
        </dgm:presLayoutVars>
      </dgm:prSet>
      <dgm:spPr/>
    </dgm:pt>
    <dgm:pt modelId="{A5778068-8389-4AC2-AA14-F32F623DF677}" type="pres">
      <dgm:prSet presAssocID="{6B5AF8F2-2DCE-42D8-BC95-75E0267099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60EAC9-D0CC-4497-B587-B75A22DF324B}" type="pres">
      <dgm:prSet presAssocID="{DC5E363E-A794-4A01-AC55-35AEB432340F}" presName="spacer" presStyleCnt="0"/>
      <dgm:spPr/>
    </dgm:pt>
    <dgm:pt modelId="{B44C4A14-001E-4D8D-B3A1-94E2852DC8C0}" type="pres">
      <dgm:prSet presAssocID="{82236D75-2E16-4823-8ABA-E9CF6FB8CB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AC162C-2F6C-4025-BAB5-725E97601188}" type="pres">
      <dgm:prSet presAssocID="{3F979F5C-9B05-4722-9168-B7AD5F3EB30B}" presName="spacer" presStyleCnt="0"/>
      <dgm:spPr/>
    </dgm:pt>
    <dgm:pt modelId="{C3FD2AF2-C897-4310-A745-2112545552BD}" type="pres">
      <dgm:prSet presAssocID="{112309FB-4684-46B1-B387-D36A4B93BF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F59510-456D-4BBE-8CB0-7953CA652F1F}" type="presOf" srcId="{128CCC27-FF0E-49C3-B4EB-98502EAE1355}" destId="{FFBB28F9-9AEC-42DD-BB64-5DDA39EFC909}" srcOrd="0" destOrd="0" presId="urn:microsoft.com/office/officeart/2005/8/layout/vList2"/>
    <dgm:cxn modelId="{DE93ED2B-4454-4F4B-BD20-47B02C64FB7E}" type="presOf" srcId="{82236D75-2E16-4823-8ABA-E9CF6FB8CB3D}" destId="{B44C4A14-001E-4D8D-B3A1-94E2852DC8C0}" srcOrd="0" destOrd="0" presId="urn:microsoft.com/office/officeart/2005/8/layout/vList2"/>
    <dgm:cxn modelId="{48FF5B80-D43F-45ED-AEA2-6C72AE1A9D19}" srcId="{128CCC27-FF0E-49C3-B4EB-98502EAE1355}" destId="{112309FB-4684-46B1-B387-D36A4B93BF63}" srcOrd="2" destOrd="0" parTransId="{DEB71039-5054-44F3-A5AC-5C7E38ECAEE5}" sibTransId="{0C39284B-FA55-4E6B-A408-2DBDE5C8C2A5}"/>
    <dgm:cxn modelId="{A9C01185-58A6-476B-A736-1C11C3DB80C8}" type="presOf" srcId="{112309FB-4684-46B1-B387-D36A4B93BF63}" destId="{C3FD2AF2-C897-4310-A745-2112545552BD}" srcOrd="0" destOrd="0" presId="urn:microsoft.com/office/officeart/2005/8/layout/vList2"/>
    <dgm:cxn modelId="{49893FB3-DBC2-4390-B1A1-6F570006D11E}" srcId="{128CCC27-FF0E-49C3-B4EB-98502EAE1355}" destId="{82236D75-2E16-4823-8ABA-E9CF6FB8CB3D}" srcOrd="1" destOrd="0" parTransId="{E104B9C3-6A88-4F25-AF1E-84FA4C601182}" sibTransId="{3F979F5C-9B05-4722-9168-B7AD5F3EB30B}"/>
    <dgm:cxn modelId="{05D76EB8-9832-4482-8CDD-F9D44FB8528B}" type="presOf" srcId="{6B5AF8F2-2DCE-42D8-BC95-75E02670999B}" destId="{A5778068-8389-4AC2-AA14-F32F623DF677}" srcOrd="0" destOrd="0" presId="urn:microsoft.com/office/officeart/2005/8/layout/vList2"/>
    <dgm:cxn modelId="{E05A70F7-950B-4C42-AE42-E35E006847E9}" srcId="{128CCC27-FF0E-49C3-B4EB-98502EAE1355}" destId="{6B5AF8F2-2DCE-42D8-BC95-75E02670999B}" srcOrd="0" destOrd="0" parTransId="{E7E2263F-338B-4414-9856-BB48F06B191E}" sibTransId="{DC5E363E-A794-4A01-AC55-35AEB432340F}"/>
    <dgm:cxn modelId="{F3A247CA-C068-4131-887A-41B41CA1F68E}" type="presParOf" srcId="{FFBB28F9-9AEC-42DD-BB64-5DDA39EFC909}" destId="{A5778068-8389-4AC2-AA14-F32F623DF677}" srcOrd="0" destOrd="0" presId="urn:microsoft.com/office/officeart/2005/8/layout/vList2"/>
    <dgm:cxn modelId="{181C207E-5869-4042-A26D-ED35F664480B}" type="presParOf" srcId="{FFBB28F9-9AEC-42DD-BB64-5DDA39EFC909}" destId="{2B60EAC9-D0CC-4497-B587-B75A22DF324B}" srcOrd="1" destOrd="0" presId="urn:microsoft.com/office/officeart/2005/8/layout/vList2"/>
    <dgm:cxn modelId="{CE89C539-E4A5-41BE-83A7-9B9BF42E3971}" type="presParOf" srcId="{FFBB28F9-9AEC-42DD-BB64-5DDA39EFC909}" destId="{B44C4A14-001E-4D8D-B3A1-94E2852DC8C0}" srcOrd="2" destOrd="0" presId="urn:microsoft.com/office/officeart/2005/8/layout/vList2"/>
    <dgm:cxn modelId="{72366862-04DF-4F8B-B93C-B01ADDBB93AE}" type="presParOf" srcId="{FFBB28F9-9AEC-42DD-BB64-5DDA39EFC909}" destId="{CAAC162C-2F6C-4025-BAB5-725E97601188}" srcOrd="3" destOrd="0" presId="urn:microsoft.com/office/officeart/2005/8/layout/vList2"/>
    <dgm:cxn modelId="{00193B40-8F8B-40F4-81CC-4936D914ABFE}" type="presParOf" srcId="{FFBB28F9-9AEC-42DD-BB64-5DDA39EFC909}" destId="{C3FD2AF2-C897-4310-A745-2112545552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3DFE82-1298-4D36-8C9D-44E642BF2F1A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F9E7F6F-E190-43D8-AC03-D3B0BC9C9595}">
      <dgm:prSet/>
      <dgm:spPr/>
      <dgm:t>
        <a:bodyPr/>
        <a:lstStyle/>
        <a:p>
          <a:r>
            <a:rPr lang="en-GB"/>
            <a:t>sys.database_ledger_transactions</a:t>
          </a:r>
        </a:p>
      </dgm:t>
    </dgm:pt>
    <dgm:pt modelId="{3C8FCFA4-D01A-47C8-8F94-6DF5DD089686}" type="parTrans" cxnId="{3A8C9F70-D2BA-454E-A34A-320030937878}">
      <dgm:prSet/>
      <dgm:spPr/>
      <dgm:t>
        <a:bodyPr/>
        <a:lstStyle/>
        <a:p>
          <a:endParaRPr lang="en-GB"/>
        </a:p>
      </dgm:t>
    </dgm:pt>
    <dgm:pt modelId="{C037E892-B8E2-454C-9BBD-C969DAFA44B7}" type="sibTrans" cxnId="{3A8C9F70-D2BA-454E-A34A-320030937878}">
      <dgm:prSet/>
      <dgm:spPr/>
      <dgm:t>
        <a:bodyPr/>
        <a:lstStyle/>
        <a:p>
          <a:endParaRPr lang="en-GB"/>
        </a:p>
      </dgm:t>
    </dgm:pt>
    <dgm:pt modelId="{EDBFFA79-904B-4713-B372-D7318894AEC5}">
      <dgm:prSet/>
      <dgm:spPr/>
      <dgm:t>
        <a:bodyPr/>
        <a:lstStyle/>
        <a:p>
          <a:r>
            <a:rPr lang="en-GB"/>
            <a:t>sys.database_ledger_blocks</a:t>
          </a:r>
        </a:p>
      </dgm:t>
    </dgm:pt>
    <dgm:pt modelId="{8BCCA3D9-7245-42BC-8273-D9C3AF7489BB}" type="parTrans" cxnId="{758BCE95-A8D3-4F99-A07F-BB05E1C6F162}">
      <dgm:prSet/>
      <dgm:spPr/>
      <dgm:t>
        <a:bodyPr/>
        <a:lstStyle/>
        <a:p>
          <a:endParaRPr lang="en-GB"/>
        </a:p>
      </dgm:t>
    </dgm:pt>
    <dgm:pt modelId="{B8048EB2-3305-4149-AFEB-83193644A83F}" type="sibTrans" cxnId="{758BCE95-A8D3-4F99-A07F-BB05E1C6F162}">
      <dgm:prSet/>
      <dgm:spPr/>
      <dgm:t>
        <a:bodyPr/>
        <a:lstStyle/>
        <a:p>
          <a:endParaRPr lang="en-GB"/>
        </a:p>
      </dgm:t>
    </dgm:pt>
    <dgm:pt modelId="{8B6798BA-3B9F-4853-B1E8-6D89714675F8}">
      <dgm:prSet/>
      <dgm:spPr/>
      <dgm:t>
        <a:bodyPr/>
        <a:lstStyle/>
        <a:p>
          <a:r>
            <a:rPr lang="en-GB"/>
            <a:t>sys.ledger_table_history</a:t>
          </a:r>
        </a:p>
      </dgm:t>
    </dgm:pt>
    <dgm:pt modelId="{C1AC1334-73AD-4423-8D01-85FDF0ADC1F3}" type="parTrans" cxnId="{E302DD53-9AB5-494F-AA86-A1F9212E554D}">
      <dgm:prSet/>
      <dgm:spPr/>
      <dgm:t>
        <a:bodyPr/>
        <a:lstStyle/>
        <a:p>
          <a:endParaRPr lang="en-GB"/>
        </a:p>
      </dgm:t>
    </dgm:pt>
    <dgm:pt modelId="{4857F783-20DA-4AC6-9AB7-DC0DDF450B42}" type="sibTrans" cxnId="{E302DD53-9AB5-494F-AA86-A1F9212E554D}">
      <dgm:prSet/>
      <dgm:spPr/>
      <dgm:t>
        <a:bodyPr/>
        <a:lstStyle/>
        <a:p>
          <a:endParaRPr lang="en-GB"/>
        </a:p>
      </dgm:t>
    </dgm:pt>
    <dgm:pt modelId="{B5DE0681-3497-405E-A942-BE6C9C7EE8F5}">
      <dgm:prSet/>
      <dgm:spPr/>
      <dgm:t>
        <a:bodyPr/>
        <a:lstStyle/>
        <a:p>
          <a:r>
            <a:rPr lang="en-GB"/>
            <a:t>sys.ledger_column_history</a:t>
          </a:r>
        </a:p>
      </dgm:t>
    </dgm:pt>
    <dgm:pt modelId="{0E9AE6B3-F158-4474-819A-03CD12B53B34}" type="parTrans" cxnId="{19DB4839-E45C-4165-95A6-FB2C7AA0244A}">
      <dgm:prSet/>
      <dgm:spPr/>
      <dgm:t>
        <a:bodyPr/>
        <a:lstStyle/>
        <a:p>
          <a:endParaRPr lang="en-GB"/>
        </a:p>
      </dgm:t>
    </dgm:pt>
    <dgm:pt modelId="{2D8C5120-E583-4375-8E93-7E7E50D434DC}" type="sibTrans" cxnId="{19DB4839-E45C-4165-95A6-FB2C7AA0244A}">
      <dgm:prSet/>
      <dgm:spPr/>
      <dgm:t>
        <a:bodyPr/>
        <a:lstStyle/>
        <a:p>
          <a:endParaRPr lang="en-GB"/>
        </a:p>
      </dgm:t>
    </dgm:pt>
    <dgm:pt modelId="{BA11F5BC-749E-473B-9D12-6FD6EC5E84D6}">
      <dgm:prSet/>
      <dgm:spPr/>
      <dgm:t>
        <a:bodyPr/>
        <a:lstStyle/>
        <a:p>
          <a:r>
            <a:rPr lang="en-GB"/>
            <a:t>sys.database_ledger_digest_locations</a:t>
          </a:r>
        </a:p>
      </dgm:t>
    </dgm:pt>
    <dgm:pt modelId="{4A46B953-C284-45F6-A7E3-7B83F958DB07}" type="parTrans" cxnId="{72C198E7-4D6A-4DB8-AEE0-E2F5E6599F20}">
      <dgm:prSet/>
      <dgm:spPr/>
      <dgm:t>
        <a:bodyPr/>
        <a:lstStyle/>
        <a:p>
          <a:endParaRPr lang="en-GB"/>
        </a:p>
      </dgm:t>
    </dgm:pt>
    <dgm:pt modelId="{A5A8460D-C588-47BC-A599-75E7CC5D8E1C}" type="sibTrans" cxnId="{72C198E7-4D6A-4DB8-AEE0-E2F5E6599F20}">
      <dgm:prSet/>
      <dgm:spPr/>
      <dgm:t>
        <a:bodyPr/>
        <a:lstStyle/>
        <a:p>
          <a:endParaRPr lang="en-GB"/>
        </a:p>
      </dgm:t>
    </dgm:pt>
    <dgm:pt modelId="{DC5E3278-37CD-4CE4-AD4E-6712D912AF51}" type="pres">
      <dgm:prSet presAssocID="{023DFE82-1298-4D36-8C9D-44E642BF2F1A}" presName="linear" presStyleCnt="0">
        <dgm:presLayoutVars>
          <dgm:animLvl val="lvl"/>
          <dgm:resizeHandles val="exact"/>
        </dgm:presLayoutVars>
      </dgm:prSet>
      <dgm:spPr/>
    </dgm:pt>
    <dgm:pt modelId="{858C7066-18F2-4D1E-9783-37ED35BEC0C0}" type="pres">
      <dgm:prSet presAssocID="{AF9E7F6F-E190-43D8-AC03-D3B0BC9C95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0C2437-2299-4D35-848A-A845A0E32A2D}" type="pres">
      <dgm:prSet presAssocID="{C037E892-B8E2-454C-9BBD-C969DAFA44B7}" presName="spacer" presStyleCnt="0"/>
      <dgm:spPr/>
    </dgm:pt>
    <dgm:pt modelId="{04FF9F5B-7387-4EB6-8498-18AB9CF6C60D}" type="pres">
      <dgm:prSet presAssocID="{EDBFFA79-904B-4713-B372-D7318894AE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03823A-EB41-4497-BCB4-DD8374942FC3}" type="pres">
      <dgm:prSet presAssocID="{B8048EB2-3305-4149-AFEB-83193644A83F}" presName="spacer" presStyleCnt="0"/>
      <dgm:spPr/>
    </dgm:pt>
    <dgm:pt modelId="{2EBDF98F-4BEF-468F-B25E-62621EA5AD66}" type="pres">
      <dgm:prSet presAssocID="{8B6798BA-3B9F-4853-B1E8-6D89714675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F9D8BC-B3BC-4E44-A5E8-854329771AEE}" type="pres">
      <dgm:prSet presAssocID="{4857F783-20DA-4AC6-9AB7-DC0DDF450B42}" presName="spacer" presStyleCnt="0"/>
      <dgm:spPr/>
    </dgm:pt>
    <dgm:pt modelId="{FE4B099D-F973-422F-AA90-2756A500F0C2}" type="pres">
      <dgm:prSet presAssocID="{B5DE0681-3497-405E-A942-BE6C9C7EE8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A3CEF5F-0189-49BC-946A-6C4C7AFA833B}" type="pres">
      <dgm:prSet presAssocID="{2D8C5120-E583-4375-8E93-7E7E50D434DC}" presName="spacer" presStyleCnt="0"/>
      <dgm:spPr/>
    </dgm:pt>
    <dgm:pt modelId="{A425FE3F-B060-4EF6-AAD0-33FA967BB7CD}" type="pres">
      <dgm:prSet presAssocID="{BA11F5BC-749E-473B-9D12-6FD6EC5E84D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6C5741C-ACD4-4213-8D25-976739EF3F65}" type="presOf" srcId="{EDBFFA79-904B-4713-B372-D7318894AEC5}" destId="{04FF9F5B-7387-4EB6-8498-18AB9CF6C60D}" srcOrd="0" destOrd="0" presId="urn:microsoft.com/office/officeart/2005/8/layout/vList2"/>
    <dgm:cxn modelId="{19DB4839-E45C-4165-95A6-FB2C7AA0244A}" srcId="{023DFE82-1298-4D36-8C9D-44E642BF2F1A}" destId="{B5DE0681-3497-405E-A942-BE6C9C7EE8F5}" srcOrd="3" destOrd="0" parTransId="{0E9AE6B3-F158-4474-819A-03CD12B53B34}" sibTransId="{2D8C5120-E583-4375-8E93-7E7E50D434DC}"/>
    <dgm:cxn modelId="{51ECB25B-7422-46D6-9173-4C627638ED70}" type="presOf" srcId="{AF9E7F6F-E190-43D8-AC03-D3B0BC9C9595}" destId="{858C7066-18F2-4D1E-9783-37ED35BEC0C0}" srcOrd="0" destOrd="0" presId="urn:microsoft.com/office/officeart/2005/8/layout/vList2"/>
    <dgm:cxn modelId="{3A8C9F70-D2BA-454E-A34A-320030937878}" srcId="{023DFE82-1298-4D36-8C9D-44E642BF2F1A}" destId="{AF9E7F6F-E190-43D8-AC03-D3B0BC9C9595}" srcOrd="0" destOrd="0" parTransId="{3C8FCFA4-D01A-47C8-8F94-6DF5DD089686}" sibTransId="{C037E892-B8E2-454C-9BBD-C969DAFA44B7}"/>
    <dgm:cxn modelId="{E302DD53-9AB5-494F-AA86-A1F9212E554D}" srcId="{023DFE82-1298-4D36-8C9D-44E642BF2F1A}" destId="{8B6798BA-3B9F-4853-B1E8-6D89714675F8}" srcOrd="2" destOrd="0" parTransId="{C1AC1334-73AD-4423-8D01-85FDF0ADC1F3}" sibTransId="{4857F783-20DA-4AC6-9AB7-DC0DDF450B42}"/>
    <dgm:cxn modelId="{3B3DF47E-11A4-4A50-8BDF-F4DFCD71B8E5}" type="presOf" srcId="{B5DE0681-3497-405E-A942-BE6C9C7EE8F5}" destId="{FE4B099D-F973-422F-AA90-2756A500F0C2}" srcOrd="0" destOrd="0" presId="urn:microsoft.com/office/officeart/2005/8/layout/vList2"/>
    <dgm:cxn modelId="{758BCE95-A8D3-4F99-A07F-BB05E1C6F162}" srcId="{023DFE82-1298-4D36-8C9D-44E642BF2F1A}" destId="{EDBFFA79-904B-4713-B372-D7318894AEC5}" srcOrd="1" destOrd="0" parTransId="{8BCCA3D9-7245-42BC-8273-D9C3AF7489BB}" sibTransId="{B8048EB2-3305-4149-AFEB-83193644A83F}"/>
    <dgm:cxn modelId="{A85BCEA8-4E8D-4657-8202-9F6783A9E4AB}" type="presOf" srcId="{8B6798BA-3B9F-4853-B1E8-6D89714675F8}" destId="{2EBDF98F-4BEF-468F-B25E-62621EA5AD66}" srcOrd="0" destOrd="0" presId="urn:microsoft.com/office/officeart/2005/8/layout/vList2"/>
    <dgm:cxn modelId="{1D942CC6-5396-4458-AAD3-5E51098B4429}" type="presOf" srcId="{BA11F5BC-749E-473B-9D12-6FD6EC5E84D6}" destId="{A425FE3F-B060-4EF6-AAD0-33FA967BB7CD}" srcOrd="0" destOrd="0" presId="urn:microsoft.com/office/officeart/2005/8/layout/vList2"/>
    <dgm:cxn modelId="{72C198E7-4D6A-4DB8-AEE0-E2F5E6599F20}" srcId="{023DFE82-1298-4D36-8C9D-44E642BF2F1A}" destId="{BA11F5BC-749E-473B-9D12-6FD6EC5E84D6}" srcOrd="4" destOrd="0" parTransId="{4A46B953-C284-45F6-A7E3-7B83F958DB07}" sibTransId="{A5A8460D-C588-47BC-A599-75E7CC5D8E1C}"/>
    <dgm:cxn modelId="{537F41FE-6522-4830-B551-BFC993DF7C50}" type="presOf" srcId="{023DFE82-1298-4D36-8C9D-44E642BF2F1A}" destId="{DC5E3278-37CD-4CE4-AD4E-6712D912AF51}" srcOrd="0" destOrd="0" presId="urn:microsoft.com/office/officeart/2005/8/layout/vList2"/>
    <dgm:cxn modelId="{EB3B979D-BB60-4EF2-9406-DCDBDF4112DA}" type="presParOf" srcId="{DC5E3278-37CD-4CE4-AD4E-6712D912AF51}" destId="{858C7066-18F2-4D1E-9783-37ED35BEC0C0}" srcOrd="0" destOrd="0" presId="urn:microsoft.com/office/officeart/2005/8/layout/vList2"/>
    <dgm:cxn modelId="{3D99C68F-8416-4591-B126-55CD498929F3}" type="presParOf" srcId="{DC5E3278-37CD-4CE4-AD4E-6712D912AF51}" destId="{4F0C2437-2299-4D35-848A-A845A0E32A2D}" srcOrd="1" destOrd="0" presId="urn:microsoft.com/office/officeart/2005/8/layout/vList2"/>
    <dgm:cxn modelId="{8E7FA241-2A21-4516-8F91-39B3BF850FB5}" type="presParOf" srcId="{DC5E3278-37CD-4CE4-AD4E-6712D912AF51}" destId="{04FF9F5B-7387-4EB6-8498-18AB9CF6C60D}" srcOrd="2" destOrd="0" presId="urn:microsoft.com/office/officeart/2005/8/layout/vList2"/>
    <dgm:cxn modelId="{FA55900F-9853-4328-AB78-6A7978E05DB2}" type="presParOf" srcId="{DC5E3278-37CD-4CE4-AD4E-6712D912AF51}" destId="{F503823A-EB41-4497-BCB4-DD8374942FC3}" srcOrd="3" destOrd="0" presId="urn:microsoft.com/office/officeart/2005/8/layout/vList2"/>
    <dgm:cxn modelId="{A325E8B7-1AB9-4B13-9FFE-70F7ECAAFF32}" type="presParOf" srcId="{DC5E3278-37CD-4CE4-AD4E-6712D912AF51}" destId="{2EBDF98F-4BEF-468F-B25E-62621EA5AD66}" srcOrd="4" destOrd="0" presId="urn:microsoft.com/office/officeart/2005/8/layout/vList2"/>
    <dgm:cxn modelId="{1C2020DA-C32E-4ED2-A687-2B5810517747}" type="presParOf" srcId="{DC5E3278-37CD-4CE4-AD4E-6712D912AF51}" destId="{CAF9D8BC-B3BC-4E44-A5E8-854329771AEE}" srcOrd="5" destOrd="0" presId="urn:microsoft.com/office/officeart/2005/8/layout/vList2"/>
    <dgm:cxn modelId="{A04A33CC-7AEE-47EE-AF8E-E00C7A5DB99E}" type="presParOf" srcId="{DC5E3278-37CD-4CE4-AD4E-6712D912AF51}" destId="{FE4B099D-F973-422F-AA90-2756A500F0C2}" srcOrd="6" destOrd="0" presId="urn:microsoft.com/office/officeart/2005/8/layout/vList2"/>
    <dgm:cxn modelId="{000C2A44-A3A4-4F1F-83C9-2F4BCF30AD4D}" type="presParOf" srcId="{DC5E3278-37CD-4CE4-AD4E-6712D912AF51}" destId="{6A3CEF5F-0189-49BC-946A-6C4C7AFA833B}" srcOrd="7" destOrd="0" presId="urn:microsoft.com/office/officeart/2005/8/layout/vList2"/>
    <dgm:cxn modelId="{A1A970CF-95FD-42F5-A3B1-770B005B43E2}" type="presParOf" srcId="{DC5E3278-37CD-4CE4-AD4E-6712D912AF51}" destId="{A425FE3F-B060-4EF6-AAD0-33FA967BB7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11CAE4-89D3-4060-8474-31919E556187}" type="doc">
      <dgm:prSet loTypeId="urn:microsoft.com/office/officeart/2005/8/layout/hierarchy1" loCatId="hierarchy" qsTypeId="urn:microsoft.com/office/officeart/2005/8/quickstyle/3d3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F776D4-DA34-42BE-9750-B4C154AA3969}">
      <dgm:prSet/>
      <dgm:spPr/>
      <dgm:t>
        <a:bodyPr/>
        <a:lstStyle/>
        <a:p>
          <a:r>
            <a:rPr lang="pt-BR"/>
            <a:t>Azure Storage Account</a:t>
          </a:r>
          <a:endParaRPr lang="en-US"/>
        </a:p>
      </dgm:t>
    </dgm:pt>
    <dgm:pt modelId="{7733A059-91F1-4DE2-A309-90979A9522B8}" type="parTrans" cxnId="{B7E51DD0-B98F-4005-9457-AD85A1313F6D}">
      <dgm:prSet/>
      <dgm:spPr/>
      <dgm:t>
        <a:bodyPr/>
        <a:lstStyle/>
        <a:p>
          <a:endParaRPr lang="en-US"/>
        </a:p>
      </dgm:t>
    </dgm:pt>
    <dgm:pt modelId="{56C6ECD5-D91A-447C-8E73-D37D44D1C2D9}" type="sibTrans" cxnId="{B7E51DD0-B98F-4005-9457-AD85A1313F6D}">
      <dgm:prSet/>
      <dgm:spPr/>
      <dgm:t>
        <a:bodyPr/>
        <a:lstStyle/>
        <a:p>
          <a:endParaRPr lang="en-US"/>
        </a:p>
      </dgm:t>
    </dgm:pt>
    <dgm:pt modelId="{CAD4E071-0DC3-40F5-8671-E913975E11D9}">
      <dgm:prSet/>
      <dgm:spPr/>
      <dgm:t>
        <a:bodyPr/>
        <a:lstStyle/>
        <a:p>
          <a:r>
            <a:rPr lang="pt-BR"/>
            <a:t>Azure Confidential Ledger</a:t>
          </a:r>
          <a:endParaRPr lang="en-US"/>
        </a:p>
      </dgm:t>
    </dgm:pt>
    <dgm:pt modelId="{CFE8EEA6-D22C-44C1-B5D2-A92475D18601}" type="parTrans" cxnId="{B7557F51-7BA4-45D9-BF20-FD358135DE37}">
      <dgm:prSet/>
      <dgm:spPr/>
      <dgm:t>
        <a:bodyPr/>
        <a:lstStyle/>
        <a:p>
          <a:endParaRPr lang="en-US"/>
        </a:p>
      </dgm:t>
    </dgm:pt>
    <dgm:pt modelId="{E62A56C1-5808-4511-9CE1-314C73EB25DC}" type="sibTrans" cxnId="{B7557F51-7BA4-45D9-BF20-FD358135DE37}">
      <dgm:prSet/>
      <dgm:spPr/>
      <dgm:t>
        <a:bodyPr/>
        <a:lstStyle/>
        <a:p>
          <a:endParaRPr lang="en-US"/>
        </a:p>
      </dgm:t>
    </dgm:pt>
    <dgm:pt modelId="{F375C7E5-15CB-4021-854C-F13E51CD8E0E}" type="pres">
      <dgm:prSet presAssocID="{0711CAE4-89D3-4060-8474-31919E5561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F269E9-2EE3-470C-96FA-3C801F86BA27}" type="pres">
      <dgm:prSet presAssocID="{2FF776D4-DA34-42BE-9750-B4C154AA3969}" presName="hierRoot1" presStyleCnt="0"/>
      <dgm:spPr/>
    </dgm:pt>
    <dgm:pt modelId="{5C876454-E208-4BEF-8D15-1B2FE1338CAC}" type="pres">
      <dgm:prSet presAssocID="{2FF776D4-DA34-42BE-9750-B4C154AA3969}" presName="composite" presStyleCnt="0"/>
      <dgm:spPr/>
    </dgm:pt>
    <dgm:pt modelId="{075A8480-D37E-4654-85D5-E736B30757B3}" type="pres">
      <dgm:prSet presAssocID="{2FF776D4-DA34-42BE-9750-B4C154AA3969}" presName="background" presStyleLbl="node0" presStyleIdx="0" presStyleCnt="2"/>
      <dgm:spPr/>
    </dgm:pt>
    <dgm:pt modelId="{158A6DFD-5E5B-4717-9C78-6077E49D05E3}" type="pres">
      <dgm:prSet presAssocID="{2FF776D4-DA34-42BE-9750-B4C154AA3969}" presName="text" presStyleLbl="fgAcc0" presStyleIdx="0" presStyleCnt="2">
        <dgm:presLayoutVars>
          <dgm:chPref val="3"/>
        </dgm:presLayoutVars>
      </dgm:prSet>
      <dgm:spPr/>
    </dgm:pt>
    <dgm:pt modelId="{5567C638-0CDA-4C13-A48A-DC5CE1B7FDAD}" type="pres">
      <dgm:prSet presAssocID="{2FF776D4-DA34-42BE-9750-B4C154AA3969}" presName="hierChild2" presStyleCnt="0"/>
      <dgm:spPr/>
    </dgm:pt>
    <dgm:pt modelId="{8988E124-9834-48A3-ADEF-A554146F1AB4}" type="pres">
      <dgm:prSet presAssocID="{CAD4E071-0DC3-40F5-8671-E913975E11D9}" presName="hierRoot1" presStyleCnt="0"/>
      <dgm:spPr/>
    </dgm:pt>
    <dgm:pt modelId="{C1B991E3-5B9F-461B-9BAC-E673F7F76115}" type="pres">
      <dgm:prSet presAssocID="{CAD4E071-0DC3-40F5-8671-E913975E11D9}" presName="composite" presStyleCnt="0"/>
      <dgm:spPr/>
    </dgm:pt>
    <dgm:pt modelId="{6F759F5E-5669-41DD-A85B-8B85F0022DAE}" type="pres">
      <dgm:prSet presAssocID="{CAD4E071-0DC3-40F5-8671-E913975E11D9}" presName="background" presStyleLbl="node0" presStyleIdx="1" presStyleCnt="2"/>
      <dgm:spPr/>
    </dgm:pt>
    <dgm:pt modelId="{54D4BA1A-98EF-4B6D-B91E-146E41EC0FE5}" type="pres">
      <dgm:prSet presAssocID="{CAD4E071-0DC3-40F5-8671-E913975E11D9}" presName="text" presStyleLbl="fgAcc0" presStyleIdx="1" presStyleCnt="2">
        <dgm:presLayoutVars>
          <dgm:chPref val="3"/>
        </dgm:presLayoutVars>
      </dgm:prSet>
      <dgm:spPr/>
    </dgm:pt>
    <dgm:pt modelId="{2215F691-9F1C-4597-9552-BBC419A843F4}" type="pres">
      <dgm:prSet presAssocID="{CAD4E071-0DC3-40F5-8671-E913975E11D9}" presName="hierChild2" presStyleCnt="0"/>
      <dgm:spPr/>
    </dgm:pt>
  </dgm:ptLst>
  <dgm:cxnLst>
    <dgm:cxn modelId="{8727FA0F-E722-4D46-B799-975AE6395472}" type="presOf" srcId="{CAD4E071-0DC3-40F5-8671-E913975E11D9}" destId="{54D4BA1A-98EF-4B6D-B91E-146E41EC0FE5}" srcOrd="0" destOrd="0" presId="urn:microsoft.com/office/officeart/2005/8/layout/hierarchy1"/>
    <dgm:cxn modelId="{B04C5924-FE55-4E83-9126-241887143244}" type="presOf" srcId="{0711CAE4-89D3-4060-8474-31919E556187}" destId="{F375C7E5-15CB-4021-854C-F13E51CD8E0E}" srcOrd="0" destOrd="0" presId="urn:microsoft.com/office/officeart/2005/8/layout/hierarchy1"/>
    <dgm:cxn modelId="{B7557F51-7BA4-45D9-BF20-FD358135DE37}" srcId="{0711CAE4-89D3-4060-8474-31919E556187}" destId="{CAD4E071-0DC3-40F5-8671-E913975E11D9}" srcOrd="1" destOrd="0" parTransId="{CFE8EEA6-D22C-44C1-B5D2-A92475D18601}" sibTransId="{E62A56C1-5808-4511-9CE1-314C73EB25DC}"/>
    <dgm:cxn modelId="{B7E51DD0-B98F-4005-9457-AD85A1313F6D}" srcId="{0711CAE4-89D3-4060-8474-31919E556187}" destId="{2FF776D4-DA34-42BE-9750-B4C154AA3969}" srcOrd="0" destOrd="0" parTransId="{7733A059-91F1-4DE2-A309-90979A9522B8}" sibTransId="{56C6ECD5-D91A-447C-8E73-D37D44D1C2D9}"/>
    <dgm:cxn modelId="{F110F9D0-E5E9-4CAD-8CAB-E75BAE2C47B2}" type="presOf" srcId="{2FF776D4-DA34-42BE-9750-B4C154AA3969}" destId="{158A6DFD-5E5B-4717-9C78-6077E49D05E3}" srcOrd="0" destOrd="0" presId="urn:microsoft.com/office/officeart/2005/8/layout/hierarchy1"/>
    <dgm:cxn modelId="{84A5D4E0-5B59-447C-BC19-B9996C620B9D}" type="presParOf" srcId="{F375C7E5-15CB-4021-854C-F13E51CD8E0E}" destId="{97F269E9-2EE3-470C-96FA-3C801F86BA27}" srcOrd="0" destOrd="0" presId="urn:microsoft.com/office/officeart/2005/8/layout/hierarchy1"/>
    <dgm:cxn modelId="{45BAA618-B6A5-46D5-A330-A860A0B0936C}" type="presParOf" srcId="{97F269E9-2EE3-470C-96FA-3C801F86BA27}" destId="{5C876454-E208-4BEF-8D15-1B2FE1338CAC}" srcOrd="0" destOrd="0" presId="urn:microsoft.com/office/officeart/2005/8/layout/hierarchy1"/>
    <dgm:cxn modelId="{66F5C592-D044-4682-9D83-8B5CE53C102D}" type="presParOf" srcId="{5C876454-E208-4BEF-8D15-1B2FE1338CAC}" destId="{075A8480-D37E-4654-85D5-E736B30757B3}" srcOrd="0" destOrd="0" presId="urn:microsoft.com/office/officeart/2005/8/layout/hierarchy1"/>
    <dgm:cxn modelId="{457E0C13-F31F-4CB6-9024-213EF5C5FF0A}" type="presParOf" srcId="{5C876454-E208-4BEF-8D15-1B2FE1338CAC}" destId="{158A6DFD-5E5B-4717-9C78-6077E49D05E3}" srcOrd="1" destOrd="0" presId="urn:microsoft.com/office/officeart/2005/8/layout/hierarchy1"/>
    <dgm:cxn modelId="{7E4599DC-56A7-4B82-A85F-D9DBBDEEF4A4}" type="presParOf" srcId="{97F269E9-2EE3-470C-96FA-3C801F86BA27}" destId="{5567C638-0CDA-4C13-A48A-DC5CE1B7FDAD}" srcOrd="1" destOrd="0" presId="urn:microsoft.com/office/officeart/2005/8/layout/hierarchy1"/>
    <dgm:cxn modelId="{5ED1D88B-0C37-4382-90F9-22D1BC193EA7}" type="presParOf" srcId="{F375C7E5-15CB-4021-854C-F13E51CD8E0E}" destId="{8988E124-9834-48A3-ADEF-A554146F1AB4}" srcOrd="1" destOrd="0" presId="urn:microsoft.com/office/officeart/2005/8/layout/hierarchy1"/>
    <dgm:cxn modelId="{323860AF-DFE0-4E91-A897-DC7E7255A04D}" type="presParOf" srcId="{8988E124-9834-48A3-ADEF-A554146F1AB4}" destId="{C1B991E3-5B9F-461B-9BAC-E673F7F76115}" srcOrd="0" destOrd="0" presId="urn:microsoft.com/office/officeart/2005/8/layout/hierarchy1"/>
    <dgm:cxn modelId="{D17C7ADD-8F0C-4E91-AEF5-7AB7EE9DD11C}" type="presParOf" srcId="{C1B991E3-5B9F-461B-9BAC-E673F7F76115}" destId="{6F759F5E-5669-41DD-A85B-8B85F0022DAE}" srcOrd="0" destOrd="0" presId="urn:microsoft.com/office/officeart/2005/8/layout/hierarchy1"/>
    <dgm:cxn modelId="{98859A16-FEC3-4B01-BDEE-6FAB68B728A3}" type="presParOf" srcId="{C1B991E3-5B9F-461B-9BAC-E673F7F76115}" destId="{54D4BA1A-98EF-4B6D-B91E-146E41EC0FE5}" srcOrd="1" destOrd="0" presId="urn:microsoft.com/office/officeart/2005/8/layout/hierarchy1"/>
    <dgm:cxn modelId="{E311325C-1F31-4525-BF65-4EA8692BE1C3}" type="presParOf" srcId="{8988E124-9834-48A3-ADEF-A554146F1AB4}" destId="{2215F691-9F1C-4597-9552-BBC419A843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F1A2F5-2241-4270-BA87-FC22C1EEED1D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8650124-917B-48D5-987A-76E6B378243C}">
      <dgm:prSet/>
      <dgm:spPr/>
      <dgm:t>
        <a:bodyPr/>
        <a:lstStyle/>
        <a:p>
          <a:r>
            <a:rPr lang="pt-BR"/>
            <a:t>Hierarchical Namespace is disabled</a:t>
          </a:r>
          <a:endParaRPr lang="en-GB"/>
        </a:p>
      </dgm:t>
    </dgm:pt>
    <dgm:pt modelId="{1EADE91D-6F70-48CD-9641-F631DFF150B4}" type="parTrans" cxnId="{6C739B81-3318-4FFE-81BA-2809DD8D91CD}">
      <dgm:prSet/>
      <dgm:spPr/>
      <dgm:t>
        <a:bodyPr/>
        <a:lstStyle/>
        <a:p>
          <a:endParaRPr lang="en-GB"/>
        </a:p>
      </dgm:t>
    </dgm:pt>
    <dgm:pt modelId="{7784D587-DFEC-4D4A-BFAA-9F76AF81CB66}" type="sibTrans" cxnId="{6C739B81-3318-4FFE-81BA-2809DD8D91CD}">
      <dgm:prSet/>
      <dgm:spPr/>
      <dgm:t>
        <a:bodyPr/>
        <a:lstStyle/>
        <a:p>
          <a:endParaRPr lang="en-GB"/>
        </a:p>
      </dgm:t>
    </dgm:pt>
    <dgm:pt modelId="{15AA3E75-DF5E-4648-ABAA-DCC1DC400E20}">
      <dgm:prSet/>
      <dgm:spPr/>
      <dgm:t>
        <a:bodyPr/>
        <a:lstStyle/>
        <a:p>
          <a:r>
            <a:rPr lang="pt-BR"/>
            <a:t>It uses Append Blob</a:t>
          </a:r>
          <a:endParaRPr lang="en-GB"/>
        </a:p>
      </dgm:t>
    </dgm:pt>
    <dgm:pt modelId="{76422BC8-97FA-497A-8C71-C6D53EAEA13A}" type="parTrans" cxnId="{264F6075-BDEC-4774-BA94-741A90ACB74B}">
      <dgm:prSet/>
      <dgm:spPr/>
      <dgm:t>
        <a:bodyPr/>
        <a:lstStyle/>
        <a:p>
          <a:endParaRPr lang="en-GB"/>
        </a:p>
      </dgm:t>
    </dgm:pt>
    <dgm:pt modelId="{93FA58BA-CC18-40A4-AF8D-02D13C2C487B}" type="sibTrans" cxnId="{264F6075-BDEC-4774-BA94-741A90ACB74B}">
      <dgm:prSet/>
      <dgm:spPr/>
      <dgm:t>
        <a:bodyPr/>
        <a:lstStyle/>
        <a:p>
          <a:endParaRPr lang="en-GB"/>
        </a:p>
      </dgm:t>
    </dgm:pt>
    <dgm:pt modelId="{E8E7929A-56B0-417D-A82E-EBF4DA8084F0}">
      <dgm:prSet/>
      <dgm:spPr/>
      <dgm:t>
        <a:bodyPr/>
        <a:lstStyle/>
        <a:p>
          <a:r>
            <a:rPr lang="pt-BR"/>
            <a:t>Content Type Application/Octet-Stream</a:t>
          </a:r>
          <a:endParaRPr lang="en-GB"/>
        </a:p>
      </dgm:t>
    </dgm:pt>
    <dgm:pt modelId="{DE394825-27AE-48B4-9565-177792BC347A}" type="parTrans" cxnId="{F9A238E6-7E9D-4F94-B692-5974032CFF7C}">
      <dgm:prSet/>
      <dgm:spPr/>
      <dgm:t>
        <a:bodyPr/>
        <a:lstStyle/>
        <a:p>
          <a:endParaRPr lang="en-GB"/>
        </a:p>
      </dgm:t>
    </dgm:pt>
    <dgm:pt modelId="{6C0BD7BF-3E95-4749-ACB4-AF4829B232F9}" type="sibTrans" cxnId="{F9A238E6-7E9D-4F94-B692-5974032CFF7C}">
      <dgm:prSet/>
      <dgm:spPr/>
      <dgm:t>
        <a:bodyPr/>
        <a:lstStyle/>
        <a:p>
          <a:endParaRPr lang="en-GB"/>
        </a:p>
      </dgm:t>
    </dgm:pt>
    <dgm:pt modelId="{4389138E-DCB2-4CA3-AF78-1454B741C91A}">
      <dgm:prSet/>
      <dgm:spPr/>
      <dgm:t>
        <a:bodyPr/>
        <a:lstStyle/>
        <a:p>
          <a:r>
            <a:rPr lang="pt-BR"/>
            <a:t>Recommended: Apply a immutability property</a:t>
          </a:r>
          <a:endParaRPr lang="en-GB"/>
        </a:p>
      </dgm:t>
    </dgm:pt>
    <dgm:pt modelId="{BCB0DE63-4BA8-4C27-8D85-3727C9B9B13C}" type="parTrans" cxnId="{0A303D80-75FA-4411-AE65-3D1884D485B5}">
      <dgm:prSet/>
      <dgm:spPr/>
      <dgm:t>
        <a:bodyPr/>
        <a:lstStyle/>
        <a:p>
          <a:endParaRPr lang="en-GB"/>
        </a:p>
      </dgm:t>
    </dgm:pt>
    <dgm:pt modelId="{84C625A6-8FCF-4A5E-AC17-5CF2DF460AF6}" type="sibTrans" cxnId="{0A303D80-75FA-4411-AE65-3D1884D485B5}">
      <dgm:prSet/>
      <dgm:spPr/>
      <dgm:t>
        <a:bodyPr/>
        <a:lstStyle/>
        <a:p>
          <a:endParaRPr lang="en-GB"/>
        </a:p>
      </dgm:t>
    </dgm:pt>
    <dgm:pt modelId="{91E539A7-0C2F-4068-A91F-AF2C9E252FC3}" type="pres">
      <dgm:prSet presAssocID="{2EF1A2F5-2241-4270-BA87-FC22C1EEED1D}" presName="linear" presStyleCnt="0">
        <dgm:presLayoutVars>
          <dgm:animLvl val="lvl"/>
          <dgm:resizeHandles val="exact"/>
        </dgm:presLayoutVars>
      </dgm:prSet>
      <dgm:spPr/>
    </dgm:pt>
    <dgm:pt modelId="{3A0F4193-F15A-491F-B781-4F5E952B4796}" type="pres">
      <dgm:prSet presAssocID="{38650124-917B-48D5-987A-76E6B37824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286CD-D36D-410A-BB62-DD8E8DBC15E7}" type="pres">
      <dgm:prSet presAssocID="{7784D587-DFEC-4D4A-BFAA-9F76AF81CB66}" presName="spacer" presStyleCnt="0"/>
      <dgm:spPr/>
    </dgm:pt>
    <dgm:pt modelId="{0ED2A487-3E2F-4BB2-9CA2-D43D7917BA7C}" type="pres">
      <dgm:prSet presAssocID="{15AA3E75-DF5E-4648-ABAA-DCC1DC400E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CF2C81-5237-47EC-9E3B-D675DD79B6F2}" type="pres">
      <dgm:prSet presAssocID="{93FA58BA-CC18-40A4-AF8D-02D13C2C487B}" presName="spacer" presStyleCnt="0"/>
      <dgm:spPr/>
    </dgm:pt>
    <dgm:pt modelId="{A61E9759-DA24-4385-ACF0-55DD66D0D68B}" type="pres">
      <dgm:prSet presAssocID="{E8E7929A-56B0-417D-A82E-EBF4DA8084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7AB72A-9B80-441D-B236-EB3B264AD70A}" type="pres">
      <dgm:prSet presAssocID="{6C0BD7BF-3E95-4749-ACB4-AF4829B232F9}" presName="spacer" presStyleCnt="0"/>
      <dgm:spPr/>
    </dgm:pt>
    <dgm:pt modelId="{156B535E-E7C5-4306-8623-92FD3E22544A}" type="pres">
      <dgm:prSet presAssocID="{4389138E-DCB2-4CA3-AF78-1454B741C9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50FF01-E0C1-4094-BA66-4A706DA20B32}" type="presOf" srcId="{15AA3E75-DF5E-4648-ABAA-DCC1DC400E20}" destId="{0ED2A487-3E2F-4BB2-9CA2-D43D7917BA7C}" srcOrd="0" destOrd="0" presId="urn:microsoft.com/office/officeart/2005/8/layout/vList2"/>
    <dgm:cxn modelId="{9E355E1B-F2D7-4EAC-90E0-26DF1C49E40D}" type="presOf" srcId="{4389138E-DCB2-4CA3-AF78-1454B741C91A}" destId="{156B535E-E7C5-4306-8623-92FD3E22544A}" srcOrd="0" destOrd="0" presId="urn:microsoft.com/office/officeart/2005/8/layout/vList2"/>
    <dgm:cxn modelId="{28694D20-6469-4016-8DD6-C1872172D53E}" type="presOf" srcId="{38650124-917B-48D5-987A-76E6B378243C}" destId="{3A0F4193-F15A-491F-B781-4F5E952B4796}" srcOrd="0" destOrd="0" presId="urn:microsoft.com/office/officeart/2005/8/layout/vList2"/>
    <dgm:cxn modelId="{4ED2953B-7320-444F-A3CC-DB8EEC57F5A8}" type="presOf" srcId="{E8E7929A-56B0-417D-A82E-EBF4DA8084F0}" destId="{A61E9759-DA24-4385-ACF0-55DD66D0D68B}" srcOrd="0" destOrd="0" presId="urn:microsoft.com/office/officeart/2005/8/layout/vList2"/>
    <dgm:cxn modelId="{264F6075-BDEC-4774-BA94-741A90ACB74B}" srcId="{2EF1A2F5-2241-4270-BA87-FC22C1EEED1D}" destId="{15AA3E75-DF5E-4648-ABAA-DCC1DC400E20}" srcOrd="1" destOrd="0" parTransId="{76422BC8-97FA-497A-8C71-C6D53EAEA13A}" sibTransId="{93FA58BA-CC18-40A4-AF8D-02D13C2C487B}"/>
    <dgm:cxn modelId="{0A303D80-75FA-4411-AE65-3D1884D485B5}" srcId="{2EF1A2F5-2241-4270-BA87-FC22C1EEED1D}" destId="{4389138E-DCB2-4CA3-AF78-1454B741C91A}" srcOrd="3" destOrd="0" parTransId="{BCB0DE63-4BA8-4C27-8D85-3727C9B9B13C}" sibTransId="{84C625A6-8FCF-4A5E-AC17-5CF2DF460AF6}"/>
    <dgm:cxn modelId="{6C739B81-3318-4FFE-81BA-2809DD8D91CD}" srcId="{2EF1A2F5-2241-4270-BA87-FC22C1EEED1D}" destId="{38650124-917B-48D5-987A-76E6B378243C}" srcOrd="0" destOrd="0" parTransId="{1EADE91D-6F70-48CD-9641-F631DFF150B4}" sibTransId="{7784D587-DFEC-4D4A-BFAA-9F76AF81CB66}"/>
    <dgm:cxn modelId="{3D79E9DE-6E89-4D50-9046-565470F4FFF1}" type="presOf" srcId="{2EF1A2F5-2241-4270-BA87-FC22C1EEED1D}" destId="{91E539A7-0C2F-4068-A91F-AF2C9E252FC3}" srcOrd="0" destOrd="0" presId="urn:microsoft.com/office/officeart/2005/8/layout/vList2"/>
    <dgm:cxn modelId="{F9A238E6-7E9D-4F94-B692-5974032CFF7C}" srcId="{2EF1A2F5-2241-4270-BA87-FC22C1EEED1D}" destId="{E8E7929A-56B0-417D-A82E-EBF4DA8084F0}" srcOrd="2" destOrd="0" parTransId="{DE394825-27AE-48B4-9565-177792BC347A}" sibTransId="{6C0BD7BF-3E95-4749-ACB4-AF4829B232F9}"/>
    <dgm:cxn modelId="{0DE7A769-0B53-40CA-BB9E-C845BBB11569}" type="presParOf" srcId="{91E539A7-0C2F-4068-A91F-AF2C9E252FC3}" destId="{3A0F4193-F15A-491F-B781-4F5E952B4796}" srcOrd="0" destOrd="0" presId="urn:microsoft.com/office/officeart/2005/8/layout/vList2"/>
    <dgm:cxn modelId="{90CB372B-1B9F-448F-88C9-6F53DF5B8037}" type="presParOf" srcId="{91E539A7-0C2F-4068-A91F-AF2C9E252FC3}" destId="{E1A286CD-D36D-410A-BB62-DD8E8DBC15E7}" srcOrd="1" destOrd="0" presId="urn:microsoft.com/office/officeart/2005/8/layout/vList2"/>
    <dgm:cxn modelId="{A0304BA1-617C-4A93-A123-F92B2635D78F}" type="presParOf" srcId="{91E539A7-0C2F-4068-A91F-AF2C9E252FC3}" destId="{0ED2A487-3E2F-4BB2-9CA2-D43D7917BA7C}" srcOrd="2" destOrd="0" presId="urn:microsoft.com/office/officeart/2005/8/layout/vList2"/>
    <dgm:cxn modelId="{14B11CF8-E7D8-433E-B155-CAE68D366A09}" type="presParOf" srcId="{91E539A7-0C2F-4068-A91F-AF2C9E252FC3}" destId="{12CF2C81-5237-47EC-9E3B-D675DD79B6F2}" srcOrd="3" destOrd="0" presId="urn:microsoft.com/office/officeart/2005/8/layout/vList2"/>
    <dgm:cxn modelId="{9DBA4797-5DCE-46B5-9469-BB6253B1F326}" type="presParOf" srcId="{91E539A7-0C2F-4068-A91F-AF2C9E252FC3}" destId="{A61E9759-DA24-4385-ACF0-55DD66D0D68B}" srcOrd="4" destOrd="0" presId="urn:microsoft.com/office/officeart/2005/8/layout/vList2"/>
    <dgm:cxn modelId="{A99E76BB-8208-4457-BFA0-A69C86E66AAA}" type="presParOf" srcId="{91E539A7-0C2F-4068-A91F-AF2C9E252FC3}" destId="{F67AB72A-9B80-441D-B236-EB3B264AD70A}" srcOrd="5" destOrd="0" presId="urn:microsoft.com/office/officeart/2005/8/layout/vList2"/>
    <dgm:cxn modelId="{30DD6C91-CA1D-4969-87E4-BB68D51D43AD}" type="presParOf" srcId="{91E539A7-0C2F-4068-A91F-AF2C9E252FC3}" destId="{156B535E-E7C5-4306-8623-92FD3E2254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85F12-71E2-4B44-A1D6-122A1EBF046C}">
      <dsp:nvSpPr>
        <dsp:cNvPr id="0" name=""/>
        <dsp:cNvSpPr/>
      </dsp:nvSpPr>
      <dsp:spPr>
        <a:xfrm>
          <a:off x="0" y="45716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What’s Azure SQL Ledger</a:t>
          </a:r>
          <a:endParaRPr lang="en-GB" sz="2200" kern="1200"/>
        </a:p>
      </dsp:txBody>
      <dsp:txXfrm>
        <a:off x="25759" y="71475"/>
        <a:ext cx="10464082" cy="476152"/>
      </dsp:txXfrm>
    </dsp:sp>
    <dsp:sp modelId="{78FEDE2E-E168-4389-A5E8-E333DC657CAA}">
      <dsp:nvSpPr>
        <dsp:cNvPr id="0" name=""/>
        <dsp:cNvSpPr/>
      </dsp:nvSpPr>
      <dsp:spPr>
        <a:xfrm>
          <a:off x="0" y="636746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How Azure SQL Ledger Works</a:t>
          </a:r>
          <a:endParaRPr lang="en-GB" sz="2200" kern="1200" dirty="0"/>
        </a:p>
      </dsp:txBody>
      <dsp:txXfrm>
        <a:off x="25759" y="662505"/>
        <a:ext cx="10464082" cy="476152"/>
      </dsp:txXfrm>
    </dsp:sp>
    <dsp:sp modelId="{5BEDE722-EAF4-4D6F-A6F8-B5C71A2E8BE4}">
      <dsp:nvSpPr>
        <dsp:cNvPr id="0" name=""/>
        <dsp:cNvSpPr/>
      </dsp:nvSpPr>
      <dsp:spPr>
        <a:xfrm>
          <a:off x="0" y="1227776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Provisioning Azure SQL Ledger Database</a:t>
          </a:r>
          <a:endParaRPr lang="en-GB" sz="2200" kern="1200" dirty="0"/>
        </a:p>
      </dsp:txBody>
      <dsp:txXfrm>
        <a:off x="25759" y="1253535"/>
        <a:ext cx="10464082" cy="476152"/>
      </dsp:txXfrm>
    </dsp:sp>
    <dsp:sp modelId="{96266C1D-D158-47BA-A9B9-5E7BBD4C88DA}">
      <dsp:nvSpPr>
        <dsp:cNvPr id="0" name=""/>
        <dsp:cNvSpPr/>
      </dsp:nvSpPr>
      <dsp:spPr>
        <a:xfrm>
          <a:off x="0" y="1818806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Types of Tables</a:t>
          </a:r>
          <a:endParaRPr lang="en-GB" sz="2200" kern="1200" dirty="0"/>
        </a:p>
      </dsp:txBody>
      <dsp:txXfrm>
        <a:off x="25759" y="1844565"/>
        <a:ext cx="10464082" cy="476152"/>
      </dsp:txXfrm>
    </dsp:sp>
    <dsp:sp modelId="{B71B7282-D5CE-44E2-A91F-F50D2418A30F}">
      <dsp:nvSpPr>
        <dsp:cNvPr id="0" name=""/>
        <dsp:cNvSpPr/>
      </dsp:nvSpPr>
      <dsp:spPr>
        <a:xfrm>
          <a:off x="0" y="2409836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Azure SQL Ledger System Tables</a:t>
          </a:r>
          <a:endParaRPr lang="en-GB" sz="2200" kern="1200" dirty="0"/>
        </a:p>
      </dsp:txBody>
      <dsp:txXfrm>
        <a:off x="25759" y="2435595"/>
        <a:ext cx="10464082" cy="476152"/>
      </dsp:txXfrm>
    </dsp:sp>
    <dsp:sp modelId="{715A11E4-0A2A-4D44-8189-54927109A4BB}">
      <dsp:nvSpPr>
        <dsp:cNvPr id="0" name=""/>
        <dsp:cNvSpPr/>
      </dsp:nvSpPr>
      <dsp:spPr>
        <a:xfrm>
          <a:off x="0" y="3000866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Demo</a:t>
          </a:r>
          <a:endParaRPr lang="en-GB" sz="2200" kern="1200"/>
        </a:p>
      </dsp:txBody>
      <dsp:txXfrm>
        <a:off x="25759" y="3026625"/>
        <a:ext cx="10464082" cy="476152"/>
      </dsp:txXfrm>
    </dsp:sp>
    <dsp:sp modelId="{B47052C0-B197-401A-B5CC-03C9B1295F80}">
      <dsp:nvSpPr>
        <dsp:cNvPr id="0" name=""/>
        <dsp:cNvSpPr/>
      </dsp:nvSpPr>
      <dsp:spPr>
        <a:xfrm>
          <a:off x="0" y="3591896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External Storage</a:t>
          </a:r>
          <a:endParaRPr lang="en-GB" sz="2200" kern="1200"/>
        </a:p>
      </dsp:txBody>
      <dsp:txXfrm>
        <a:off x="25759" y="3617655"/>
        <a:ext cx="10464082" cy="4761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F4193-F15A-491F-B781-4F5E952B4796}">
      <dsp:nvSpPr>
        <dsp:cNvPr id="0" name=""/>
        <dsp:cNvSpPr/>
      </dsp:nvSpPr>
      <dsp:spPr>
        <a:xfrm>
          <a:off x="0" y="582511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Azure Service to Store immutable data</a:t>
          </a:r>
          <a:endParaRPr lang="en-GB" sz="4100" kern="1200" dirty="0"/>
        </a:p>
      </dsp:txBody>
      <dsp:txXfrm>
        <a:off x="48005" y="630516"/>
        <a:ext cx="10419590" cy="887374"/>
      </dsp:txXfrm>
    </dsp:sp>
    <dsp:sp modelId="{0ED2A487-3E2F-4BB2-9CA2-D43D7917BA7C}">
      <dsp:nvSpPr>
        <dsp:cNvPr id="0" name=""/>
        <dsp:cNvSpPr/>
      </dsp:nvSpPr>
      <dsp:spPr>
        <a:xfrm>
          <a:off x="0" y="1683976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Uses multiple blockchain nodes on the backend</a:t>
          </a:r>
          <a:endParaRPr lang="en-GB" sz="4100" kern="1200" dirty="0"/>
        </a:p>
      </dsp:txBody>
      <dsp:txXfrm>
        <a:off x="48005" y="1731981"/>
        <a:ext cx="10419590" cy="887374"/>
      </dsp:txXfrm>
    </dsp:sp>
    <dsp:sp modelId="{A61E9759-DA24-4385-ACF0-55DD66D0D68B}">
      <dsp:nvSpPr>
        <dsp:cNvPr id="0" name=""/>
        <dsp:cNvSpPr/>
      </dsp:nvSpPr>
      <dsp:spPr>
        <a:xfrm>
          <a:off x="0" y="2785441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It’s still in preview (such as SQL Ledger)</a:t>
          </a:r>
          <a:endParaRPr lang="en-GB" sz="4100" kern="1200" dirty="0"/>
        </a:p>
      </dsp:txBody>
      <dsp:txXfrm>
        <a:off x="48005" y="2833446"/>
        <a:ext cx="10419590" cy="8873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78068-8389-4AC2-AA14-F32F623DF677}">
      <dsp:nvSpPr>
        <dsp:cNvPr id="0" name=""/>
        <dsp:cNvSpPr/>
      </dsp:nvSpPr>
      <dsp:spPr>
        <a:xfrm>
          <a:off x="0" y="96353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SQL Ledger Documentation</a:t>
          </a:r>
          <a:endParaRPr lang="en-GB" sz="2300" kern="1200" dirty="0"/>
        </a:p>
      </dsp:txBody>
      <dsp:txXfrm>
        <a:off x="26930" y="123283"/>
        <a:ext cx="10461740" cy="497795"/>
      </dsp:txXfrm>
    </dsp:sp>
    <dsp:sp modelId="{65FAEF65-50E1-4A3C-A4A4-D35BAAD064B0}">
      <dsp:nvSpPr>
        <dsp:cNvPr id="0" name=""/>
        <dsp:cNvSpPr/>
      </dsp:nvSpPr>
      <dsp:spPr>
        <a:xfrm>
          <a:off x="0" y="648008"/>
          <a:ext cx="10515600" cy="38088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https://docs.microsoft.com/en-us/azure/azure-sql/database/ledger-overview</a:t>
          </a:r>
        </a:p>
      </dsp:txBody>
      <dsp:txXfrm>
        <a:off x="0" y="648008"/>
        <a:ext cx="10515600" cy="380880"/>
      </dsp:txXfrm>
    </dsp:sp>
    <dsp:sp modelId="{B44C4A14-001E-4D8D-B3A1-94E2852DC8C0}">
      <dsp:nvSpPr>
        <dsp:cNvPr id="0" name=""/>
        <dsp:cNvSpPr/>
      </dsp:nvSpPr>
      <dsp:spPr>
        <a:xfrm>
          <a:off x="0" y="1028889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SQL Ledger Articles</a:t>
          </a:r>
          <a:endParaRPr lang="en-GB" sz="2300" kern="1200" dirty="0"/>
        </a:p>
      </dsp:txBody>
      <dsp:txXfrm>
        <a:off x="26930" y="1055819"/>
        <a:ext cx="10461740" cy="497795"/>
      </dsp:txXfrm>
    </dsp:sp>
    <dsp:sp modelId="{B149E6D7-A610-4167-A915-0D7E48C0D3AD}">
      <dsp:nvSpPr>
        <dsp:cNvPr id="0" name=""/>
        <dsp:cNvSpPr/>
      </dsp:nvSpPr>
      <dsp:spPr>
        <a:xfrm>
          <a:off x="0" y="1580544"/>
          <a:ext cx="10515600" cy="61893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https://sqlservergeeks.com/azure-sql-database-ledger-part-1-by-jason-m-anderson/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https://sqlservergeeks.com/azure-sql-database-ledger-part-2-by-jason-m-anderson/</a:t>
          </a:r>
        </a:p>
      </dsp:txBody>
      <dsp:txXfrm>
        <a:off x="0" y="1580544"/>
        <a:ext cx="10515600" cy="618930"/>
      </dsp:txXfrm>
    </dsp:sp>
    <dsp:sp modelId="{C3FD2AF2-C897-4310-A745-2112545552BD}">
      <dsp:nvSpPr>
        <dsp:cNvPr id="0" name=""/>
        <dsp:cNvSpPr/>
      </dsp:nvSpPr>
      <dsp:spPr>
        <a:xfrm>
          <a:off x="0" y="2199474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SQL Ledger White Paper</a:t>
          </a:r>
          <a:endParaRPr lang="en-GB" sz="2300" kern="1200" dirty="0"/>
        </a:p>
      </dsp:txBody>
      <dsp:txXfrm>
        <a:off x="26930" y="2226404"/>
        <a:ext cx="10461740" cy="497795"/>
      </dsp:txXfrm>
    </dsp:sp>
    <dsp:sp modelId="{5DD6B54E-1DC7-4705-8467-41CA94B46457}">
      <dsp:nvSpPr>
        <dsp:cNvPr id="0" name=""/>
        <dsp:cNvSpPr/>
      </dsp:nvSpPr>
      <dsp:spPr>
        <a:xfrm>
          <a:off x="0" y="2751129"/>
          <a:ext cx="10515600" cy="5713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https://azure.microsoft.com/en-us/resources/-sql-ledger-cryptographically-verifiable-data-in-azure-sql-database-/</a:t>
          </a:r>
        </a:p>
      </dsp:txBody>
      <dsp:txXfrm>
        <a:off x="0" y="2751129"/>
        <a:ext cx="10515600" cy="571320"/>
      </dsp:txXfrm>
    </dsp:sp>
    <dsp:sp modelId="{FBD9BF98-CFF2-42EC-BB8D-4F1CE518319B}">
      <dsp:nvSpPr>
        <dsp:cNvPr id="0" name=""/>
        <dsp:cNvSpPr/>
      </dsp:nvSpPr>
      <dsp:spPr>
        <a:xfrm>
          <a:off x="0" y="3322449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Azure Confidential Ledger Documentation</a:t>
          </a:r>
          <a:endParaRPr lang="en-GB" sz="2300" kern="1200" dirty="0"/>
        </a:p>
      </dsp:txBody>
      <dsp:txXfrm>
        <a:off x="26930" y="3349379"/>
        <a:ext cx="10461740" cy="497795"/>
      </dsp:txXfrm>
    </dsp:sp>
    <dsp:sp modelId="{D50C4B4B-810D-4EE7-9F5D-96EC52CB732F}">
      <dsp:nvSpPr>
        <dsp:cNvPr id="0" name=""/>
        <dsp:cNvSpPr/>
      </dsp:nvSpPr>
      <dsp:spPr>
        <a:xfrm>
          <a:off x="0" y="3874104"/>
          <a:ext cx="10515600" cy="38088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https://docs.microsoft.com/en-us/azure/confidential-ledger/</a:t>
          </a:r>
        </a:p>
      </dsp:txBody>
      <dsp:txXfrm>
        <a:off x="0" y="3874104"/>
        <a:ext cx="10515600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89AA3-91AD-41DD-AF32-F1C57B9244A4}">
      <dsp:nvSpPr>
        <dsp:cNvPr id="0" name=""/>
        <dsp:cNvSpPr/>
      </dsp:nvSpPr>
      <dsp:spPr>
        <a:xfrm>
          <a:off x="0" y="11096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Some solutions require a higher level of data integrity</a:t>
          </a:r>
          <a:endParaRPr lang="en-GB" sz="3000" kern="1200" dirty="0"/>
        </a:p>
      </dsp:txBody>
      <dsp:txXfrm>
        <a:off x="35125" y="146091"/>
        <a:ext cx="10445350" cy="649299"/>
      </dsp:txXfrm>
    </dsp:sp>
    <dsp:sp modelId="{C2FAD6BE-8B7C-4D7D-885D-1914258AA568}">
      <dsp:nvSpPr>
        <dsp:cNvPr id="0" name=""/>
        <dsp:cNvSpPr/>
      </dsp:nvSpPr>
      <dsp:spPr>
        <a:xfrm>
          <a:off x="0" y="91691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You need to prove your data has not being </a:t>
          </a:r>
          <a:r>
            <a:rPr lang="pt-BR" sz="3000" kern="1200"/>
            <a:t>tampered with</a:t>
          </a:r>
          <a:endParaRPr lang="en-GB" sz="3000" kern="1200" dirty="0"/>
        </a:p>
      </dsp:txBody>
      <dsp:txXfrm>
        <a:off x="35125" y="952041"/>
        <a:ext cx="10445350" cy="649299"/>
      </dsp:txXfrm>
    </dsp:sp>
    <dsp:sp modelId="{4D640664-3833-42EC-BB76-9F503ECDE5C2}">
      <dsp:nvSpPr>
        <dsp:cNvPr id="0" name=""/>
        <dsp:cNvSpPr/>
      </dsp:nvSpPr>
      <dsp:spPr>
        <a:xfrm>
          <a:off x="0" y="172286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Blockchain decentralization can be an overkill</a:t>
          </a:r>
          <a:endParaRPr lang="en-GB" sz="3000" kern="1200"/>
        </a:p>
      </dsp:txBody>
      <dsp:txXfrm>
        <a:off x="35125" y="1757991"/>
        <a:ext cx="10445350" cy="649299"/>
      </dsp:txXfrm>
    </dsp:sp>
    <dsp:sp modelId="{90729735-D6C0-4A27-A78C-C2303BFF00C1}">
      <dsp:nvSpPr>
        <dsp:cNvPr id="0" name=""/>
        <dsp:cNvSpPr/>
      </dsp:nvSpPr>
      <dsp:spPr>
        <a:xfrm>
          <a:off x="0" y="252881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Example: Igaming players Wallet, Parts tracking</a:t>
          </a:r>
          <a:endParaRPr lang="en-GB" sz="3000" kern="1200"/>
        </a:p>
      </dsp:txBody>
      <dsp:txXfrm>
        <a:off x="35125" y="2563941"/>
        <a:ext cx="10445350" cy="649299"/>
      </dsp:txXfrm>
    </dsp:sp>
    <dsp:sp modelId="{1FC7A726-DD6F-4905-8318-40A2B185AC9B}">
      <dsp:nvSpPr>
        <dsp:cNvPr id="0" name=""/>
        <dsp:cNvSpPr/>
      </dsp:nvSpPr>
      <dsp:spPr>
        <a:xfrm>
          <a:off x="0" y="333476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Some companies were using third part solutions as workarounds</a:t>
          </a:r>
          <a:endParaRPr lang="en-GB" sz="3000" kern="1200"/>
        </a:p>
      </dsp:txBody>
      <dsp:txXfrm>
        <a:off x="35125" y="3369891"/>
        <a:ext cx="10445350" cy="649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78068-8389-4AC2-AA14-F32F623DF677}">
      <dsp:nvSpPr>
        <dsp:cNvPr id="0" name=""/>
        <dsp:cNvSpPr/>
      </dsp:nvSpPr>
      <dsp:spPr>
        <a:xfrm>
          <a:off x="0" y="136359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Each Transaction is recorded as a history</a:t>
          </a:r>
          <a:endParaRPr lang="en-GB" sz="3900" kern="1200"/>
        </a:p>
      </dsp:txBody>
      <dsp:txXfrm>
        <a:off x="45663" y="182022"/>
        <a:ext cx="10424274" cy="844089"/>
      </dsp:txXfrm>
    </dsp:sp>
    <dsp:sp modelId="{B44C4A14-001E-4D8D-B3A1-94E2852DC8C0}">
      <dsp:nvSpPr>
        <dsp:cNvPr id="0" name=""/>
        <dsp:cNvSpPr/>
      </dsp:nvSpPr>
      <dsp:spPr>
        <a:xfrm>
          <a:off x="0" y="118409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Digest blocks are created for the transactions</a:t>
          </a:r>
          <a:endParaRPr lang="en-GB" sz="3900" kern="1200"/>
        </a:p>
      </dsp:txBody>
      <dsp:txXfrm>
        <a:off x="45663" y="1229757"/>
        <a:ext cx="10424274" cy="844089"/>
      </dsp:txXfrm>
    </dsp:sp>
    <dsp:sp modelId="{C3FD2AF2-C897-4310-A745-2112545552BD}">
      <dsp:nvSpPr>
        <dsp:cNvPr id="0" name=""/>
        <dsp:cNvSpPr/>
      </dsp:nvSpPr>
      <dsp:spPr>
        <a:xfrm>
          <a:off x="0" y="2231829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Digest blocks are saved externally to the database</a:t>
          </a:r>
          <a:endParaRPr lang="en-GB" sz="3900" kern="1200"/>
        </a:p>
      </dsp:txBody>
      <dsp:txXfrm>
        <a:off x="45663" y="2277492"/>
        <a:ext cx="10424274" cy="844089"/>
      </dsp:txXfrm>
    </dsp:sp>
    <dsp:sp modelId="{C60E94E0-81BB-4924-B6DC-B36DA28988C0}">
      <dsp:nvSpPr>
        <dsp:cNvPr id="0" name=""/>
        <dsp:cNvSpPr/>
      </dsp:nvSpPr>
      <dsp:spPr>
        <a:xfrm>
          <a:off x="0" y="327956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The digests can be used for integrity verification</a:t>
          </a:r>
          <a:endParaRPr lang="en-GB" sz="3900" kern="1200"/>
        </a:p>
      </dsp:txBody>
      <dsp:txXfrm>
        <a:off x="45663" y="3325227"/>
        <a:ext cx="10424274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78068-8389-4AC2-AA14-F32F623DF677}">
      <dsp:nvSpPr>
        <dsp:cNvPr id="0" name=""/>
        <dsp:cNvSpPr/>
      </dsp:nvSpPr>
      <dsp:spPr>
        <a:xfrm>
          <a:off x="0" y="606969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transactions are recorded in a system table</a:t>
          </a:r>
          <a:endParaRPr lang="en-GB" sz="3000" kern="1200" dirty="0"/>
        </a:p>
      </dsp:txBody>
      <dsp:txXfrm>
        <a:off x="35125" y="642094"/>
        <a:ext cx="10445350" cy="649299"/>
      </dsp:txXfrm>
    </dsp:sp>
    <dsp:sp modelId="{B44C4A14-001E-4D8D-B3A1-94E2852DC8C0}">
      <dsp:nvSpPr>
        <dsp:cNvPr id="0" name=""/>
        <dsp:cNvSpPr/>
      </dsp:nvSpPr>
      <dsp:spPr>
        <a:xfrm>
          <a:off x="0" y="1412919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Digest blocks are created for the transactions</a:t>
          </a:r>
          <a:endParaRPr lang="en-GB" sz="3000" kern="1200" dirty="0"/>
        </a:p>
      </dsp:txBody>
      <dsp:txXfrm>
        <a:off x="35125" y="1448044"/>
        <a:ext cx="10445350" cy="649299"/>
      </dsp:txXfrm>
    </dsp:sp>
    <dsp:sp modelId="{C3FD2AF2-C897-4310-A745-2112545552BD}">
      <dsp:nvSpPr>
        <dsp:cNvPr id="0" name=""/>
        <dsp:cNvSpPr/>
      </dsp:nvSpPr>
      <dsp:spPr>
        <a:xfrm>
          <a:off x="0" y="2218869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Digest blocks are asynchronously transferred to external storage</a:t>
          </a:r>
          <a:endParaRPr lang="en-GB" sz="3000" kern="1200" dirty="0"/>
        </a:p>
      </dsp:txBody>
      <dsp:txXfrm>
        <a:off x="35125" y="2253994"/>
        <a:ext cx="10445350" cy="649299"/>
      </dsp:txXfrm>
    </dsp:sp>
    <dsp:sp modelId="{C60E94E0-81BB-4924-B6DC-B36DA28988C0}">
      <dsp:nvSpPr>
        <dsp:cNvPr id="0" name=""/>
        <dsp:cNvSpPr/>
      </dsp:nvSpPr>
      <dsp:spPr>
        <a:xfrm>
          <a:off x="0" y="3024819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Verifications can be triggered regularly</a:t>
          </a:r>
          <a:endParaRPr lang="en-GB" sz="3000" kern="1200" dirty="0"/>
        </a:p>
      </dsp:txBody>
      <dsp:txXfrm>
        <a:off x="35125" y="3059944"/>
        <a:ext cx="10445350" cy="649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78068-8389-4AC2-AA14-F32F623DF677}">
      <dsp:nvSpPr>
        <dsp:cNvPr id="0" name=""/>
        <dsp:cNvSpPr/>
      </dsp:nvSpPr>
      <dsp:spPr>
        <a:xfrm>
          <a:off x="0" y="660226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Keeps a history of all operations</a:t>
          </a:r>
          <a:endParaRPr lang="en-GB" sz="3900" kern="1200" dirty="0"/>
        </a:p>
      </dsp:txBody>
      <dsp:txXfrm>
        <a:off x="45663" y="705889"/>
        <a:ext cx="10424274" cy="844089"/>
      </dsp:txXfrm>
    </dsp:sp>
    <dsp:sp modelId="{B44C4A14-001E-4D8D-B3A1-94E2852DC8C0}">
      <dsp:nvSpPr>
        <dsp:cNvPr id="0" name=""/>
        <dsp:cNvSpPr/>
      </dsp:nvSpPr>
      <dsp:spPr>
        <a:xfrm>
          <a:off x="0" y="1707961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Based on Temporal Tables</a:t>
          </a:r>
          <a:endParaRPr lang="en-GB" sz="3900" kern="1200" dirty="0"/>
        </a:p>
      </dsp:txBody>
      <dsp:txXfrm>
        <a:off x="45663" y="1753624"/>
        <a:ext cx="10424274" cy="844089"/>
      </dsp:txXfrm>
    </dsp:sp>
    <dsp:sp modelId="{C3FD2AF2-C897-4310-A745-2112545552BD}">
      <dsp:nvSpPr>
        <dsp:cNvPr id="0" name=""/>
        <dsp:cNvSpPr/>
      </dsp:nvSpPr>
      <dsp:spPr>
        <a:xfrm>
          <a:off x="0" y="2755696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 View retrieve information about the operations</a:t>
          </a:r>
          <a:endParaRPr lang="en-GB" sz="3900" kern="1200" dirty="0"/>
        </a:p>
      </dsp:txBody>
      <dsp:txXfrm>
        <a:off x="45663" y="2801359"/>
        <a:ext cx="10424274" cy="84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78068-8389-4AC2-AA14-F32F623DF677}">
      <dsp:nvSpPr>
        <dsp:cNvPr id="0" name=""/>
        <dsp:cNvSpPr/>
      </dsp:nvSpPr>
      <dsp:spPr>
        <a:xfrm>
          <a:off x="0" y="38506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No Update is accepted</a:t>
          </a:r>
          <a:endParaRPr lang="en-GB" sz="5500" kern="1200" dirty="0"/>
        </a:p>
      </dsp:txBody>
      <dsp:txXfrm>
        <a:off x="64397" y="102903"/>
        <a:ext cx="10386806" cy="1190381"/>
      </dsp:txXfrm>
    </dsp:sp>
    <dsp:sp modelId="{B44C4A14-001E-4D8D-B3A1-94E2852DC8C0}">
      <dsp:nvSpPr>
        <dsp:cNvPr id="0" name=""/>
        <dsp:cNvSpPr/>
      </dsp:nvSpPr>
      <dsp:spPr>
        <a:xfrm>
          <a:off x="0" y="1516081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No need for a history table</a:t>
          </a:r>
          <a:endParaRPr lang="en-GB" sz="5500" kern="1200" dirty="0"/>
        </a:p>
      </dsp:txBody>
      <dsp:txXfrm>
        <a:off x="64397" y="1580478"/>
        <a:ext cx="10386806" cy="1190381"/>
      </dsp:txXfrm>
    </dsp:sp>
    <dsp:sp modelId="{C3FD2AF2-C897-4310-A745-2112545552BD}">
      <dsp:nvSpPr>
        <dsp:cNvPr id="0" name=""/>
        <dsp:cNvSpPr/>
      </dsp:nvSpPr>
      <dsp:spPr>
        <a:xfrm>
          <a:off x="0" y="2993656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The view is less useful</a:t>
          </a:r>
          <a:endParaRPr lang="en-GB" sz="5500" kern="1200" dirty="0"/>
        </a:p>
      </dsp:txBody>
      <dsp:txXfrm>
        <a:off x="64397" y="3058053"/>
        <a:ext cx="10386806" cy="11903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C7066-18F2-4D1E-9783-37ED35BEC0C0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sys.database_ledger_transactions</a:t>
          </a:r>
        </a:p>
      </dsp:txBody>
      <dsp:txXfrm>
        <a:off x="38638" y="45464"/>
        <a:ext cx="10438324" cy="714229"/>
      </dsp:txXfrm>
    </dsp:sp>
    <dsp:sp modelId="{04FF9F5B-7387-4EB6-8498-18AB9CF6C60D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sys.database_ledger_blocks</a:t>
          </a:r>
        </a:p>
      </dsp:txBody>
      <dsp:txXfrm>
        <a:off x="38638" y="932009"/>
        <a:ext cx="10438324" cy="714229"/>
      </dsp:txXfrm>
    </dsp:sp>
    <dsp:sp modelId="{2EBDF98F-4BEF-468F-B25E-62621EA5AD66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sys.ledger_table_history</a:t>
          </a:r>
        </a:p>
      </dsp:txBody>
      <dsp:txXfrm>
        <a:off x="38638" y="1818554"/>
        <a:ext cx="10438324" cy="714229"/>
      </dsp:txXfrm>
    </dsp:sp>
    <dsp:sp modelId="{FE4B099D-F973-422F-AA90-2756A500F0C2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sys.ledger_column_history</a:t>
          </a:r>
        </a:p>
      </dsp:txBody>
      <dsp:txXfrm>
        <a:off x="38638" y="2705099"/>
        <a:ext cx="10438324" cy="714229"/>
      </dsp:txXfrm>
    </dsp:sp>
    <dsp:sp modelId="{A425FE3F-B060-4EF6-AAD0-33FA967BB7CD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sys.database_ledger_digest_locations</a:t>
          </a:r>
        </a:p>
      </dsp:txBody>
      <dsp:txXfrm>
        <a:off x="38638" y="3591644"/>
        <a:ext cx="10438324" cy="7142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A8480-D37E-4654-85D5-E736B30757B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8A6DFD-5E5B-4717-9C78-6077E49D05E3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200" kern="1200"/>
            <a:t>Azure Storage Account</a:t>
          </a:r>
          <a:endParaRPr lang="en-US" sz="5200" kern="1200"/>
        </a:p>
      </dsp:txBody>
      <dsp:txXfrm>
        <a:off x="696297" y="538547"/>
        <a:ext cx="4171627" cy="2590157"/>
      </dsp:txXfrm>
    </dsp:sp>
    <dsp:sp modelId="{6F759F5E-5669-41DD-A85B-8B85F0022DA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D4BA1A-98EF-4B6D-B91E-146E41EC0FE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200" kern="1200"/>
            <a:t>Azure Confidential Ledger</a:t>
          </a:r>
          <a:endParaRPr lang="en-US" sz="5200" kern="1200"/>
        </a:p>
      </dsp:txBody>
      <dsp:txXfrm>
        <a:off x="5991936" y="538547"/>
        <a:ext cx="4171627" cy="2590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F4193-F15A-491F-B781-4F5E952B4796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/>
            <a:t>Hierarchical Namespace is disabled</a:t>
          </a:r>
          <a:endParaRPr lang="en-GB" sz="4100" kern="1200"/>
        </a:p>
      </dsp:txBody>
      <dsp:txXfrm>
        <a:off x="48005" y="79784"/>
        <a:ext cx="10419590" cy="887374"/>
      </dsp:txXfrm>
    </dsp:sp>
    <dsp:sp modelId="{0ED2A487-3E2F-4BB2-9CA2-D43D7917BA7C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/>
            <a:t>It uses Append Blob</a:t>
          </a:r>
          <a:endParaRPr lang="en-GB" sz="4100" kern="1200"/>
        </a:p>
      </dsp:txBody>
      <dsp:txXfrm>
        <a:off x="48005" y="1181249"/>
        <a:ext cx="10419590" cy="887374"/>
      </dsp:txXfrm>
    </dsp:sp>
    <dsp:sp modelId="{A61E9759-DA24-4385-ACF0-55DD66D0D68B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/>
            <a:t>Content Type Application/Octet-Stream</a:t>
          </a:r>
          <a:endParaRPr lang="en-GB" sz="4100" kern="1200"/>
        </a:p>
      </dsp:txBody>
      <dsp:txXfrm>
        <a:off x="48005" y="2282714"/>
        <a:ext cx="10419590" cy="887374"/>
      </dsp:txXfrm>
    </dsp:sp>
    <dsp:sp modelId="{156B535E-E7C5-4306-8623-92FD3E22544A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/>
            <a:t>Recommended: Apply a immutability property</a:t>
          </a:r>
          <a:endParaRPr lang="en-GB" sz="4100" kern="1200"/>
        </a:p>
      </dsp:txBody>
      <dsp:txXfrm>
        <a:off x="48005" y="3384179"/>
        <a:ext cx="104195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s://www.facebook.com/MMDPUG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s://dtowersoftware.com/" TargetMode="External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s://www.facebook.com/MMDPUG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s://dtowersoftware.com/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pt-BR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Protecting Your Data With SQL Ledger</a:t>
            </a:r>
            <a:endParaRPr lang="en-US" sz="4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pt-BR" dirty="0">
                <a:latin typeface="+mj-lt"/>
              </a:rPr>
              <a:t>Dennes Torres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6000" dirty="0">
                <a:latin typeface="+mj-lt"/>
              </a:rPr>
              <a:t>Provisioning Azure SQL Ledger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3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3F2819-D63B-0E0C-1FF6-BE94D6539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010" y="2863364"/>
            <a:ext cx="7014065" cy="1473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54028-6792-99A7-FCEE-7ACEAFD1B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439" y="136525"/>
            <a:ext cx="5977253" cy="65145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5ACA10E-234B-8C36-CCF8-E02CD0F9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4" y="639591"/>
            <a:ext cx="3212150" cy="557881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Provisioning Azure SQL Ledger </a:t>
            </a:r>
            <a:b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49820-6E84-1F28-8E68-7BFCED82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55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SQLDay 2020</a:t>
            </a:r>
          </a:p>
        </p:txBody>
      </p:sp>
    </p:spTree>
    <p:extLst>
      <p:ext uri="{BB962C8B-B14F-4D97-AF65-F5344CB8AC3E}">
        <p14:creationId xmlns:p14="http://schemas.microsoft.com/office/powerpoint/2010/main" val="292744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6000" dirty="0">
                <a:latin typeface="+mj-lt"/>
              </a:rPr>
              <a:t>Types of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77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/>
              <a:t>Updatable Ledger Table</a:t>
            </a:r>
            <a:endParaRPr lang="en-US" spc="3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FE243DA-0080-1CFC-FB57-57DC557D7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1736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1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778068-8389-4AC2-AA14-F32F623DF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4C4A14-001E-4D8D-B3A1-94E2852DC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FD2AF2-C897-4310-A745-211254555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/>
              <a:t>Updatable Ledger Table</a:t>
            </a:r>
            <a:endParaRPr lang="en-US" spc="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0C3945-7C59-0A99-9BCE-1C3BFCE4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08295"/>
            <a:ext cx="3962254" cy="49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2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/>
              <a:t>Append-Only Ledger table</a:t>
            </a:r>
            <a:endParaRPr lang="en-US" spc="3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FE243DA-0080-1CFC-FB57-57DC557D7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576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80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778068-8389-4AC2-AA14-F32F623DF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4C4A14-001E-4D8D-B3A1-94E2852DC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FD2AF2-C897-4310-A745-211254555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/>
              <a:t>Append-Only Ledger Table</a:t>
            </a:r>
            <a:endParaRPr lang="en-US" spc="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CC9E1C-3A89-913F-C318-308C3A20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22" y="1769781"/>
            <a:ext cx="3883720" cy="458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0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6000" dirty="0">
                <a:latin typeface="+mj-lt"/>
              </a:rPr>
              <a:t>Azure SQL Ledger System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E45D3-4363-BEAE-793E-85E20B10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latin typeface="+mj-lt"/>
              </a:rPr>
              <a:t>System Tables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7AAA5B-DCAF-624E-142D-906F4534E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0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9A207-F4D6-4CE4-43BB-84E62F7B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</p:spTree>
    <p:extLst>
      <p:ext uri="{BB962C8B-B14F-4D97-AF65-F5344CB8AC3E}">
        <p14:creationId xmlns:p14="http://schemas.microsoft.com/office/powerpoint/2010/main" val="3977870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8C7066-18F2-4D1E-9783-37ED35BEC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FF9F5B-7387-4EB6-8498-18AB9CF6C6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DF98F-4BEF-468F-B25E-62621EA5A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4B099D-F973-422F-AA90-2756A500F0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25FE3F-B060-4EF6-AAD0-33FA967BB7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6000" dirty="0">
                <a:latin typeface="+mj-lt"/>
              </a:rPr>
              <a:t>Demos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0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509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6000" dirty="0">
                <a:latin typeface="+mj-lt"/>
              </a:rPr>
              <a:t>External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4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D8B066-DA32-ADE4-CA10-67604FE2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External Storage</a:t>
            </a:r>
            <a:endParaRPr lang="en-GB" sz="48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B360740-3543-3AFC-8F92-21A97D069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98089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0CDBC-D95D-EE57-D34C-BD79C0AA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SQLDay 2020</a:t>
            </a:r>
          </a:p>
        </p:txBody>
      </p:sp>
    </p:spTree>
    <p:extLst>
      <p:ext uri="{BB962C8B-B14F-4D97-AF65-F5344CB8AC3E}">
        <p14:creationId xmlns:p14="http://schemas.microsoft.com/office/powerpoint/2010/main" val="37800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75A8480-D37E-4654-85D5-E736B3075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58A6DFD-5E5B-4717-9C78-6077E49D0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F759F5E-5669-41DD-A85B-8B85F0022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D4BA1A-98EF-4B6D-B91E-146E41EC0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0184-7DA1-EF40-0566-3C3F4D9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Azure Storage Account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3605B9-6250-523C-5029-8136FA212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34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F968A-C39C-0B24-51C3-FCEB1A88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</p:spTree>
    <p:extLst>
      <p:ext uri="{BB962C8B-B14F-4D97-AF65-F5344CB8AC3E}">
        <p14:creationId xmlns:p14="http://schemas.microsoft.com/office/powerpoint/2010/main" val="2274359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0F4193-F15A-491F-B781-4F5E952B47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2A487-3E2F-4BB2-9CA2-D43D7917B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1E9759-DA24-4385-ACF0-55DD66D0D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6B535E-E7C5-4306-8623-92FD3E225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D54976-0161-E528-89E0-1E018871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Immutability Property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D297A-FDC1-0BE2-1E8E-FFEB64E2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3BC9C-9824-71E2-2E09-47F3042C6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951" y="2304016"/>
            <a:ext cx="6354062" cy="3439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4A28F-2DAC-D945-FB4F-D6733B45E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793" y="1869449"/>
            <a:ext cx="6106377" cy="44869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0DDDA07-DE6A-4364-7BCF-52FB323128CC}"/>
              </a:ext>
            </a:extLst>
          </p:cNvPr>
          <p:cNvSpPr/>
          <p:nvPr/>
        </p:nvSpPr>
        <p:spPr>
          <a:xfrm>
            <a:off x="2375598" y="4353046"/>
            <a:ext cx="5777802" cy="18245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5090EE-5210-FEF1-75B0-F257382F5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707" y="2374343"/>
            <a:ext cx="615400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70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0184-7DA1-EF40-0566-3C3F4D9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Azure Confidential Ledger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3605B9-6250-523C-5029-8136FA212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078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F968A-C39C-0B24-51C3-FCEB1A88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</p:spTree>
    <p:extLst>
      <p:ext uri="{BB962C8B-B14F-4D97-AF65-F5344CB8AC3E}">
        <p14:creationId xmlns:p14="http://schemas.microsoft.com/office/powerpoint/2010/main" val="2506797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0F4193-F15A-491F-B781-4F5E952B47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2A487-3E2F-4BB2-9CA2-D43D7917B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1E9759-DA24-4385-ACF0-55DD66D0D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6BACE9-4B92-7C7E-0D15-CF9FBFFC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Azure Confidential Ledger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890F3-2B16-9037-5967-AF58DEAA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pic>
        <p:nvPicPr>
          <p:cNvPr id="5122" name="Picture 2" descr="Architecture Overview">
            <a:extLst>
              <a:ext uri="{FF2B5EF4-FFF2-40B4-BE49-F238E27FC236}">
                <a16:creationId xmlns:a16="http://schemas.microsoft.com/office/drawing/2014/main" id="{52ADD49B-872A-9C21-0C12-A4B83A72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96535"/>
            <a:ext cx="4261338" cy="485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/>
              <a:t>References</a:t>
            </a:r>
            <a:endParaRPr lang="en-US" spc="3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FE243DA-0080-1CFC-FB57-57DC557D7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67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8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778068-8389-4AC2-AA14-F32F623DF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5FAEF65-50E1-4A3C-A4A4-D35BAAD06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4C4A14-001E-4D8D-B3A1-94E2852DC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149E6D7-A610-4167-A915-0D7E48C0D3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FD2AF2-C897-4310-A745-211254555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D6B54E-1DC7-4705-8467-41CA94B46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D9BF98-CFF2-42EC-BB8D-4F1CE5183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0C4B4B-810D-4EE7-9F5D-96EC52CB7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it-IT"/>
            </a:defPPr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09" y="1153562"/>
            <a:ext cx="10972800" cy="4375447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CA" sz="4267" dirty="0"/>
              <a:t>Dennes Torres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Data Platform MVP</a:t>
            </a:r>
            <a:endParaRPr lang="en-US" sz="1600" dirty="0">
              <a:solidFill>
                <a:srgbClr val="595959"/>
              </a:solidFill>
            </a:endParaRPr>
          </a:p>
          <a:p>
            <a:pPr marL="285744" lvl="2" indent="-285744">
              <a:buClr>
                <a:schemeClr val="bg1">
                  <a:lumMod val="50000"/>
                </a:schemeClr>
              </a:buClr>
            </a:pPr>
            <a:endParaRPr lang="en-US" sz="1800" dirty="0"/>
          </a:p>
          <a:p>
            <a:pPr marL="0" lvl="2">
              <a:buClr>
                <a:schemeClr val="bg1">
                  <a:lumMod val="50000"/>
                </a:schemeClr>
              </a:buClr>
            </a:pPr>
            <a:r>
              <a:rPr lang="en-US" sz="3200" dirty="0" err="1">
                <a:solidFill>
                  <a:schemeClr val="tx2"/>
                </a:solidFill>
              </a:rPr>
              <a:t>Dtower</a:t>
            </a:r>
            <a:r>
              <a:rPr lang="en-US" sz="3200" dirty="0">
                <a:solidFill>
                  <a:schemeClr val="tx2"/>
                </a:solidFill>
              </a:rPr>
              <a:t> Software</a:t>
            </a:r>
          </a:p>
          <a:p>
            <a:pPr marL="285744" lvl="2" indent="-285744">
              <a:buClr>
                <a:schemeClr val="bg1">
                  <a:lumMod val="50000"/>
                </a:schemeClr>
              </a:buClr>
            </a:pPr>
            <a:r>
              <a:rPr lang="en-US" sz="1800" dirty="0">
                <a:hlinkClick r:id="rId4"/>
              </a:rPr>
              <a:t>https://dtowersoftware.com</a:t>
            </a:r>
            <a:r>
              <a:rPr lang="en-US" sz="1800" dirty="0"/>
              <a:t> </a:t>
            </a:r>
          </a:p>
          <a:p>
            <a:pPr marL="285744" lvl="2" indent="-285744">
              <a:buClr>
                <a:schemeClr val="bg1">
                  <a:lumMod val="50000"/>
                </a:schemeClr>
              </a:buClr>
            </a:pPr>
            <a:endParaRPr lang="en-US" sz="1800" dirty="0"/>
          </a:p>
          <a:p>
            <a:pPr marL="285744" lvl="2" indent="-285744">
              <a:buClr>
                <a:schemeClr val="bg1">
                  <a:lumMod val="50000"/>
                </a:schemeClr>
              </a:buClr>
            </a:pPr>
            <a:endParaRPr lang="en-US" sz="1800" dirty="0"/>
          </a:p>
          <a:p>
            <a:pPr marL="0" lvl="2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Trainer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r>
              <a:rPr lang="en-US" sz="1600" dirty="0">
                <a:solidFill>
                  <a:srgbClr val="595959"/>
                </a:solidFill>
              </a:rPr>
              <a:t>MCT, Azure Solutions Architect, Azure Data Engineer and Azure DevOps Engineer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endParaRPr lang="en-US" sz="1600" dirty="0">
              <a:solidFill>
                <a:srgbClr val="595959"/>
              </a:solidFill>
            </a:endParaRPr>
          </a:p>
          <a:p>
            <a:pPr marL="0" lvl="2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Malta Data Platform UG Leader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r>
              <a:rPr lang="en-US" sz="1600" dirty="0">
                <a:solidFill>
                  <a:srgbClr val="595959"/>
                </a:solidFill>
              </a:rPr>
              <a:t>Malta</a:t>
            </a:r>
          </a:p>
          <a:p>
            <a:pPr marL="0" lvl="2" indent="0"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MMDPUG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r>
              <a:rPr lang="en-US" sz="1600" dirty="0">
                <a:solidFill>
                  <a:srgbClr val="595959"/>
                </a:solidFill>
                <a:hlinkClick r:id="rId5"/>
              </a:rPr>
              <a:t>https://www.facebook.com/MMDPUG</a:t>
            </a:r>
            <a:r>
              <a:rPr lang="en-US" sz="1600" dirty="0">
                <a:solidFill>
                  <a:srgbClr val="595959"/>
                </a:solidFill>
              </a:rPr>
              <a:t> </a:t>
            </a:r>
            <a:endParaRPr lang="en-US" sz="1800" dirty="0"/>
          </a:p>
        </p:txBody>
      </p:sp>
      <p:pic>
        <p:nvPicPr>
          <p:cNvPr id="2054" name="Picture 6" descr="https://d3ui957tjb5bqd.cloudfront.net/images/screenshots/products/3/34/34786/social-media-icons-vector-set-ios-style-o.png?137739477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6" t="25194" r="20400" b="58578"/>
          <a:stretch/>
        </p:blipFill>
        <p:spPr bwMode="auto">
          <a:xfrm>
            <a:off x="8403387" y="3244334"/>
            <a:ext cx="409299" cy="40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3ui957tjb5bqd.cloudfront.net/images/screenshots/products/3/34/34786/social-media-icons-vector-set-ios-style-o.png?137739477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6" t="61230" r="20400" b="22814"/>
          <a:stretch/>
        </p:blipFill>
        <p:spPr bwMode="auto">
          <a:xfrm>
            <a:off x="8403388" y="3759349"/>
            <a:ext cx="432559" cy="42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d3ui957tjb5bqd.cloudfront.net/images/screenshots/products/3/34/34786/social-media-icons-vector-set-ios-style-o.png?137739477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60580" r="68144" b="22279"/>
          <a:stretch/>
        </p:blipFill>
        <p:spPr bwMode="auto">
          <a:xfrm>
            <a:off x="8403388" y="4242158"/>
            <a:ext cx="479833" cy="4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026438" y="3244334"/>
            <a:ext cx="16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Dennes.Torres</a:t>
            </a:r>
            <a:endParaRPr lang="en-US" sz="1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927128" y="3771339"/>
            <a:ext cx="122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@Dennes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83219" y="4312798"/>
            <a:ext cx="335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https://br.linkedin.com/in/dennestorres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88" y="4827019"/>
            <a:ext cx="479833" cy="43591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936181" y="4891359"/>
            <a:ext cx="326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dennes@DTowerSoftware.com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11" y="158199"/>
            <a:ext cx="1866900" cy="19907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88" y="5364510"/>
            <a:ext cx="479833" cy="46965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8883220" y="5430060"/>
            <a:ext cx="3434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http://youtube.com/c/dennestorres</a:t>
            </a: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F95E085-598D-4046-BC98-E129D00DC6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65" y="2238834"/>
            <a:ext cx="409299" cy="409299"/>
          </a:xfrm>
          <a:prstGeom prst="rect">
            <a:avLst/>
          </a:prstGeom>
        </p:spPr>
      </p:pic>
      <p:sp>
        <p:nvSpPr>
          <p:cNvPr id="14" name="CaixaDeTexto 5">
            <a:extLst>
              <a:ext uri="{FF2B5EF4-FFF2-40B4-BE49-F238E27FC236}">
                <a16:creationId xmlns:a16="http://schemas.microsoft.com/office/drawing/2014/main" id="{CFA7CA54-F599-49B0-B90E-B9DE1FCC47D9}"/>
              </a:ext>
            </a:extLst>
          </p:cNvPr>
          <p:cNvSpPr txBox="1"/>
          <p:nvPr/>
        </p:nvSpPr>
        <p:spPr>
          <a:xfrm>
            <a:off x="9026438" y="2261024"/>
            <a:ext cx="28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http://dennestorres.com</a:t>
            </a:r>
          </a:p>
        </p:txBody>
      </p:sp>
      <p:pic>
        <p:nvPicPr>
          <p:cNvPr id="1026" name="Picture 2" descr="Newsletter - Free communications icons">
            <a:extLst>
              <a:ext uri="{FF2B5EF4-FFF2-40B4-BE49-F238E27FC236}">
                <a16:creationId xmlns:a16="http://schemas.microsoft.com/office/drawing/2014/main" id="{76659789-7E13-2E91-9D6F-162347F3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64" y="2713617"/>
            <a:ext cx="469653" cy="4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5">
            <a:extLst>
              <a:ext uri="{FF2B5EF4-FFF2-40B4-BE49-F238E27FC236}">
                <a16:creationId xmlns:a16="http://schemas.microsoft.com/office/drawing/2014/main" id="{AEB96168-926E-CABE-3039-694EC3947624}"/>
              </a:ext>
            </a:extLst>
          </p:cNvPr>
          <p:cNvSpPr txBox="1"/>
          <p:nvPr/>
        </p:nvSpPr>
        <p:spPr>
          <a:xfrm>
            <a:off x="9018940" y="2755603"/>
            <a:ext cx="281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170"/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r>
              <a:rPr lang="en-GB" dirty="0"/>
              <a:t>https://msteams.link/3BGW</a:t>
            </a:r>
          </a:p>
        </p:txBody>
      </p:sp>
    </p:spTree>
    <p:extLst>
      <p:ext uri="{BB962C8B-B14F-4D97-AF65-F5344CB8AC3E}">
        <p14:creationId xmlns:p14="http://schemas.microsoft.com/office/powerpoint/2010/main" val="1201222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42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it-IT"/>
            </a:defPPr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09" y="1153562"/>
            <a:ext cx="10972800" cy="4375447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CA" sz="4267" dirty="0"/>
              <a:t>Dennes Torres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Data Platform MVP</a:t>
            </a:r>
            <a:endParaRPr lang="en-US" sz="1600" dirty="0">
              <a:solidFill>
                <a:srgbClr val="595959"/>
              </a:solidFill>
            </a:endParaRPr>
          </a:p>
          <a:p>
            <a:pPr marL="285744" lvl="2" indent="-285744">
              <a:buClr>
                <a:schemeClr val="bg1">
                  <a:lumMod val="50000"/>
                </a:schemeClr>
              </a:buClr>
            </a:pPr>
            <a:endParaRPr lang="en-US" sz="1800" dirty="0"/>
          </a:p>
          <a:p>
            <a:pPr marL="0" lvl="2">
              <a:buClr>
                <a:schemeClr val="bg1">
                  <a:lumMod val="50000"/>
                </a:schemeClr>
              </a:buClr>
            </a:pPr>
            <a:r>
              <a:rPr lang="en-US" sz="3200" dirty="0" err="1">
                <a:solidFill>
                  <a:schemeClr val="tx2"/>
                </a:solidFill>
              </a:rPr>
              <a:t>Dtower</a:t>
            </a:r>
            <a:r>
              <a:rPr lang="en-US" sz="3200" dirty="0">
                <a:solidFill>
                  <a:schemeClr val="tx2"/>
                </a:solidFill>
              </a:rPr>
              <a:t> Software</a:t>
            </a:r>
          </a:p>
          <a:p>
            <a:pPr marL="285744" lvl="2" indent="-285744">
              <a:buClr>
                <a:schemeClr val="bg1">
                  <a:lumMod val="50000"/>
                </a:schemeClr>
              </a:buClr>
            </a:pPr>
            <a:r>
              <a:rPr lang="en-US" sz="1800" dirty="0">
                <a:hlinkClick r:id="rId4"/>
              </a:rPr>
              <a:t>https://dtowersoftware.com</a:t>
            </a:r>
            <a:r>
              <a:rPr lang="en-US" sz="1800" dirty="0"/>
              <a:t> </a:t>
            </a:r>
          </a:p>
          <a:p>
            <a:pPr marL="285744" lvl="2" indent="-285744">
              <a:buClr>
                <a:schemeClr val="bg1">
                  <a:lumMod val="50000"/>
                </a:schemeClr>
              </a:buClr>
            </a:pPr>
            <a:endParaRPr lang="en-US" sz="1800" dirty="0"/>
          </a:p>
          <a:p>
            <a:pPr marL="285744" lvl="2" indent="-285744">
              <a:buClr>
                <a:schemeClr val="bg1">
                  <a:lumMod val="50000"/>
                </a:schemeClr>
              </a:buClr>
            </a:pPr>
            <a:endParaRPr lang="en-US" sz="1800" dirty="0"/>
          </a:p>
          <a:p>
            <a:pPr marL="0" lvl="2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Trainer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r>
              <a:rPr lang="en-US" sz="1600" dirty="0">
                <a:solidFill>
                  <a:srgbClr val="595959"/>
                </a:solidFill>
              </a:rPr>
              <a:t>MCT, Azure Solutions Architect, Azure Data Engineer and Azure DevOps Engineer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endParaRPr lang="en-US" sz="1600" dirty="0">
              <a:solidFill>
                <a:srgbClr val="595959"/>
              </a:solidFill>
            </a:endParaRPr>
          </a:p>
          <a:p>
            <a:pPr marL="0" lvl="2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Malta Data Platform UG Leader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r>
              <a:rPr lang="en-US" sz="1600" dirty="0">
                <a:solidFill>
                  <a:srgbClr val="595959"/>
                </a:solidFill>
              </a:rPr>
              <a:t>Malta</a:t>
            </a:r>
          </a:p>
          <a:p>
            <a:pPr marL="0" lvl="2" indent="0"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MMDPUG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r>
              <a:rPr lang="en-US" sz="1600" dirty="0">
                <a:solidFill>
                  <a:srgbClr val="595959"/>
                </a:solidFill>
                <a:hlinkClick r:id="rId5"/>
              </a:rPr>
              <a:t>https://www.facebook.com/MMDPUG</a:t>
            </a:r>
            <a:r>
              <a:rPr lang="en-US" sz="1600" dirty="0">
                <a:solidFill>
                  <a:srgbClr val="595959"/>
                </a:solidFill>
              </a:rPr>
              <a:t> </a:t>
            </a:r>
            <a:endParaRPr lang="en-US" sz="1800" dirty="0"/>
          </a:p>
        </p:txBody>
      </p:sp>
      <p:pic>
        <p:nvPicPr>
          <p:cNvPr id="2054" name="Picture 6" descr="https://d3ui957tjb5bqd.cloudfront.net/images/screenshots/products/3/34/34786/social-media-icons-vector-set-ios-style-o.png?137739477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6" t="25194" r="20400" b="58578"/>
          <a:stretch/>
        </p:blipFill>
        <p:spPr bwMode="auto">
          <a:xfrm>
            <a:off x="8403387" y="3244334"/>
            <a:ext cx="409299" cy="40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3ui957tjb5bqd.cloudfront.net/images/screenshots/products/3/34/34786/social-media-icons-vector-set-ios-style-o.png?137739477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6" t="61230" r="20400" b="22814"/>
          <a:stretch/>
        </p:blipFill>
        <p:spPr bwMode="auto">
          <a:xfrm>
            <a:off x="8403388" y="3759349"/>
            <a:ext cx="432559" cy="42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d3ui957tjb5bqd.cloudfront.net/images/screenshots/products/3/34/34786/social-media-icons-vector-set-ios-style-o.png?137739477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60580" r="68144" b="22279"/>
          <a:stretch/>
        </p:blipFill>
        <p:spPr bwMode="auto">
          <a:xfrm>
            <a:off x="8403388" y="4242158"/>
            <a:ext cx="479833" cy="4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026438" y="3244334"/>
            <a:ext cx="16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Dennes.Torres</a:t>
            </a:r>
            <a:endParaRPr lang="en-US" sz="1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927128" y="3771339"/>
            <a:ext cx="122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@Dennes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83219" y="4312798"/>
            <a:ext cx="335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https://br.linkedin.com/in/dennestorres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88" y="4827019"/>
            <a:ext cx="479833" cy="43591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936181" y="4891359"/>
            <a:ext cx="326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dennes@DTowerSoftware.com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11" y="158199"/>
            <a:ext cx="1866900" cy="19907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88" y="5364510"/>
            <a:ext cx="479833" cy="46965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8883220" y="5430060"/>
            <a:ext cx="3434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http://youtube.com/c/dennestorres</a:t>
            </a: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F95E085-598D-4046-BC98-E129D00DC6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65" y="2238834"/>
            <a:ext cx="409299" cy="409299"/>
          </a:xfrm>
          <a:prstGeom prst="rect">
            <a:avLst/>
          </a:prstGeom>
        </p:spPr>
      </p:pic>
      <p:sp>
        <p:nvSpPr>
          <p:cNvPr id="14" name="CaixaDeTexto 5">
            <a:extLst>
              <a:ext uri="{FF2B5EF4-FFF2-40B4-BE49-F238E27FC236}">
                <a16:creationId xmlns:a16="http://schemas.microsoft.com/office/drawing/2014/main" id="{CFA7CA54-F599-49B0-B90E-B9DE1FCC47D9}"/>
              </a:ext>
            </a:extLst>
          </p:cNvPr>
          <p:cNvSpPr txBox="1"/>
          <p:nvPr/>
        </p:nvSpPr>
        <p:spPr>
          <a:xfrm>
            <a:off x="9026438" y="2261024"/>
            <a:ext cx="28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http://dennestorres.com</a:t>
            </a:r>
          </a:p>
        </p:txBody>
      </p:sp>
      <p:pic>
        <p:nvPicPr>
          <p:cNvPr id="1026" name="Picture 2" descr="Newsletter - Free communications icons">
            <a:extLst>
              <a:ext uri="{FF2B5EF4-FFF2-40B4-BE49-F238E27FC236}">
                <a16:creationId xmlns:a16="http://schemas.microsoft.com/office/drawing/2014/main" id="{76659789-7E13-2E91-9D6F-162347F3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64" y="2713617"/>
            <a:ext cx="469653" cy="4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5">
            <a:extLst>
              <a:ext uri="{FF2B5EF4-FFF2-40B4-BE49-F238E27FC236}">
                <a16:creationId xmlns:a16="http://schemas.microsoft.com/office/drawing/2014/main" id="{AEB96168-926E-CABE-3039-694EC3947624}"/>
              </a:ext>
            </a:extLst>
          </p:cNvPr>
          <p:cNvSpPr txBox="1"/>
          <p:nvPr/>
        </p:nvSpPr>
        <p:spPr>
          <a:xfrm>
            <a:off x="9018940" y="2755603"/>
            <a:ext cx="281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170"/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r>
              <a:rPr lang="en-GB" dirty="0"/>
              <a:t>https://msteams.link/3BGW</a:t>
            </a:r>
          </a:p>
        </p:txBody>
      </p:sp>
    </p:spTree>
    <p:extLst>
      <p:ext uri="{BB962C8B-B14F-4D97-AF65-F5344CB8AC3E}">
        <p14:creationId xmlns:p14="http://schemas.microsoft.com/office/powerpoint/2010/main" val="174816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4464E2-8273-5957-95FF-B0627BF89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589993"/>
              </p:ext>
            </p:extLst>
          </p:nvPr>
        </p:nvGraphicFramePr>
        <p:xfrm>
          <a:off x="838200" y="2011679"/>
          <a:ext cx="10515600" cy="416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85F12-71E2-4B44-A1D6-122A1EBF0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FEDE2E-E168-4389-A5E8-E333DC657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EDE722-EAF4-4D6F-A6F8-B5C71A2E8B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266C1D-D158-47BA-A9B9-5E7BBD4C8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1B7282-D5CE-44E2-A91F-F50D2418A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5A11E4-0A2A-4D44-8189-54927109A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7052C0-B197-401A-B5CC-03C9B129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6000" dirty="0">
                <a:latin typeface="+mj-lt"/>
              </a:rPr>
              <a:t>What’s Azure SQL Ledger</a:t>
            </a:r>
            <a:endParaRPr lang="pl-PL" sz="60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6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/>
              <a:t>Why</a:t>
            </a:r>
            <a:endParaRPr lang="en-US" spc="3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0837E6-AB0C-FCDF-6BE9-2F7666EE7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65760"/>
              </p:ext>
            </p:extLst>
          </p:nvPr>
        </p:nvGraphicFramePr>
        <p:xfrm>
          <a:off x="838200" y="2011679"/>
          <a:ext cx="10515600" cy="416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389AA3-91AD-41DD-AF32-F1C57B924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FAD6BE-8B7C-4D7D-885D-1914258AA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640664-3833-42EC-BB76-9F503ECDE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29735-D6C0-4A27-A78C-C2303BFF0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C7A726-DD6F-4905-8318-40A2B185AC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/>
              <a:t>What</a:t>
            </a:r>
            <a:endParaRPr lang="en-US" spc="3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FE243DA-0080-1CFC-FB57-57DC557D7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7335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778068-8389-4AC2-AA14-F32F623DF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4C4A14-001E-4D8D-B3A1-94E2852DC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FD2AF2-C897-4310-A745-211254555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0E94E0-81BB-4924-B6DC-B36DA2898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6000" dirty="0">
                <a:latin typeface="+mj-lt"/>
              </a:rPr>
              <a:t>How Azure SQL Ledger Works</a:t>
            </a:r>
            <a:endParaRPr lang="pl-PL" sz="60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8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/>
              <a:t>How</a:t>
            </a:r>
            <a:endParaRPr lang="en-US" spc="3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FE243DA-0080-1CFC-FB57-57DC557D7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6784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51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778068-8389-4AC2-AA14-F32F623DF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4C4A14-001E-4D8D-B3A1-94E2852DC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FD2AF2-C897-4310-A745-211254555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0E94E0-81BB-4924-B6DC-B36DA2898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400435910F914AA27C61873C4C4D7F" ma:contentTypeVersion="12" ma:contentTypeDescription="Utwórz nowy dokument." ma:contentTypeScope="" ma:versionID="8637239e87c4fc9b1a1059616c10b12d">
  <xsd:schema xmlns:xsd="http://www.w3.org/2001/XMLSchema" xmlns:xs="http://www.w3.org/2001/XMLSchema" xmlns:p="http://schemas.microsoft.com/office/2006/metadata/properties" xmlns:ns2="b20e6869-dff3-42b0-b456-919f3555a5f1" xmlns:ns3="47219249-621b-4117-8472-4c85b6ccf211" targetNamespace="http://schemas.microsoft.com/office/2006/metadata/properties" ma:root="true" ma:fieldsID="2189b107ca5352fb7a298a813440d92a" ns2:_="" ns3:_="">
    <xsd:import namespace="b20e6869-dff3-42b0-b456-919f3555a5f1"/>
    <xsd:import namespace="47219249-621b-4117-8472-4c85b6ccf2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e6869-dff3-42b0-b456-919f3555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9249-621b-4117-8472-4c85b6ccf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7F453-D761-4681-8B59-7621725D6F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E9DAE-94FE-4516-866F-152B494C8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e6869-dff3-42b0-b456-919f3555a5f1"/>
    <ds:schemaRef ds:uri="47219249-621b-4117-8472-4c85b6ccf2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47B42E-8847-4313-878B-D3C3CD9637C1}">
  <ds:schemaRefs>
    <ds:schemaRef ds:uri="b20e6869-dff3-42b0-b456-919f3555a5f1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7219249-621b-4117-8472-4c85b6ccf21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4707</TotalTime>
  <Words>626</Words>
  <Application>Microsoft Office PowerPoint</Application>
  <PresentationFormat>Widescreen</PresentationFormat>
  <Paragraphs>140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Protecting Your Data With SQL Ledger</vt:lpstr>
      <vt:lpstr>PowerPoint Presentation</vt:lpstr>
      <vt:lpstr>PowerPoint Presentation</vt:lpstr>
      <vt:lpstr>AGENDA</vt:lpstr>
      <vt:lpstr>What’s Azure SQL Ledger</vt:lpstr>
      <vt:lpstr>Why</vt:lpstr>
      <vt:lpstr>What</vt:lpstr>
      <vt:lpstr>How Azure SQL Ledger Works</vt:lpstr>
      <vt:lpstr>How</vt:lpstr>
      <vt:lpstr>Provisioning Azure SQL Ledger Database</vt:lpstr>
      <vt:lpstr>Provisioning Azure SQL Ledger  Database</vt:lpstr>
      <vt:lpstr>Types of Tables</vt:lpstr>
      <vt:lpstr>Updatable Ledger Table</vt:lpstr>
      <vt:lpstr>Updatable Ledger Table</vt:lpstr>
      <vt:lpstr>Append-Only Ledger table</vt:lpstr>
      <vt:lpstr>Append-Only Ledger Table</vt:lpstr>
      <vt:lpstr>Azure SQL Ledger System Tables</vt:lpstr>
      <vt:lpstr>System Tables</vt:lpstr>
      <vt:lpstr>Demos</vt:lpstr>
      <vt:lpstr>External Storage</vt:lpstr>
      <vt:lpstr>External Storage</vt:lpstr>
      <vt:lpstr>Azure Storage Account</vt:lpstr>
      <vt:lpstr>Immutability Property</vt:lpstr>
      <vt:lpstr>Azure Confidential Ledger</vt:lpstr>
      <vt:lpstr>Azure Confidential Ledger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Dennes Oliveira</cp:lastModifiedBy>
  <cp:revision>33</cp:revision>
  <dcterms:created xsi:type="dcterms:W3CDTF">2020-11-25T08:54:13Z</dcterms:created>
  <dcterms:modified xsi:type="dcterms:W3CDTF">2022-05-09T21:53:18Z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0x0101008B400435910F914AA27C61873C4C4D7F</vt:lpwstr>
  </property>
</Properties>
</file>