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2" r:id="rId5"/>
    <p:sldId id="256" r:id="rId6"/>
    <p:sldId id="259" r:id="rId7"/>
    <p:sldId id="275" r:id="rId8"/>
    <p:sldId id="276" r:id="rId9"/>
    <p:sldId id="277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l-PL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bez chmury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 b="1" dirty="0">
                <a:latin typeface="+mj-lt"/>
              </a:rPr>
              <a:t>Hubert Kobierzewski, Grzegorz Stolecki</a:t>
            </a:r>
            <a:endParaRPr lang="en-US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Motywacja, czyli dlaczego nie w chmurze?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Dwie twarze Power BI Desktop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Portal i administracja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Dlaczego nie w chmurze?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Nie możesz korzystać z cudzej infrastruktury (prawo, regulacje formalne itp.)</a:t>
            </a:r>
          </a:p>
          <a:p>
            <a:pPr>
              <a:lnSpc>
                <a:spcPct val="150000"/>
              </a:lnSpc>
            </a:pPr>
            <a:r>
              <a:rPr lang="pl-PL" dirty="0"/>
              <a:t>Nie chcesz… (nie jesteś wyznawcą tej religii a ostatnio znowu koparka wykopała Twoje światłowody)</a:t>
            </a:r>
          </a:p>
          <a:p>
            <a:pPr>
              <a:lnSpc>
                <a:spcPct val="150000"/>
              </a:lnSpc>
            </a:pPr>
            <a:r>
              <a:rPr lang="pl-PL" dirty="0"/>
              <a:t>Tak, tak… to Twoja sprawa i nie będziesz dyskutować.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Licencjonowanie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SQL Server Enterprise z wykupionym SA</a:t>
            </a:r>
          </a:p>
          <a:p>
            <a:pPr>
              <a:lnSpc>
                <a:spcPct val="150000"/>
              </a:lnSpc>
            </a:pPr>
            <a:r>
              <a:rPr lang="pl-PL" dirty="0"/>
              <a:t>Power BI Premium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Cykl aktualizacji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Trzy uaktualnienia na rok (styczeń, maj, wrzesień).</a:t>
            </a:r>
          </a:p>
          <a:p>
            <a:pPr>
              <a:lnSpc>
                <a:spcPct val="150000"/>
              </a:lnSpc>
            </a:pPr>
            <a:r>
              <a:rPr lang="pl-PL" dirty="0"/>
              <a:t>Lista funkcjonalności wolno nadąża za Power BI Service.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8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Power BI Report Server – TL;DR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Report Server znany z SSRS, wzbogacony o możliwość wyświetlania raportu Power BI.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0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Desktop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Dedykowana wersja Power BI Desktop</a:t>
            </a:r>
          </a:p>
          <a:p>
            <a:pPr>
              <a:lnSpc>
                <a:spcPct val="150000"/>
              </a:lnSpc>
            </a:pPr>
            <a:r>
              <a:rPr lang="pl-PL" dirty="0"/>
              <a:t>Dedykowana wersja Report Builder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6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152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 BI bez chmury</vt:lpstr>
      <vt:lpstr>AGENDA</vt:lpstr>
      <vt:lpstr>Dlaczego nie w chmurze?</vt:lpstr>
      <vt:lpstr>Licencjonowanie</vt:lpstr>
      <vt:lpstr>Cykl aktualizacji</vt:lpstr>
      <vt:lpstr>Power BI Report Server – TL;DR</vt:lpstr>
      <vt:lpstr>Desktop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Grzegorz Stolecki</cp:lastModifiedBy>
  <cp:revision>38</cp:revision>
  <dcterms:created xsi:type="dcterms:W3CDTF">2020-11-25T08:54:13Z</dcterms:created>
  <dcterms:modified xsi:type="dcterms:W3CDTF">2022-05-10T11:42:49Z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