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72" r:id="rId5"/>
    <p:sldId id="256" r:id="rId6"/>
    <p:sldId id="261" r:id="rId7"/>
    <p:sldId id="290" r:id="rId8"/>
    <p:sldId id="291" r:id="rId9"/>
    <p:sldId id="292" r:id="rId10"/>
    <p:sldId id="280" r:id="rId11"/>
    <p:sldId id="276" r:id="rId12"/>
    <p:sldId id="281" r:id="rId13"/>
    <p:sldId id="284" r:id="rId14"/>
    <p:sldId id="285" r:id="rId15"/>
    <p:sldId id="286" r:id="rId16"/>
    <p:sldId id="287" r:id="rId17"/>
    <p:sldId id="288" r:id="rId18"/>
    <p:sldId id="283" r:id="rId19"/>
    <p:sldId id="28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BBAA5-3224-4540-A04A-751746737CBD}" v="107" dt="2022-05-10T08:33:54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Plusczok" userId="1886d2476232cad6" providerId="LiveId" clId="{417BBAA5-3224-4540-A04A-751746737CBD}"/>
    <pc:docChg chg="undo redo custSel addSld delSld modSld sldOrd">
      <pc:chgData name="Jakub Plusczok" userId="1886d2476232cad6" providerId="LiveId" clId="{417BBAA5-3224-4540-A04A-751746737CBD}" dt="2022-05-10T08:34:33.107" v="1603" actId="20577"/>
      <pc:docMkLst>
        <pc:docMk/>
      </pc:docMkLst>
      <pc:sldChg chg="modSp mod">
        <pc:chgData name="Jakub Plusczok" userId="1886d2476232cad6" providerId="LiveId" clId="{417BBAA5-3224-4540-A04A-751746737CBD}" dt="2022-05-09T17:17:51.056" v="42" actId="20577"/>
        <pc:sldMkLst>
          <pc:docMk/>
          <pc:sldMk cId="4276042409" sldId="256"/>
        </pc:sldMkLst>
        <pc:spChg chg="mod">
          <ac:chgData name="Jakub Plusczok" userId="1886d2476232cad6" providerId="LiveId" clId="{417BBAA5-3224-4540-A04A-751746737CBD}" dt="2022-05-09T17:17:51.056" v="42" actId="20577"/>
          <ac:spMkLst>
            <pc:docMk/>
            <pc:sldMk cId="4276042409" sldId="256"/>
            <ac:spMk id="2" creationId="{3E9B1C1C-B7BF-4F25-B944-3E580E0E2347}"/>
          </ac:spMkLst>
        </pc:spChg>
        <pc:spChg chg="mod">
          <ac:chgData name="Jakub Plusczok" userId="1886d2476232cad6" providerId="LiveId" clId="{417BBAA5-3224-4540-A04A-751746737CBD}" dt="2022-05-09T17:17:14.304" v="19" actId="20577"/>
          <ac:spMkLst>
            <pc:docMk/>
            <pc:sldMk cId="4276042409" sldId="256"/>
            <ac:spMk id="3" creationId="{63FF0BA1-7FD7-4635-A1B3-C8B210391325}"/>
          </ac:spMkLst>
        </pc:spChg>
      </pc:sldChg>
      <pc:sldChg chg="modSp del mod">
        <pc:chgData name="Jakub Plusczok" userId="1886d2476232cad6" providerId="LiveId" clId="{417BBAA5-3224-4540-A04A-751746737CBD}" dt="2022-05-09T17:20:38.888" v="113" actId="47"/>
        <pc:sldMkLst>
          <pc:docMk/>
          <pc:sldMk cId="180802053" sldId="259"/>
        </pc:sldMkLst>
        <pc:spChg chg="mod">
          <ac:chgData name="Jakub Plusczok" userId="1886d2476232cad6" providerId="LiveId" clId="{417BBAA5-3224-4540-A04A-751746737CBD}" dt="2022-05-09T17:20:06.819" v="97" actId="20577"/>
          <ac:spMkLst>
            <pc:docMk/>
            <pc:sldMk cId="180802053" sldId="259"/>
            <ac:spMk id="3" creationId="{11423F17-3B13-442D-BD64-8C6373D5DF0E}"/>
          </ac:spMkLst>
        </pc:spChg>
      </pc:sldChg>
      <pc:sldChg chg="addSp delSp modSp mod ord">
        <pc:chgData name="Jakub Plusczok" userId="1886d2476232cad6" providerId="LiveId" clId="{417BBAA5-3224-4540-A04A-751746737CBD}" dt="2022-05-09T19:26:23.592" v="800" actId="108"/>
        <pc:sldMkLst>
          <pc:docMk/>
          <pc:sldMk cId="585557992" sldId="261"/>
        </pc:sldMkLst>
        <pc:spChg chg="mod">
          <ac:chgData name="Jakub Plusczok" userId="1886d2476232cad6" providerId="LiveId" clId="{417BBAA5-3224-4540-A04A-751746737CBD}" dt="2022-05-09T19:26:20.748" v="797" actId="108"/>
          <ac:spMkLst>
            <pc:docMk/>
            <pc:sldMk cId="585557992" sldId="261"/>
            <ac:spMk id="2" creationId="{C89AF66A-54F2-4D01-AF00-55361F8BEC6E}"/>
          </ac:spMkLst>
        </pc:spChg>
        <pc:spChg chg="add del mod">
          <ac:chgData name="Jakub Plusczok" userId="1886d2476232cad6" providerId="LiveId" clId="{417BBAA5-3224-4540-A04A-751746737CBD}" dt="2022-05-09T19:26:23.592" v="800" actId="108"/>
          <ac:spMkLst>
            <pc:docMk/>
            <pc:sldMk cId="585557992" sldId="261"/>
            <ac:spMk id="3" creationId="{11423F17-3B13-442D-BD64-8C6373D5DF0E}"/>
          </ac:spMkLst>
        </pc:spChg>
        <pc:picChg chg="add del mod">
          <ac:chgData name="Jakub Plusczok" userId="1886d2476232cad6" providerId="LiveId" clId="{417BBAA5-3224-4540-A04A-751746737CBD}" dt="2022-05-09T17:21:20.040" v="118"/>
          <ac:picMkLst>
            <pc:docMk/>
            <pc:sldMk cId="585557992" sldId="261"/>
            <ac:picMk id="7" creationId="{6AA60E78-2149-087D-9BB8-63B3181E087E}"/>
          </ac:picMkLst>
        </pc:picChg>
        <pc:picChg chg="add del mod">
          <ac:chgData name="Jakub Plusczok" userId="1886d2476232cad6" providerId="LiveId" clId="{417BBAA5-3224-4540-A04A-751746737CBD}" dt="2022-05-09T17:21:23.459" v="120"/>
          <ac:picMkLst>
            <pc:docMk/>
            <pc:sldMk cId="585557992" sldId="261"/>
            <ac:picMk id="8" creationId="{3A8B7FA7-07FF-AED3-1F58-26C838F72B13}"/>
          </ac:picMkLst>
        </pc:picChg>
        <pc:picChg chg="add mod">
          <ac:chgData name="Jakub Plusczok" userId="1886d2476232cad6" providerId="LiveId" clId="{417BBAA5-3224-4540-A04A-751746737CBD}" dt="2022-05-09T19:25:41.022" v="795" actId="1076"/>
          <ac:picMkLst>
            <pc:docMk/>
            <pc:sldMk cId="585557992" sldId="261"/>
            <ac:picMk id="9" creationId="{2C137414-5866-A8F7-B1DC-A669FF45E2F3}"/>
          </ac:picMkLst>
        </pc:picChg>
      </pc:sldChg>
      <pc:sldChg chg="modSp del mod">
        <pc:chgData name="Jakub Plusczok" userId="1886d2476232cad6" providerId="LiveId" clId="{417BBAA5-3224-4540-A04A-751746737CBD}" dt="2022-05-09T17:30:04.709" v="430" actId="47"/>
        <pc:sldMkLst>
          <pc:docMk/>
          <pc:sldMk cId="1355164371" sldId="262"/>
        </pc:sldMkLst>
        <pc:spChg chg="mod">
          <ac:chgData name="Jakub Plusczok" userId="1886d2476232cad6" providerId="LiveId" clId="{417BBAA5-3224-4540-A04A-751746737CBD}" dt="2022-05-09T17:28:44.645" v="414" actId="20577"/>
          <ac:spMkLst>
            <pc:docMk/>
            <pc:sldMk cId="1355164371" sldId="262"/>
            <ac:spMk id="2" creationId="{69C35FEE-CDB8-4B2A-8C27-DF337C5BF54E}"/>
          </ac:spMkLst>
        </pc:spChg>
        <pc:spChg chg="mod">
          <ac:chgData name="Jakub Plusczok" userId="1886d2476232cad6" providerId="LiveId" clId="{417BBAA5-3224-4540-A04A-751746737CBD}" dt="2022-05-09T17:28:42.042" v="412" actId="21"/>
          <ac:spMkLst>
            <pc:docMk/>
            <pc:sldMk cId="1355164371" sldId="262"/>
            <ac:spMk id="3" creationId="{C57BFC19-642C-46C0-8599-428A8D1F06F5}"/>
          </ac:spMkLst>
        </pc:spChg>
      </pc:sldChg>
      <pc:sldChg chg="del">
        <pc:chgData name="Jakub Plusczok" userId="1886d2476232cad6" providerId="LiveId" clId="{417BBAA5-3224-4540-A04A-751746737CBD}" dt="2022-05-09T19:24:06.766" v="747" actId="47"/>
        <pc:sldMkLst>
          <pc:docMk/>
          <pc:sldMk cId="828418514" sldId="263"/>
        </pc:sldMkLst>
      </pc:sldChg>
      <pc:sldChg chg="del">
        <pc:chgData name="Jakub Plusczok" userId="1886d2476232cad6" providerId="LiveId" clId="{417BBAA5-3224-4540-A04A-751746737CBD}" dt="2022-05-09T19:24:13.094" v="748" actId="47"/>
        <pc:sldMkLst>
          <pc:docMk/>
          <pc:sldMk cId="4142983531" sldId="265"/>
        </pc:sldMkLst>
      </pc:sldChg>
      <pc:sldChg chg="add del ord setBg">
        <pc:chgData name="Jakub Plusczok" userId="1886d2476232cad6" providerId="LiveId" clId="{417BBAA5-3224-4540-A04A-751746737CBD}" dt="2022-05-09T17:20:27.201" v="104" actId="47"/>
        <pc:sldMkLst>
          <pc:docMk/>
          <pc:sldMk cId="3507392250" sldId="275"/>
        </pc:sldMkLst>
      </pc:sldChg>
      <pc:sldChg chg="add del setBg">
        <pc:chgData name="Jakub Plusczok" userId="1886d2476232cad6" providerId="LiveId" clId="{417BBAA5-3224-4540-A04A-751746737CBD}" dt="2022-05-09T17:20:22.831" v="102"/>
        <pc:sldMkLst>
          <pc:docMk/>
          <pc:sldMk cId="92270142" sldId="276"/>
        </pc:sldMkLst>
      </pc:sldChg>
      <pc:sldChg chg="addSp delSp modSp add mod">
        <pc:chgData name="Jakub Plusczok" userId="1886d2476232cad6" providerId="LiveId" clId="{417BBAA5-3224-4540-A04A-751746737CBD}" dt="2022-05-09T19:20:51.238" v="668" actId="478"/>
        <pc:sldMkLst>
          <pc:docMk/>
          <pc:sldMk cId="1504858499" sldId="276"/>
        </pc:sldMkLst>
        <pc:spChg chg="mod">
          <ac:chgData name="Jakub Plusczok" userId="1886d2476232cad6" providerId="LiveId" clId="{417BBAA5-3224-4540-A04A-751746737CBD}" dt="2022-05-09T18:53:06.327" v="495" actId="20577"/>
          <ac:spMkLst>
            <pc:docMk/>
            <pc:sldMk cId="1504858499" sldId="276"/>
            <ac:spMk id="2" creationId="{C89AF66A-54F2-4D01-AF00-55361F8BEC6E}"/>
          </ac:spMkLst>
        </pc:spChg>
        <pc:spChg chg="mod">
          <ac:chgData name="Jakub Plusczok" userId="1886d2476232cad6" providerId="LiveId" clId="{417BBAA5-3224-4540-A04A-751746737CBD}" dt="2022-05-09T19:20:47.997" v="667" actId="27636"/>
          <ac:spMkLst>
            <pc:docMk/>
            <pc:sldMk cId="1504858499" sldId="276"/>
            <ac:spMk id="3" creationId="{11423F17-3B13-442D-BD64-8C6373D5DF0E}"/>
          </ac:spMkLst>
        </pc:spChg>
        <pc:picChg chg="add del mod">
          <ac:chgData name="Jakub Plusczok" userId="1886d2476232cad6" providerId="LiveId" clId="{417BBAA5-3224-4540-A04A-751746737CBD}" dt="2022-05-09T19:20:51.238" v="668" actId="478"/>
          <ac:picMkLst>
            <pc:docMk/>
            <pc:sldMk cId="1504858499" sldId="276"/>
            <ac:picMk id="1026" creationId="{2F02ABF5-09F6-CA11-5E1E-0B4FC1F52FF0}"/>
          </ac:picMkLst>
        </pc:picChg>
      </pc:sldChg>
      <pc:sldChg chg="add del mod ord modShow">
        <pc:chgData name="Jakub Plusczok" userId="1886d2476232cad6" providerId="LiveId" clId="{417BBAA5-3224-4540-A04A-751746737CBD}" dt="2022-05-09T19:49:00.218" v="1061" actId="47"/>
        <pc:sldMkLst>
          <pc:docMk/>
          <pc:sldMk cId="1652459306" sldId="277"/>
        </pc:sldMkLst>
      </pc:sldChg>
      <pc:sldChg chg="add del mod modShow">
        <pc:chgData name="Jakub Plusczok" userId="1886d2476232cad6" providerId="LiveId" clId="{417BBAA5-3224-4540-A04A-751746737CBD}" dt="2022-05-09T19:48:58.663" v="1060" actId="47"/>
        <pc:sldMkLst>
          <pc:docMk/>
          <pc:sldMk cId="1965693071" sldId="278"/>
        </pc:sldMkLst>
      </pc:sldChg>
      <pc:sldChg chg="modSp add del mod">
        <pc:chgData name="Jakub Plusczok" userId="1886d2476232cad6" providerId="LiveId" clId="{417BBAA5-3224-4540-A04A-751746737CBD}" dt="2022-05-10T08:14:25.427" v="1262" actId="47"/>
        <pc:sldMkLst>
          <pc:docMk/>
          <pc:sldMk cId="2372766789" sldId="279"/>
        </pc:sldMkLst>
        <pc:spChg chg="mod">
          <ac:chgData name="Jakub Plusczok" userId="1886d2476232cad6" providerId="LiveId" clId="{417BBAA5-3224-4540-A04A-751746737CBD}" dt="2022-05-09T17:30:11.876" v="436" actId="20577"/>
          <ac:spMkLst>
            <pc:docMk/>
            <pc:sldMk cId="2372766789" sldId="279"/>
            <ac:spMk id="3" creationId="{C57BFC19-642C-46C0-8599-428A8D1F06F5}"/>
          </ac:spMkLst>
        </pc:spChg>
      </pc:sldChg>
      <pc:sldChg chg="new del">
        <pc:chgData name="Jakub Plusczok" userId="1886d2476232cad6" providerId="LiveId" clId="{417BBAA5-3224-4540-A04A-751746737CBD}" dt="2022-05-09T17:29:41.828" v="422" actId="47"/>
        <pc:sldMkLst>
          <pc:docMk/>
          <pc:sldMk cId="3878470961" sldId="279"/>
        </pc:sldMkLst>
      </pc:sldChg>
      <pc:sldChg chg="modSp add mod">
        <pc:chgData name="Jakub Plusczok" userId="1886d2476232cad6" providerId="LiveId" clId="{417BBAA5-3224-4540-A04A-751746737CBD}" dt="2022-05-09T18:52:36.830" v="481" actId="20577"/>
        <pc:sldMkLst>
          <pc:docMk/>
          <pc:sldMk cId="3701015035" sldId="280"/>
        </pc:sldMkLst>
        <pc:spChg chg="mod">
          <ac:chgData name="Jakub Plusczok" userId="1886d2476232cad6" providerId="LiveId" clId="{417BBAA5-3224-4540-A04A-751746737CBD}" dt="2022-05-09T18:51:51.376" v="454" actId="108"/>
          <ac:spMkLst>
            <pc:docMk/>
            <pc:sldMk cId="3701015035" sldId="280"/>
            <ac:spMk id="2" creationId="{69C35FEE-CDB8-4B2A-8C27-DF337C5BF54E}"/>
          </ac:spMkLst>
        </pc:spChg>
        <pc:spChg chg="mod">
          <ac:chgData name="Jakub Plusczok" userId="1886d2476232cad6" providerId="LiveId" clId="{417BBAA5-3224-4540-A04A-751746737CBD}" dt="2022-05-09T18:52:36.830" v="481" actId="20577"/>
          <ac:spMkLst>
            <pc:docMk/>
            <pc:sldMk cId="3701015035" sldId="280"/>
            <ac:spMk id="3" creationId="{C57BFC19-642C-46C0-8599-428A8D1F06F5}"/>
          </ac:spMkLst>
        </pc:spChg>
      </pc:sldChg>
      <pc:sldChg chg="modSp add mod ord">
        <pc:chgData name="Jakub Plusczok" userId="1886d2476232cad6" providerId="LiveId" clId="{417BBAA5-3224-4540-A04A-751746737CBD}" dt="2022-05-09T19:21:20.040" v="679" actId="20577"/>
        <pc:sldMkLst>
          <pc:docMk/>
          <pc:sldMk cId="529494621" sldId="281"/>
        </pc:sldMkLst>
        <pc:spChg chg="mod">
          <ac:chgData name="Jakub Plusczok" userId="1886d2476232cad6" providerId="LiveId" clId="{417BBAA5-3224-4540-A04A-751746737CBD}" dt="2022-05-09T19:21:20.040" v="679" actId="20577"/>
          <ac:spMkLst>
            <pc:docMk/>
            <pc:sldMk cId="529494621" sldId="281"/>
            <ac:spMk id="3" creationId="{C57BFC19-642C-46C0-8599-428A8D1F06F5}"/>
          </ac:spMkLst>
        </pc:spChg>
      </pc:sldChg>
      <pc:sldChg chg="modSp add del mod">
        <pc:chgData name="Jakub Plusczok" userId="1886d2476232cad6" providerId="LiveId" clId="{417BBAA5-3224-4540-A04A-751746737CBD}" dt="2022-05-09T19:46:41.623" v="962" actId="47"/>
        <pc:sldMkLst>
          <pc:docMk/>
          <pc:sldMk cId="3100348740" sldId="282"/>
        </pc:sldMkLst>
        <pc:spChg chg="mod">
          <ac:chgData name="Jakub Plusczok" userId="1886d2476232cad6" providerId="LiveId" clId="{417BBAA5-3224-4540-A04A-751746737CBD}" dt="2022-05-09T19:23:27.833" v="733" actId="20577"/>
          <ac:spMkLst>
            <pc:docMk/>
            <pc:sldMk cId="3100348740" sldId="282"/>
            <ac:spMk id="2" creationId="{69C35FEE-CDB8-4B2A-8C27-DF337C5BF54E}"/>
          </ac:spMkLst>
        </pc:spChg>
        <pc:spChg chg="mod">
          <ac:chgData name="Jakub Plusczok" userId="1886d2476232cad6" providerId="LiveId" clId="{417BBAA5-3224-4540-A04A-751746737CBD}" dt="2022-05-09T19:23:36.439" v="735" actId="20577"/>
          <ac:spMkLst>
            <pc:docMk/>
            <pc:sldMk cId="3100348740" sldId="282"/>
            <ac:spMk id="3" creationId="{C57BFC19-642C-46C0-8599-428A8D1F06F5}"/>
          </ac:spMkLst>
        </pc:spChg>
      </pc:sldChg>
      <pc:sldChg chg="modSp add mod">
        <pc:chgData name="Jakub Plusczok" userId="1886d2476232cad6" providerId="LiveId" clId="{417BBAA5-3224-4540-A04A-751746737CBD}" dt="2022-05-09T19:24:03.178" v="746" actId="20577"/>
        <pc:sldMkLst>
          <pc:docMk/>
          <pc:sldMk cId="4170589897" sldId="283"/>
        </pc:sldMkLst>
        <pc:spChg chg="mod">
          <ac:chgData name="Jakub Plusczok" userId="1886d2476232cad6" providerId="LiveId" clId="{417BBAA5-3224-4540-A04A-751746737CBD}" dt="2022-05-09T19:23:58.903" v="744" actId="20577"/>
          <ac:spMkLst>
            <pc:docMk/>
            <pc:sldMk cId="4170589897" sldId="283"/>
            <ac:spMk id="2" creationId="{69C35FEE-CDB8-4B2A-8C27-DF337C5BF54E}"/>
          </ac:spMkLst>
        </pc:spChg>
        <pc:spChg chg="mod">
          <ac:chgData name="Jakub Plusczok" userId="1886d2476232cad6" providerId="LiveId" clId="{417BBAA5-3224-4540-A04A-751746737CBD}" dt="2022-05-09T19:24:03.178" v="746" actId="20577"/>
          <ac:spMkLst>
            <pc:docMk/>
            <pc:sldMk cId="4170589897" sldId="283"/>
            <ac:spMk id="3" creationId="{C57BFC19-642C-46C0-8599-428A8D1F06F5}"/>
          </ac:spMkLst>
        </pc:spChg>
      </pc:sldChg>
      <pc:sldChg chg="addSp delSp modSp add mod ord">
        <pc:chgData name="Jakub Plusczok" userId="1886d2476232cad6" providerId="LiveId" clId="{417BBAA5-3224-4540-A04A-751746737CBD}" dt="2022-05-09T19:48:50.857" v="1059" actId="12"/>
        <pc:sldMkLst>
          <pc:docMk/>
          <pc:sldMk cId="2275846122" sldId="284"/>
        </pc:sldMkLst>
        <pc:spChg chg="mod">
          <ac:chgData name="Jakub Plusczok" userId="1886d2476232cad6" providerId="LiveId" clId="{417BBAA5-3224-4540-A04A-751746737CBD}" dt="2022-05-09T19:48:50.857" v="1059" actId="12"/>
          <ac:spMkLst>
            <pc:docMk/>
            <pc:sldMk cId="2275846122" sldId="284"/>
            <ac:spMk id="3" creationId="{11423F17-3B13-442D-BD64-8C6373D5DF0E}"/>
          </ac:spMkLst>
        </pc:spChg>
        <pc:spChg chg="add mod">
          <ac:chgData name="Jakub Plusczok" userId="1886d2476232cad6" providerId="LiveId" clId="{417BBAA5-3224-4540-A04A-751746737CBD}" dt="2022-05-09T19:41:53.290" v="910" actId="208"/>
          <ac:spMkLst>
            <pc:docMk/>
            <pc:sldMk cId="2275846122" sldId="284"/>
            <ac:spMk id="10" creationId="{1E94C7A6-CE3C-BBD3-E639-EB4EDB769FBD}"/>
          </ac:spMkLst>
        </pc:spChg>
        <pc:spChg chg="add mod">
          <ac:chgData name="Jakub Plusczok" userId="1886d2476232cad6" providerId="LiveId" clId="{417BBAA5-3224-4540-A04A-751746737CBD}" dt="2022-05-09T19:42:10.778" v="913" actId="14100"/>
          <ac:spMkLst>
            <pc:docMk/>
            <pc:sldMk cId="2275846122" sldId="284"/>
            <ac:spMk id="11" creationId="{6543F490-2BF4-BA37-452E-23B9715ABB3E}"/>
          </ac:spMkLst>
        </pc:spChg>
        <pc:spChg chg="add mod">
          <ac:chgData name="Jakub Plusczok" userId="1886d2476232cad6" providerId="LiveId" clId="{417BBAA5-3224-4540-A04A-751746737CBD}" dt="2022-05-09T19:42:25.223" v="916" actId="14100"/>
          <ac:spMkLst>
            <pc:docMk/>
            <pc:sldMk cId="2275846122" sldId="284"/>
            <ac:spMk id="12" creationId="{EA2B438F-CCED-9D1C-B5F6-DC6125F33261}"/>
          </ac:spMkLst>
        </pc:spChg>
        <pc:spChg chg="add mod">
          <ac:chgData name="Jakub Plusczok" userId="1886d2476232cad6" providerId="LiveId" clId="{417BBAA5-3224-4540-A04A-751746737CBD}" dt="2022-05-09T19:43:01.357" v="923" actId="1076"/>
          <ac:spMkLst>
            <pc:docMk/>
            <pc:sldMk cId="2275846122" sldId="284"/>
            <ac:spMk id="13" creationId="{1B04F474-2B71-D953-536C-759A7E9B26BD}"/>
          </ac:spMkLst>
        </pc:spChg>
        <pc:spChg chg="add mod">
          <ac:chgData name="Jakub Plusczok" userId="1886d2476232cad6" providerId="LiveId" clId="{417BBAA5-3224-4540-A04A-751746737CBD}" dt="2022-05-09T19:43:12.487" v="927" actId="20577"/>
          <ac:spMkLst>
            <pc:docMk/>
            <pc:sldMk cId="2275846122" sldId="284"/>
            <ac:spMk id="14" creationId="{C84559B1-C69F-74A7-7C13-BE06CAA5142E}"/>
          </ac:spMkLst>
        </pc:spChg>
        <pc:spChg chg="add mod">
          <ac:chgData name="Jakub Plusczok" userId="1886d2476232cad6" providerId="LiveId" clId="{417BBAA5-3224-4540-A04A-751746737CBD}" dt="2022-05-09T19:43:24.552" v="931" actId="20577"/>
          <ac:spMkLst>
            <pc:docMk/>
            <pc:sldMk cId="2275846122" sldId="284"/>
            <ac:spMk id="15" creationId="{17E447BC-9B8C-AF1F-FA89-27D72431C62B}"/>
          </ac:spMkLst>
        </pc:spChg>
        <pc:picChg chg="add del">
          <ac:chgData name="Jakub Plusczok" userId="1886d2476232cad6" providerId="LiveId" clId="{417BBAA5-3224-4540-A04A-751746737CBD}" dt="2022-05-09T19:41:00.969" v="902" actId="22"/>
          <ac:picMkLst>
            <pc:docMk/>
            <pc:sldMk cId="2275846122" sldId="284"/>
            <ac:picMk id="7" creationId="{83370D48-B3D6-AF91-7E81-AD768539867E}"/>
          </ac:picMkLst>
        </pc:picChg>
        <pc:picChg chg="add mod">
          <ac:chgData name="Jakub Plusczok" userId="1886d2476232cad6" providerId="LiveId" clId="{417BBAA5-3224-4540-A04A-751746737CBD}" dt="2022-05-09T19:41:14.639" v="906" actId="1076"/>
          <ac:picMkLst>
            <pc:docMk/>
            <pc:sldMk cId="2275846122" sldId="284"/>
            <ac:picMk id="9" creationId="{A631B4D3-9F84-06ED-0500-F2900845543C}"/>
          </ac:picMkLst>
        </pc:picChg>
      </pc:sldChg>
      <pc:sldChg chg="add">
        <pc:chgData name="Jakub Plusczok" userId="1886d2476232cad6" providerId="LiveId" clId="{417BBAA5-3224-4540-A04A-751746737CBD}" dt="2022-05-09T19:39:21.478" v="820" actId="2890"/>
        <pc:sldMkLst>
          <pc:docMk/>
          <pc:sldMk cId="2633817003" sldId="285"/>
        </pc:sldMkLst>
      </pc:sldChg>
      <pc:sldChg chg="add">
        <pc:chgData name="Jakub Plusczok" userId="1886d2476232cad6" providerId="LiveId" clId="{417BBAA5-3224-4540-A04A-751746737CBD}" dt="2022-05-09T19:46:37.395" v="960" actId="2890"/>
        <pc:sldMkLst>
          <pc:docMk/>
          <pc:sldMk cId="1760734022" sldId="286"/>
        </pc:sldMkLst>
      </pc:sldChg>
      <pc:sldChg chg="modSp add mod ord">
        <pc:chgData name="Jakub Plusczok" userId="1886d2476232cad6" providerId="LiveId" clId="{417BBAA5-3224-4540-A04A-751746737CBD}" dt="2022-05-09T19:48:46.759" v="1058" actId="12"/>
        <pc:sldMkLst>
          <pc:docMk/>
          <pc:sldMk cId="893753237" sldId="287"/>
        </pc:sldMkLst>
        <pc:spChg chg="mod">
          <ac:chgData name="Jakub Plusczok" userId="1886d2476232cad6" providerId="LiveId" clId="{417BBAA5-3224-4540-A04A-751746737CBD}" dt="2022-05-09T19:47:16.983" v="974" actId="20577"/>
          <ac:spMkLst>
            <pc:docMk/>
            <pc:sldMk cId="893753237" sldId="287"/>
            <ac:spMk id="2" creationId="{C89AF66A-54F2-4D01-AF00-55361F8BEC6E}"/>
          </ac:spMkLst>
        </pc:spChg>
        <pc:spChg chg="mod">
          <ac:chgData name="Jakub Plusczok" userId="1886d2476232cad6" providerId="LiveId" clId="{417BBAA5-3224-4540-A04A-751746737CBD}" dt="2022-05-09T19:48:46.759" v="1058" actId="12"/>
          <ac:spMkLst>
            <pc:docMk/>
            <pc:sldMk cId="893753237" sldId="287"/>
            <ac:spMk id="3" creationId="{11423F17-3B13-442D-BD64-8C6373D5DF0E}"/>
          </ac:spMkLst>
        </pc:spChg>
      </pc:sldChg>
      <pc:sldChg chg="add">
        <pc:chgData name="Jakub Plusczok" userId="1886d2476232cad6" providerId="LiveId" clId="{417BBAA5-3224-4540-A04A-751746737CBD}" dt="2022-05-09T19:47:59.943" v="982" actId="2890"/>
        <pc:sldMkLst>
          <pc:docMk/>
          <pc:sldMk cId="70606102" sldId="288"/>
        </pc:sldMkLst>
      </pc:sldChg>
      <pc:sldChg chg="add del setBg">
        <pc:chgData name="Jakub Plusczok" userId="1886d2476232cad6" providerId="LiveId" clId="{417BBAA5-3224-4540-A04A-751746737CBD}" dt="2022-05-09T19:47:57.889" v="981"/>
        <pc:sldMkLst>
          <pc:docMk/>
          <pc:sldMk cId="2020440512" sldId="288"/>
        </pc:sldMkLst>
      </pc:sldChg>
      <pc:sldChg chg="modSp add mod">
        <pc:chgData name="Jakub Plusczok" userId="1886d2476232cad6" providerId="LiveId" clId="{417BBAA5-3224-4540-A04A-751746737CBD}" dt="2022-05-09T19:49:30.810" v="1110" actId="113"/>
        <pc:sldMkLst>
          <pc:docMk/>
          <pc:sldMk cId="1791343180" sldId="289"/>
        </pc:sldMkLst>
        <pc:spChg chg="mod">
          <ac:chgData name="Jakub Plusczok" userId="1886d2476232cad6" providerId="LiveId" clId="{417BBAA5-3224-4540-A04A-751746737CBD}" dt="2022-05-09T19:49:19.144" v="1082" actId="20577"/>
          <ac:spMkLst>
            <pc:docMk/>
            <pc:sldMk cId="1791343180" sldId="289"/>
            <ac:spMk id="2" creationId="{69C35FEE-CDB8-4B2A-8C27-DF337C5BF54E}"/>
          </ac:spMkLst>
        </pc:spChg>
        <pc:spChg chg="mod">
          <ac:chgData name="Jakub Plusczok" userId="1886d2476232cad6" providerId="LiveId" clId="{417BBAA5-3224-4540-A04A-751746737CBD}" dt="2022-05-09T19:49:30.810" v="1110" actId="113"/>
          <ac:spMkLst>
            <pc:docMk/>
            <pc:sldMk cId="1791343180" sldId="289"/>
            <ac:spMk id="3" creationId="{C57BFC19-642C-46C0-8599-428A8D1F06F5}"/>
          </ac:spMkLst>
        </pc:spChg>
      </pc:sldChg>
      <pc:sldChg chg="add del setBg">
        <pc:chgData name="Jakub Plusczok" userId="1886d2476232cad6" providerId="LiveId" clId="{417BBAA5-3224-4540-A04A-751746737CBD}" dt="2022-05-09T19:49:06.961" v="1063" actId="47"/>
        <pc:sldMkLst>
          <pc:docMk/>
          <pc:sldMk cId="2279562311" sldId="289"/>
        </pc:sldMkLst>
      </pc:sldChg>
      <pc:sldChg chg="addSp delSp modSp add mod ord">
        <pc:chgData name="Jakub Plusczok" userId="1886d2476232cad6" providerId="LiveId" clId="{417BBAA5-3224-4540-A04A-751746737CBD}" dt="2022-05-10T08:34:33.107" v="1603" actId="20577"/>
        <pc:sldMkLst>
          <pc:docMk/>
          <pc:sldMk cId="1181417833" sldId="290"/>
        </pc:sldMkLst>
        <pc:spChg chg="mod">
          <ac:chgData name="Jakub Plusczok" userId="1886d2476232cad6" providerId="LiveId" clId="{417BBAA5-3224-4540-A04A-751746737CBD}" dt="2022-05-10T08:14:47.573" v="1304" actId="20577"/>
          <ac:spMkLst>
            <pc:docMk/>
            <pc:sldMk cId="1181417833" sldId="290"/>
            <ac:spMk id="2" creationId="{C89AF66A-54F2-4D01-AF00-55361F8BEC6E}"/>
          </ac:spMkLst>
        </pc:spChg>
        <pc:spChg chg="del mod">
          <ac:chgData name="Jakub Plusczok" userId="1886d2476232cad6" providerId="LiveId" clId="{417BBAA5-3224-4540-A04A-751746737CBD}" dt="2022-05-10T08:24:15.565" v="1313" actId="478"/>
          <ac:spMkLst>
            <pc:docMk/>
            <pc:sldMk cId="1181417833" sldId="290"/>
            <ac:spMk id="3" creationId="{11423F17-3B13-442D-BD64-8C6373D5DF0E}"/>
          </ac:spMkLst>
        </pc:spChg>
        <pc:spChg chg="add mod ord">
          <ac:chgData name="Jakub Plusczok" userId="1886d2476232cad6" providerId="LiveId" clId="{417BBAA5-3224-4540-A04A-751746737CBD}" dt="2022-05-10T08:32:41.335" v="1405" actId="1582"/>
          <ac:spMkLst>
            <pc:docMk/>
            <pc:sldMk cId="1181417833" sldId="290"/>
            <ac:spMk id="5" creationId="{170B0706-0910-B8E5-F62B-8CAC8594E14E}"/>
          </ac:spMkLst>
        </pc:spChg>
        <pc:spChg chg="add">
          <ac:chgData name="Jakub Plusczok" userId="1886d2476232cad6" providerId="LiveId" clId="{417BBAA5-3224-4540-A04A-751746737CBD}" dt="2022-05-10T08:29:02.439" v="1375"/>
          <ac:spMkLst>
            <pc:docMk/>
            <pc:sldMk cId="1181417833" sldId="290"/>
            <ac:spMk id="7" creationId="{9E376E78-3C67-98D0-D3EE-0B88483149B8}"/>
          </ac:spMkLst>
        </pc:spChg>
        <pc:spChg chg="add mod ord">
          <ac:chgData name="Jakub Plusczok" userId="1886d2476232cad6" providerId="LiveId" clId="{417BBAA5-3224-4540-A04A-751746737CBD}" dt="2022-05-10T08:33:58.135" v="1583" actId="1076"/>
          <ac:spMkLst>
            <pc:docMk/>
            <pc:sldMk cId="1181417833" sldId="290"/>
            <ac:spMk id="9" creationId="{1EE668B1-9975-761F-5875-A4D1742F87D1}"/>
          </ac:spMkLst>
        </pc:spChg>
        <pc:spChg chg="del">
          <ac:chgData name="Jakub Plusczok" userId="1886d2476232cad6" providerId="LiveId" clId="{417BBAA5-3224-4540-A04A-751746737CBD}" dt="2022-05-09T20:21:59.833" v="1118" actId="478"/>
          <ac:spMkLst>
            <pc:docMk/>
            <pc:sldMk cId="1181417833" sldId="290"/>
            <ac:spMk id="10" creationId="{1E94C7A6-CE3C-BBD3-E639-EB4EDB769FBD}"/>
          </ac:spMkLst>
        </pc:spChg>
        <pc:spChg chg="add mod">
          <ac:chgData name="Jakub Plusczok" userId="1886d2476232cad6" providerId="LiveId" clId="{417BBAA5-3224-4540-A04A-751746737CBD}" dt="2022-05-10T08:33:01.398" v="1419" actId="20577"/>
          <ac:spMkLst>
            <pc:docMk/>
            <pc:sldMk cId="1181417833" sldId="290"/>
            <ac:spMk id="10" creationId="{4D012F64-9266-5014-13FB-5366EC2CC5DB}"/>
          </ac:spMkLst>
        </pc:spChg>
        <pc:spChg chg="del">
          <ac:chgData name="Jakub Plusczok" userId="1886d2476232cad6" providerId="LiveId" clId="{417BBAA5-3224-4540-A04A-751746737CBD}" dt="2022-05-09T20:21:58.409" v="1117" actId="478"/>
          <ac:spMkLst>
            <pc:docMk/>
            <pc:sldMk cId="1181417833" sldId="290"/>
            <ac:spMk id="11" creationId="{6543F490-2BF4-BA37-452E-23B9715ABB3E}"/>
          </ac:spMkLst>
        </pc:spChg>
        <pc:spChg chg="del">
          <ac:chgData name="Jakub Plusczok" userId="1886d2476232cad6" providerId="LiveId" clId="{417BBAA5-3224-4540-A04A-751746737CBD}" dt="2022-05-09T20:22:15.273" v="1130" actId="478"/>
          <ac:spMkLst>
            <pc:docMk/>
            <pc:sldMk cId="1181417833" sldId="290"/>
            <ac:spMk id="12" creationId="{EA2B438F-CCED-9D1C-B5F6-DC6125F33261}"/>
          </ac:spMkLst>
        </pc:spChg>
        <pc:spChg chg="add del mod">
          <ac:chgData name="Jakub Plusczok" userId="1886d2476232cad6" providerId="LiveId" clId="{417BBAA5-3224-4540-A04A-751746737CBD}" dt="2022-05-09T20:22:10.173" v="1127" actId="478"/>
          <ac:spMkLst>
            <pc:docMk/>
            <pc:sldMk cId="1181417833" sldId="290"/>
            <ac:spMk id="13" creationId="{1B04F474-2B71-D953-536C-759A7E9B26BD}"/>
          </ac:spMkLst>
        </pc:spChg>
        <pc:spChg chg="del mod">
          <ac:chgData name="Jakub Plusczok" userId="1886d2476232cad6" providerId="LiveId" clId="{417BBAA5-3224-4540-A04A-751746737CBD}" dt="2022-05-09T20:22:12.313" v="1128" actId="478"/>
          <ac:spMkLst>
            <pc:docMk/>
            <pc:sldMk cId="1181417833" sldId="290"/>
            <ac:spMk id="14" creationId="{C84559B1-C69F-74A7-7C13-BE06CAA5142E}"/>
          </ac:spMkLst>
        </pc:spChg>
        <pc:spChg chg="del">
          <ac:chgData name="Jakub Plusczok" userId="1886d2476232cad6" providerId="LiveId" clId="{417BBAA5-3224-4540-A04A-751746737CBD}" dt="2022-05-09T20:22:14.591" v="1129" actId="478"/>
          <ac:spMkLst>
            <pc:docMk/>
            <pc:sldMk cId="1181417833" sldId="290"/>
            <ac:spMk id="15" creationId="{17E447BC-9B8C-AF1F-FA89-27D72431C62B}"/>
          </ac:spMkLst>
        </pc:spChg>
        <pc:spChg chg="add mod">
          <ac:chgData name="Jakub Plusczok" userId="1886d2476232cad6" providerId="LiveId" clId="{417BBAA5-3224-4540-A04A-751746737CBD}" dt="2022-05-10T08:33:24.238" v="1516" actId="1076"/>
          <ac:spMkLst>
            <pc:docMk/>
            <pc:sldMk cId="1181417833" sldId="290"/>
            <ac:spMk id="23" creationId="{BCB03FAB-0F8D-C6CB-9082-EE53E33D58B7}"/>
          </ac:spMkLst>
        </pc:spChg>
        <pc:spChg chg="add mod">
          <ac:chgData name="Jakub Plusczok" userId="1886d2476232cad6" providerId="LiveId" clId="{417BBAA5-3224-4540-A04A-751746737CBD}" dt="2022-05-10T08:34:33.107" v="1603" actId="20577"/>
          <ac:spMkLst>
            <pc:docMk/>
            <pc:sldMk cId="1181417833" sldId="290"/>
            <ac:spMk id="24" creationId="{8A6C8E79-1AE1-EAB3-3CE4-A466BFD058EA}"/>
          </ac:spMkLst>
        </pc:spChg>
        <pc:spChg chg="add mod">
          <ac:chgData name="Jakub Plusczok" userId="1886d2476232cad6" providerId="LiveId" clId="{417BBAA5-3224-4540-A04A-751746737CBD}" dt="2022-05-10T08:33:49.978" v="1581" actId="14100"/>
          <ac:spMkLst>
            <pc:docMk/>
            <pc:sldMk cId="1181417833" sldId="290"/>
            <ac:spMk id="25" creationId="{778BDAD6-6069-F842-AC0D-89CB66015CD3}"/>
          </ac:spMkLst>
        </pc:spChg>
        <pc:spChg chg="add mod">
          <ac:chgData name="Jakub Plusczok" userId="1886d2476232cad6" providerId="LiveId" clId="{417BBAA5-3224-4540-A04A-751746737CBD}" dt="2022-05-10T08:34:17.495" v="1601" actId="1076"/>
          <ac:spMkLst>
            <pc:docMk/>
            <pc:sldMk cId="1181417833" sldId="290"/>
            <ac:spMk id="26" creationId="{C6A74DD4-7D1D-32DF-998B-EC337C230D31}"/>
          </ac:spMkLst>
        </pc:spChg>
        <pc:picChg chg="add del">
          <ac:chgData name="Jakub Plusczok" userId="1886d2476232cad6" providerId="LiveId" clId="{417BBAA5-3224-4540-A04A-751746737CBD}" dt="2022-05-10T08:29:20.439" v="1379" actId="478"/>
          <ac:picMkLst>
            <pc:docMk/>
            <pc:sldMk cId="1181417833" sldId="290"/>
            <ac:picMk id="8" creationId="{C7CEFC5E-98D2-6473-8EB7-558104BAB73F}"/>
          </ac:picMkLst>
        </pc:picChg>
        <pc:picChg chg="del">
          <ac:chgData name="Jakub Plusczok" userId="1886d2476232cad6" providerId="LiveId" clId="{417BBAA5-3224-4540-A04A-751746737CBD}" dt="2022-05-09T20:21:57.564" v="1116" actId="478"/>
          <ac:picMkLst>
            <pc:docMk/>
            <pc:sldMk cId="1181417833" sldId="290"/>
            <ac:picMk id="9" creationId="{A631B4D3-9F84-06ED-0500-F2900845543C}"/>
          </ac:picMkLst>
        </pc:picChg>
        <pc:picChg chg="add mod">
          <ac:chgData name="Jakub Plusczok" userId="1886d2476232cad6" providerId="LiveId" clId="{417BBAA5-3224-4540-A04A-751746737CBD}" dt="2022-05-10T08:32:02.258" v="1392" actId="1076"/>
          <ac:picMkLst>
            <pc:docMk/>
            <pc:sldMk cId="1181417833" sldId="290"/>
            <ac:picMk id="20" creationId="{195E983A-5301-9A18-341F-F2206F9D93BD}"/>
          </ac:picMkLst>
        </pc:picChg>
        <pc:picChg chg="add mod">
          <ac:chgData name="Jakub Plusczok" userId="1886d2476232cad6" providerId="LiveId" clId="{417BBAA5-3224-4540-A04A-751746737CBD}" dt="2022-05-10T08:29:05.552" v="1377" actId="1076"/>
          <ac:picMkLst>
            <pc:docMk/>
            <pc:sldMk cId="1181417833" sldId="290"/>
            <ac:picMk id="1026" creationId="{A228F99B-5EEA-38C3-BD72-44BA2AD77031}"/>
          </ac:picMkLst>
        </pc:picChg>
        <pc:picChg chg="add mod">
          <ac:chgData name="Jakub Plusczok" userId="1886d2476232cad6" providerId="LiveId" clId="{417BBAA5-3224-4540-A04A-751746737CBD}" dt="2022-05-10T08:26:14.768" v="1364" actId="1076"/>
          <ac:picMkLst>
            <pc:docMk/>
            <pc:sldMk cId="1181417833" sldId="290"/>
            <ac:picMk id="1028" creationId="{ED56BF78-3626-ED17-A584-3771A92E7B31}"/>
          </ac:picMkLst>
        </pc:picChg>
        <pc:picChg chg="add mod">
          <ac:chgData name="Jakub Plusczok" userId="1886d2476232cad6" providerId="LiveId" clId="{417BBAA5-3224-4540-A04A-751746737CBD}" dt="2022-05-10T08:25:48.102" v="1326" actId="171"/>
          <ac:picMkLst>
            <pc:docMk/>
            <pc:sldMk cId="1181417833" sldId="290"/>
            <ac:picMk id="1030" creationId="{B33DC310-0BA5-482E-2AC0-4FA33B39F85E}"/>
          </ac:picMkLst>
        </pc:picChg>
        <pc:picChg chg="add del">
          <ac:chgData name="Jakub Plusczok" userId="1886d2476232cad6" providerId="LiveId" clId="{417BBAA5-3224-4540-A04A-751746737CBD}" dt="2022-05-10T08:27:02.765" v="1366" actId="478"/>
          <ac:picMkLst>
            <pc:docMk/>
            <pc:sldMk cId="1181417833" sldId="290"/>
            <ac:picMk id="1032" creationId="{936F1DB0-CE9E-DC76-CB95-BF19FAE35996}"/>
          </ac:picMkLst>
        </pc:picChg>
        <pc:picChg chg="add del">
          <ac:chgData name="Jakub Plusczok" userId="1886d2476232cad6" providerId="LiveId" clId="{417BBAA5-3224-4540-A04A-751746737CBD}" dt="2022-05-10T08:27:30.814" v="1368" actId="478"/>
          <ac:picMkLst>
            <pc:docMk/>
            <pc:sldMk cId="1181417833" sldId="290"/>
            <ac:picMk id="1034" creationId="{56E2BDA1-EFA1-F263-54F6-2BB7DC63191C}"/>
          </ac:picMkLst>
        </pc:picChg>
        <pc:picChg chg="add del">
          <ac:chgData name="Jakub Plusczok" userId="1886d2476232cad6" providerId="LiveId" clId="{417BBAA5-3224-4540-A04A-751746737CBD}" dt="2022-05-10T08:27:37.699" v="1370" actId="478"/>
          <ac:picMkLst>
            <pc:docMk/>
            <pc:sldMk cId="1181417833" sldId="290"/>
            <ac:picMk id="1036" creationId="{4E960C32-737D-4464-9416-9CB0FD1718D3}"/>
          </ac:picMkLst>
        </pc:picChg>
        <pc:picChg chg="add del">
          <ac:chgData name="Jakub Plusczok" userId="1886d2476232cad6" providerId="LiveId" clId="{417BBAA5-3224-4540-A04A-751746737CBD}" dt="2022-05-10T08:28:02.175" v="1372"/>
          <ac:picMkLst>
            <pc:docMk/>
            <pc:sldMk cId="1181417833" sldId="290"/>
            <ac:picMk id="1038" creationId="{CB26F56E-7589-14A5-2F46-C404EB206723}"/>
          </ac:picMkLst>
        </pc:picChg>
        <pc:picChg chg="add del">
          <ac:chgData name="Jakub Plusczok" userId="1886d2476232cad6" providerId="LiveId" clId="{417BBAA5-3224-4540-A04A-751746737CBD}" dt="2022-05-10T08:28:38.781" v="1374" actId="478"/>
          <ac:picMkLst>
            <pc:docMk/>
            <pc:sldMk cId="1181417833" sldId="290"/>
            <ac:picMk id="1040" creationId="{08EF5063-6459-DAE9-FB0C-CE13D2874EC0}"/>
          </ac:picMkLst>
        </pc:picChg>
        <pc:picChg chg="add del">
          <ac:chgData name="Jakub Plusczok" userId="1886d2476232cad6" providerId="LiveId" clId="{417BBAA5-3224-4540-A04A-751746737CBD}" dt="2022-05-10T08:30:16.187" v="1381" actId="478"/>
          <ac:picMkLst>
            <pc:docMk/>
            <pc:sldMk cId="1181417833" sldId="290"/>
            <ac:picMk id="1044" creationId="{3DC10033-E2C3-7BDD-83A6-8DC5442AC0EC}"/>
          </ac:picMkLst>
        </pc:picChg>
        <pc:picChg chg="add mod">
          <ac:chgData name="Jakub Plusczok" userId="1886d2476232cad6" providerId="LiveId" clId="{417BBAA5-3224-4540-A04A-751746737CBD}" dt="2022-05-10T08:31:58.962" v="1391" actId="1076"/>
          <ac:picMkLst>
            <pc:docMk/>
            <pc:sldMk cId="1181417833" sldId="290"/>
            <ac:picMk id="1046" creationId="{2FF4D8CB-42AA-1DB4-381E-9814BF8C521E}"/>
          </ac:picMkLst>
        </pc:picChg>
        <pc:picChg chg="add del">
          <ac:chgData name="Jakub Plusczok" userId="1886d2476232cad6" providerId="LiveId" clId="{417BBAA5-3224-4540-A04A-751746737CBD}" dt="2022-05-10T08:31:48.082" v="1388" actId="478"/>
          <ac:picMkLst>
            <pc:docMk/>
            <pc:sldMk cId="1181417833" sldId="290"/>
            <ac:picMk id="1048" creationId="{42EC5209-ACCB-C5D4-F0F3-67B8A61EE8F3}"/>
          </ac:picMkLst>
        </pc:picChg>
      </pc:sldChg>
      <pc:sldChg chg="add">
        <pc:chgData name="Jakub Plusczok" userId="1886d2476232cad6" providerId="LiveId" clId="{417BBAA5-3224-4540-A04A-751746737CBD}" dt="2022-05-10T08:14:13.135" v="1258" actId="2890"/>
        <pc:sldMkLst>
          <pc:docMk/>
          <pc:sldMk cId="390160752" sldId="291"/>
        </pc:sldMkLst>
      </pc:sldChg>
      <pc:sldChg chg="add">
        <pc:chgData name="Jakub Plusczok" userId="1886d2476232cad6" providerId="LiveId" clId="{417BBAA5-3224-4540-A04A-751746737CBD}" dt="2022-05-10T08:14:21.204" v="1259" actId="2890"/>
        <pc:sldMkLst>
          <pc:docMk/>
          <pc:sldMk cId="698807039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SPI/PowerUpSQL" TargetMode="External"/><Relationship Id="rId7" Type="http://schemas.openxmlformats.org/officeDocument/2006/relationships/hyperlink" Target="https://github.com/nidem/kerberoast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entilkiwi/mimikatz" TargetMode="External"/><Relationship Id="rId5" Type="http://schemas.openxmlformats.org/officeDocument/2006/relationships/hyperlink" Target="https://github.com/EmpireProject/Empire/blob/master/data/module_source/credentials/Invoke-Kerberoast.ps1" TargetMode="External"/><Relationship Id="rId4" Type="http://schemas.openxmlformats.org/officeDocument/2006/relationships/hyperlink" Target="https://github.com/GhostPack/Rubeu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ratashok/nishang/blob/master/Shells/Invoke-PowerShellTcp.ps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esimorhino/powercat?msclkid=9921ad7ccfd011ec8af582090f0e991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950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SPN - </a:t>
            </a:r>
            <a:r>
              <a:rPr lang="en-US" dirty="0" err="1"/>
              <a:t>Kerberoasting</a:t>
            </a:r>
            <a:r>
              <a:rPr lang="en-US" dirty="0"/>
              <a:t> Attack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l-PL" sz="1800" dirty="0">
                <a:latin typeface="+mj-lt"/>
              </a:rPr>
              <a:t>Używaj długich i skomplikowanych haseł.</a:t>
            </a:r>
          </a:p>
          <a:p>
            <a:pPr algn="just">
              <a:lnSpc>
                <a:spcPct val="150000"/>
              </a:lnSpc>
            </a:pPr>
            <a:r>
              <a:rPr lang="pl-PL" sz="1800" dirty="0">
                <a:latin typeface="+mj-lt"/>
              </a:rPr>
              <a:t>Wyłącz stare protokoły szyfrowanie dla </a:t>
            </a:r>
            <a:r>
              <a:rPr lang="pl-PL" sz="1800" dirty="0" err="1">
                <a:latin typeface="+mj-lt"/>
              </a:rPr>
              <a:t>Kerberos</a:t>
            </a:r>
            <a:r>
              <a:rPr lang="pl-PL" sz="1800" dirty="0">
                <a:latin typeface="+mj-lt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l-PL" sz="1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l-PL" sz="18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az 8">
            <a:extLst>
              <a:ext uri="{FF2B5EF4-FFF2-40B4-BE49-F238E27FC236}">
                <a16:creationId xmlns:a16="http://schemas.microsoft.com/office/drawing/2014/main" id="{A631B4D3-9F84-06ED-0500-F2900845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82" y="3429000"/>
            <a:ext cx="9144000" cy="2429671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1E94C7A6-CE3C-BBD3-E639-EB4EDB769FBD}"/>
              </a:ext>
            </a:extLst>
          </p:cNvPr>
          <p:cNvSpPr/>
          <p:nvPr/>
        </p:nvSpPr>
        <p:spPr>
          <a:xfrm>
            <a:off x="1563880" y="4093436"/>
            <a:ext cx="2230453" cy="17347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6543F490-2BF4-BA37-452E-23B9715ABB3E}"/>
              </a:ext>
            </a:extLst>
          </p:cNvPr>
          <p:cNvSpPr/>
          <p:nvPr/>
        </p:nvSpPr>
        <p:spPr>
          <a:xfrm>
            <a:off x="4038600" y="5665862"/>
            <a:ext cx="3575703" cy="1623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EA2B438F-CCED-9D1C-B5F6-DC6125F33261}"/>
              </a:ext>
            </a:extLst>
          </p:cNvPr>
          <p:cNvSpPr/>
          <p:nvPr/>
        </p:nvSpPr>
        <p:spPr>
          <a:xfrm>
            <a:off x="7768128" y="4896739"/>
            <a:ext cx="2485942" cy="8503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04F474-2B71-D953-536C-759A7E9B26BD}"/>
              </a:ext>
            </a:extLst>
          </p:cNvPr>
          <p:cNvSpPr txBox="1"/>
          <p:nvPr/>
        </p:nvSpPr>
        <p:spPr>
          <a:xfrm>
            <a:off x="1519382" y="58586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1.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84559B1-C69F-74A7-7C13-BE06CAA5142E}"/>
              </a:ext>
            </a:extLst>
          </p:cNvPr>
          <p:cNvSpPr txBox="1"/>
          <p:nvPr/>
        </p:nvSpPr>
        <p:spPr>
          <a:xfrm>
            <a:off x="3927871" y="58586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2.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7E447BC-9B8C-AF1F-FA89-27D72431C62B}"/>
              </a:ext>
            </a:extLst>
          </p:cNvPr>
          <p:cNvSpPr txBox="1"/>
          <p:nvPr/>
        </p:nvSpPr>
        <p:spPr>
          <a:xfrm>
            <a:off x="7640835" y="585867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3.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84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SPN - </a:t>
            </a:r>
            <a:r>
              <a:rPr lang="en-US" dirty="0" err="1"/>
              <a:t>Kerberoasting</a:t>
            </a:r>
            <a:r>
              <a:rPr lang="en-US" dirty="0"/>
              <a:t> Attack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+mj-lt"/>
                <a:hlinkClick r:id="rId3"/>
              </a:rPr>
              <a:t>https://github.com/NetSPI/PowerUpSQL</a:t>
            </a:r>
            <a:endParaRPr lang="pl-PL" sz="1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+mj-lt"/>
                <a:hlinkClick r:id="rId4"/>
              </a:rPr>
              <a:t>https://github.com/GhostPack/Rubeus</a:t>
            </a:r>
            <a:endParaRPr lang="pl-PL" sz="1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+mj-lt"/>
                <a:hlinkClick r:id="rId5"/>
              </a:rPr>
              <a:t>https://github.com/EmpireProject/Empire/blob/master/data/module_source/credentials/Invoke-Kerberoast.ps1</a:t>
            </a:r>
            <a:endParaRPr lang="pl-PL" sz="1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+mj-lt"/>
                <a:hlinkClick r:id="rId6"/>
              </a:rPr>
              <a:t>https://github.com/gentilkiwi/mimikatz</a:t>
            </a:r>
            <a:endParaRPr lang="pl-PL" sz="1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+mj-lt"/>
                <a:hlinkClick r:id="rId7"/>
              </a:rPr>
              <a:t>https://github.com/nidem/kerberoast/</a:t>
            </a:r>
            <a:endParaRPr lang="pl-PL" sz="1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l-PL" sz="18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81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Linked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servers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dangerous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DEMO 003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3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Linked</a:t>
            </a:r>
            <a:r>
              <a:rPr lang="pl-PL" dirty="0"/>
              <a:t> </a:t>
            </a:r>
            <a:r>
              <a:rPr lang="pl-PL" dirty="0" err="1"/>
              <a:t>servers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&amp; </a:t>
            </a:r>
            <a:r>
              <a:rPr lang="pl-PL" dirty="0" err="1"/>
              <a:t>dangerous</a:t>
            </a:r>
            <a:r>
              <a:rPr lang="pl-PL" dirty="0"/>
              <a:t> </a:t>
            </a:r>
            <a:r>
              <a:rPr lang="pl-PL" dirty="0" err="1"/>
              <a:t>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l-PL" sz="1800" dirty="0">
                <a:latin typeface="+mj-lt"/>
              </a:rPr>
              <a:t>Wyłącznie /nie włączaj </a:t>
            </a:r>
            <a:r>
              <a:rPr lang="pl-PL" sz="1800" dirty="0" err="1">
                <a:latin typeface="+mj-lt"/>
              </a:rPr>
              <a:t>xp_cmdshell</a:t>
            </a:r>
            <a:endParaRPr lang="pl-PL" sz="18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l-PL" sz="1800" dirty="0">
                <a:latin typeface="+mj-lt"/>
              </a:rPr>
              <a:t>Ogranicz uprawnienia do </a:t>
            </a:r>
            <a:r>
              <a:rPr lang="pl-PL" sz="1800" dirty="0" err="1">
                <a:latin typeface="+mj-lt"/>
              </a:rPr>
              <a:t>xp_cmdshell</a:t>
            </a:r>
            <a:endParaRPr lang="pl-PL" sz="1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l-PL" sz="18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53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Linked</a:t>
            </a:r>
            <a:r>
              <a:rPr lang="pl-PL" dirty="0"/>
              <a:t> </a:t>
            </a:r>
            <a:r>
              <a:rPr lang="pl-PL" dirty="0" err="1"/>
              <a:t>servers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&amp; </a:t>
            </a:r>
            <a:r>
              <a:rPr lang="pl-PL" dirty="0" err="1"/>
              <a:t>dangerous</a:t>
            </a:r>
            <a:r>
              <a:rPr lang="pl-PL" dirty="0"/>
              <a:t> </a:t>
            </a:r>
            <a:r>
              <a:rPr lang="pl-PL" dirty="0" err="1"/>
              <a:t>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+mj-lt"/>
                <a:hlinkClick r:id="rId3"/>
              </a:rPr>
              <a:t>https://github.com/samratashok/nishang/blob/master/Shells/Invoke-PowerShellTcp.ps1</a:t>
            </a:r>
            <a:endParaRPr lang="pl-PL" sz="1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1800" dirty="0">
                <a:latin typeface="+mj-lt"/>
                <a:hlinkClick r:id="rId4"/>
              </a:rPr>
              <a:t>https://github.com/besimorhino/powercat?msclkid=9921ad7ccfd011ec8af582090f0e9912</a:t>
            </a:r>
            <a:endParaRPr lang="pl-PL" sz="1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l-PL" sz="1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l-PL" sz="18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0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Another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dangerous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DEMO 004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8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Dziękuję za uwagę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mailto:</a:t>
            </a:r>
            <a:r>
              <a:rPr lang="pl-PL" b="1" dirty="0"/>
              <a:t>jakub@plusczok.com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4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2"/>
          <a:srcRect t="29292" b="21714"/>
          <a:stretch/>
        </p:blipFill>
        <p:spPr>
          <a:xfrm>
            <a:off x="295914" y="180974"/>
            <a:ext cx="11676309" cy="923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80" y="1228725"/>
            <a:ext cx="10969326" cy="5629275"/>
          </a:xfrm>
          <a:prstGeom prst="rect">
            <a:avLst/>
          </a:prstGeom>
        </p:spPr>
      </p:pic>
      <p:grpSp>
        <p:nvGrpSpPr>
          <p:cNvPr id="2" name="Grupa 1"/>
          <p:cNvGrpSpPr/>
          <p:nvPr/>
        </p:nvGrpSpPr>
        <p:grpSpPr>
          <a:xfrm>
            <a:off x="295914" y="172953"/>
            <a:ext cx="11676309" cy="6677026"/>
            <a:chOff x="295914" y="172953"/>
            <a:chExt cx="11676309" cy="6677026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/>
            <a:srcRect t="29292" b="21714"/>
            <a:stretch/>
          </p:blipFill>
          <p:spPr>
            <a:xfrm>
              <a:off x="295914" y="172953"/>
              <a:ext cx="11676309" cy="923925"/>
            </a:xfrm>
            <a:prstGeom prst="rect">
              <a:avLst/>
            </a:prstGeom>
          </p:spPr>
        </p:pic>
        <p:pic>
          <p:nvPicPr>
            <p:cNvPr id="5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80" y="1220704"/>
              <a:ext cx="10969326" cy="56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42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pl-PL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Atakujemy SQL Server</a:t>
            </a:r>
            <a:endParaRPr lang="en-US" sz="48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pl-PL" dirty="0">
                <a:latin typeface="+mj-lt"/>
              </a:rPr>
              <a:t>Jakub Plusczok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CURRENT_USER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pl-PL" sz="2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+mj-lt"/>
              </a:rPr>
              <a:t>w IT od ponad 10 lat</a:t>
            </a:r>
          </a:p>
          <a:p>
            <a:pPr algn="just">
              <a:lnSpc>
                <a:spcPct val="150000"/>
              </a:lnSpc>
            </a:pPr>
            <a:r>
              <a:rPr lang="pl-PL" sz="2400" dirty="0" err="1">
                <a:latin typeface="+mj-lt"/>
              </a:rPr>
              <a:t>Pentester</a:t>
            </a:r>
            <a:r>
              <a:rPr lang="pl-PL" sz="2400" dirty="0">
                <a:latin typeface="+mj-lt"/>
              </a:rPr>
              <a:t> i </a:t>
            </a:r>
            <a:r>
              <a:rPr lang="pl-PL" sz="2400" dirty="0" err="1">
                <a:latin typeface="+mj-lt"/>
              </a:rPr>
              <a:t>RedTeam</a:t>
            </a:r>
            <a:r>
              <a:rPr lang="pl-PL" sz="2400" dirty="0">
                <a:latin typeface="+mj-lt"/>
              </a:rPr>
              <a:t> operator w </a:t>
            </a:r>
            <a:r>
              <a:rPr lang="pl-PL" sz="2400" b="1" dirty="0">
                <a:latin typeface="+mj-lt"/>
              </a:rPr>
              <a:t>ING </a:t>
            </a:r>
            <a:r>
              <a:rPr lang="pl-PL" sz="2400" b="1" dirty="0" err="1">
                <a:latin typeface="+mj-lt"/>
              </a:rPr>
              <a:t>Hubs</a:t>
            </a:r>
            <a:r>
              <a:rPr lang="pl-PL" sz="2400" b="1" dirty="0">
                <a:latin typeface="+mj-lt"/>
              </a:rPr>
              <a:t> Poland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+mj-lt"/>
              </a:rPr>
              <a:t>Co-</a:t>
            </a:r>
            <a:r>
              <a:rPr lang="pl-PL" sz="2400" dirty="0" err="1">
                <a:latin typeface="+mj-lt"/>
              </a:rPr>
              <a:t>founder</a:t>
            </a:r>
            <a:r>
              <a:rPr lang="pl-PL" sz="2400" dirty="0">
                <a:latin typeface="+mj-lt"/>
              </a:rPr>
              <a:t> i CEO w </a:t>
            </a:r>
            <a:r>
              <a:rPr lang="pl-PL" sz="2400" b="1" dirty="0">
                <a:latin typeface="+mj-lt"/>
              </a:rPr>
              <a:t>1753c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+mj-lt"/>
              </a:rPr>
              <a:t>prelegent na SCS, THS, WTH, Semafor , 4Developers, in2security…</a:t>
            </a:r>
          </a:p>
          <a:p>
            <a:pPr algn="just">
              <a:lnSpc>
                <a:spcPct val="150000"/>
              </a:lnSpc>
            </a:pPr>
            <a:r>
              <a:rPr lang="pl-PL" sz="2400" dirty="0">
                <a:latin typeface="+mj-lt"/>
              </a:rPr>
              <a:t>mailto:</a:t>
            </a:r>
            <a:r>
              <a:rPr lang="pl-PL" sz="2400" b="1" dirty="0">
                <a:latin typeface="+mj-lt"/>
              </a:rPr>
              <a:t>jakub@plusczok.com</a:t>
            </a:r>
            <a:endParaRPr lang="en-US" sz="2400" b="1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raz 8" descr="Obraz zawierający osoba, zewnętrzne&#10;&#10;Opis wygenerowany automatycznie">
            <a:extLst>
              <a:ext uri="{FF2B5EF4-FFF2-40B4-BE49-F238E27FC236}">
                <a16:creationId xmlns:a16="http://schemas.microsoft.com/office/drawing/2014/main" id="{2C137414-5866-A8F7-B1DC-A669FF45E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00" y="1832291"/>
            <a:ext cx="2104581" cy="2806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55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1EE668B1-9975-761F-5875-A4D1742F87D1}"/>
              </a:ext>
            </a:extLst>
          </p:cNvPr>
          <p:cNvSpPr/>
          <p:nvPr/>
        </p:nvSpPr>
        <p:spPr>
          <a:xfrm>
            <a:off x="504202" y="1779301"/>
            <a:ext cx="9212366" cy="463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Środowisko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rver database">
            <a:extLst>
              <a:ext uri="{FF2B5EF4-FFF2-40B4-BE49-F238E27FC236}">
                <a16:creationId xmlns:a16="http://schemas.microsoft.com/office/drawing/2014/main" id="{A228F99B-5EEA-38C3-BD72-44BA2AD77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1" y="170829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 database">
            <a:extLst>
              <a:ext uri="{FF2B5EF4-FFF2-40B4-BE49-F238E27FC236}">
                <a16:creationId xmlns:a16="http://schemas.microsoft.com/office/drawing/2014/main" id="{ED56BF78-3626-ED17-A584-3771A92E7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1" y="395691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rver database">
            <a:extLst>
              <a:ext uri="{FF2B5EF4-FFF2-40B4-BE49-F238E27FC236}">
                <a16:creationId xmlns:a16="http://schemas.microsoft.com/office/drawing/2014/main" id="{B33DC310-0BA5-482E-2AC0-4FA33B39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74" y="16994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ójkąt równoramienny 4">
            <a:extLst>
              <a:ext uri="{FF2B5EF4-FFF2-40B4-BE49-F238E27FC236}">
                <a16:creationId xmlns:a16="http://schemas.microsoft.com/office/drawing/2014/main" id="{170B0706-0910-B8E5-F62B-8CAC8594E14E}"/>
              </a:ext>
            </a:extLst>
          </p:cNvPr>
          <p:cNvSpPr/>
          <p:nvPr/>
        </p:nvSpPr>
        <p:spPr>
          <a:xfrm>
            <a:off x="2050992" y="2745336"/>
            <a:ext cx="1153682" cy="1034041"/>
          </a:xfrm>
          <a:prstGeom prst="triangl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18">
            <a:extLst>
              <a:ext uri="{FF2B5EF4-FFF2-40B4-BE49-F238E27FC236}">
                <a16:creationId xmlns:a16="http://schemas.microsoft.com/office/drawing/2014/main" id="{9E376E78-3C67-98D0-D3EE-0B88483149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2FF4D8CB-42AA-1DB4-381E-9814BF8C5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46" y="1989746"/>
            <a:ext cx="1659308" cy="165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>
            <a:extLst>
              <a:ext uri="{FF2B5EF4-FFF2-40B4-BE49-F238E27FC236}">
                <a16:creationId xmlns:a16="http://schemas.microsoft.com/office/drawing/2014/main" id="{195E983A-5301-9A18-341F-F2206F9D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008" y="1989746"/>
            <a:ext cx="1659308" cy="165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D012F64-9266-5014-13FB-5366EC2CC5DB}"/>
              </a:ext>
            </a:extLst>
          </p:cNvPr>
          <p:cNvSpPr txBox="1"/>
          <p:nvPr/>
        </p:nvSpPr>
        <p:spPr>
          <a:xfrm>
            <a:off x="1444239" y="2401368"/>
            <a:ext cx="115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tick.local</a:t>
            </a:r>
            <a:endParaRPr lang="en-US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BCB03FAB-0F8D-C6CB-9082-EE53E33D58B7}"/>
              </a:ext>
            </a:extLst>
          </p:cNvPr>
          <p:cNvSpPr txBox="1"/>
          <p:nvPr/>
        </p:nvSpPr>
        <p:spPr>
          <a:xfrm>
            <a:off x="5541237" y="2358912"/>
            <a:ext cx="80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prod1</a:t>
            </a:r>
            <a:endParaRPr lang="en-US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8A6C8E79-1AE1-EAB3-3CE4-A466BFD058EA}"/>
              </a:ext>
            </a:extLst>
          </p:cNvPr>
          <p:cNvSpPr txBox="1"/>
          <p:nvPr/>
        </p:nvSpPr>
        <p:spPr>
          <a:xfrm>
            <a:off x="5548357" y="4622125"/>
            <a:ext cx="80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prod2</a:t>
            </a:r>
            <a:endParaRPr lang="en-US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778BDAD6-6069-F842-AC0D-89CB66015CD3}"/>
              </a:ext>
            </a:extLst>
          </p:cNvPr>
          <p:cNvSpPr txBox="1"/>
          <p:nvPr/>
        </p:nvSpPr>
        <p:spPr>
          <a:xfrm>
            <a:off x="7941182" y="3398158"/>
            <a:ext cx="134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Windows 11</a:t>
            </a:r>
            <a:endParaRPr lang="en-US" dirty="0"/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C6A74DD4-7D1D-32DF-998B-EC337C230D31}"/>
              </a:ext>
            </a:extLst>
          </p:cNvPr>
          <p:cNvSpPr txBox="1"/>
          <p:nvPr/>
        </p:nvSpPr>
        <p:spPr>
          <a:xfrm>
            <a:off x="10405572" y="3396734"/>
            <a:ext cx="11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Kali </a:t>
            </a:r>
            <a:r>
              <a:rPr lang="pl-PL" dirty="0" err="1"/>
              <a:t>linux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1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Gdzie szukać SQL Serwera?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DEMO 001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Gdzie szukać SQL Serwera?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l-PL" sz="1800" dirty="0">
                <a:latin typeface="+mj-lt"/>
              </a:rPr>
              <a:t>Nie wystawiaj portów do Internetu</a:t>
            </a:r>
          </a:p>
          <a:p>
            <a:pPr algn="just">
              <a:lnSpc>
                <a:spcPct val="150000"/>
              </a:lnSpc>
            </a:pPr>
            <a:r>
              <a:rPr lang="pl-PL" sz="1800" dirty="0">
                <a:latin typeface="+mj-lt"/>
              </a:rPr>
              <a:t>Wyłącz konto ’</a:t>
            </a:r>
            <a:r>
              <a:rPr lang="pl-PL" sz="1800" dirty="0" err="1">
                <a:latin typeface="+mj-lt"/>
              </a:rPr>
              <a:t>sa</a:t>
            </a:r>
            <a:r>
              <a:rPr lang="pl-PL" sz="1800" dirty="0">
                <a:latin typeface="+mj-lt"/>
              </a:rPr>
              <a:t>’ / zmień mu nazwę</a:t>
            </a:r>
          </a:p>
          <a:p>
            <a:pPr algn="just">
              <a:lnSpc>
                <a:spcPct val="150000"/>
              </a:lnSpc>
            </a:pPr>
            <a:r>
              <a:rPr lang="pl-PL" sz="1800" dirty="0">
                <a:latin typeface="+mj-lt"/>
              </a:rPr>
              <a:t>Używaj długi i skomplikowanych haseł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l-PL" sz="18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l-PL" sz="18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0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Kerberoasting</a:t>
            </a:r>
            <a:r>
              <a:rPr lang="en-US" dirty="0"/>
              <a:t> Attack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1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SPN - </a:t>
            </a:r>
            <a:r>
              <a:rPr lang="en-US" dirty="0" err="1"/>
              <a:t>Kerberoasting</a:t>
            </a:r>
            <a:r>
              <a:rPr lang="en-US" dirty="0"/>
              <a:t> Attack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l-PL" sz="2400" dirty="0">
                <a:latin typeface="+mj-lt"/>
              </a:rPr>
              <a:t>SPN (Service Principal </a:t>
            </a:r>
            <a:r>
              <a:rPr lang="pl-PL" sz="2400" dirty="0" err="1">
                <a:latin typeface="+mj-lt"/>
              </a:rPr>
              <a:t>Name</a:t>
            </a:r>
            <a:r>
              <a:rPr lang="pl-PL" sz="2400" dirty="0">
                <a:latin typeface="+mj-lt"/>
              </a:rPr>
              <a:t>) to unikatowy identyfikator instancji usługi używany przez uwierzytelnianie </a:t>
            </a:r>
            <a:r>
              <a:rPr lang="pl-PL" sz="2400" dirty="0" err="1">
                <a:latin typeface="+mj-lt"/>
              </a:rPr>
              <a:t>Kerberos</a:t>
            </a:r>
            <a:r>
              <a:rPr lang="pl-PL" sz="2400" dirty="0">
                <a:latin typeface="+mj-lt"/>
              </a:rPr>
              <a:t> do kojarzenia instancji usługi z kontem logowania do usługi.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l-PL" sz="3600" b="1" dirty="0" err="1">
                <a:solidFill>
                  <a:srgbClr val="002060"/>
                </a:solidFill>
                <a:latin typeface="+mj-lt"/>
              </a:rPr>
              <a:t>serviceclass</a:t>
            </a:r>
            <a:r>
              <a:rPr lang="pl-PL" sz="3600" b="1" dirty="0">
                <a:solidFill>
                  <a:srgbClr val="FF0000"/>
                </a:solidFill>
                <a:latin typeface="+mj-lt"/>
              </a:rPr>
              <a:t>/</a:t>
            </a:r>
            <a:r>
              <a:rPr lang="pl-PL" sz="3600" b="1" dirty="0" err="1">
                <a:solidFill>
                  <a:srgbClr val="FF0000"/>
                </a:solidFill>
                <a:latin typeface="+mj-lt"/>
              </a:rPr>
              <a:t>host:</a:t>
            </a:r>
            <a:r>
              <a:rPr lang="pl-PL" sz="3600" b="1" dirty="0" err="1">
                <a:solidFill>
                  <a:srgbClr val="00B0F0"/>
                </a:solidFill>
                <a:latin typeface="+mj-lt"/>
              </a:rPr>
              <a:t>port</a:t>
            </a:r>
            <a:endParaRPr lang="pl-PL" sz="3600" b="1" dirty="0">
              <a:solidFill>
                <a:srgbClr val="00B0F0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600" b="1" dirty="0" err="1">
                <a:solidFill>
                  <a:srgbClr val="002060"/>
                </a:solidFill>
                <a:latin typeface="+mj-lt"/>
              </a:rPr>
              <a:t>MSSQLSvc</a:t>
            </a:r>
            <a:r>
              <a:rPr lang="en-US" sz="3600" b="1" dirty="0">
                <a:solidFill>
                  <a:srgbClr val="FF0000"/>
                </a:solidFill>
                <a:latin typeface="+mj-lt"/>
              </a:rPr>
              <a:t>/prod1.tick.local:</a:t>
            </a:r>
            <a:r>
              <a:rPr lang="en-US" sz="3600" b="1" dirty="0">
                <a:solidFill>
                  <a:srgbClr val="00B0F0"/>
                </a:solidFill>
                <a:latin typeface="+mj-lt"/>
              </a:rPr>
              <a:t>1433</a:t>
            </a:r>
            <a:endParaRPr lang="pl-PL" sz="36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5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DEMO 002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9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400435910F914AA27C61873C4C4D7F" ma:contentTypeVersion="12" ma:contentTypeDescription="Utwórz nowy dokument." ma:contentTypeScope="" ma:versionID="8637239e87c4fc9b1a1059616c10b12d">
  <xsd:schema xmlns:xsd="http://www.w3.org/2001/XMLSchema" xmlns:xs="http://www.w3.org/2001/XMLSchema" xmlns:p="http://schemas.microsoft.com/office/2006/metadata/properties" xmlns:ns2="b20e6869-dff3-42b0-b456-919f3555a5f1" xmlns:ns3="47219249-621b-4117-8472-4c85b6ccf211" targetNamespace="http://schemas.microsoft.com/office/2006/metadata/properties" ma:root="true" ma:fieldsID="2189b107ca5352fb7a298a813440d92a" ns2:_="" ns3:_="">
    <xsd:import namespace="b20e6869-dff3-42b0-b456-919f3555a5f1"/>
    <xsd:import namespace="47219249-621b-4117-8472-4c85b6ccf2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e6869-dff3-42b0-b456-919f3555a5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219249-621b-4117-8472-4c85b6ccf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47B42E-8847-4313-878B-D3C3CD9637C1}">
  <ds:schemaRefs>
    <ds:schemaRef ds:uri="b20e6869-dff3-42b0-b456-919f3555a5f1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7219249-621b-4117-8472-4c85b6ccf21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F2E9DAE-94FE-4516-866F-152B494C8B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0e6869-dff3-42b0-b456-919f3555a5f1"/>
    <ds:schemaRef ds:uri="47219249-621b-4117-8472-4c85b6ccf2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7F453-D761-4681-8B59-7621725D6F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352</Words>
  <Application>Microsoft Office PowerPoint</Application>
  <PresentationFormat>Panoramiczny</PresentationFormat>
  <Paragraphs>68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Prezentacja programu PowerPoint</vt:lpstr>
      <vt:lpstr>Atakujemy SQL Server</vt:lpstr>
      <vt:lpstr>SELECT CURRENT_USER</vt:lpstr>
      <vt:lpstr>Środowisko</vt:lpstr>
      <vt:lpstr>Gdzie szukać SQL Serwera?</vt:lpstr>
      <vt:lpstr>Gdzie szukać SQL Serwera?</vt:lpstr>
      <vt:lpstr>SPN</vt:lpstr>
      <vt:lpstr>SPN - Kerberoasting Attack</vt:lpstr>
      <vt:lpstr>SPN</vt:lpstr>
      <vt:lpstr>SPN - Kerberoasting Attack</vt:lpstr>
      <vt:lpstr>SPN - Kerberoasting Attack</vt:lpstr>
      <vt:lpstr>Linked servers  &amp; dangerous procedures</vt:lpstr>
      <vt:lpstr>Linked servers  &amp; dangerous procedures</vt:lpstr>
      <vt:lpstr>Linked servers  &amp; dangerous procedures</vt:lpstr>
      <vt:lpstr>Another dangerous procedures</vt:lpstr>
      <vt:lpstr>Dziękuję za uwagę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Jakub Plusczok</cp:lastModifiedBy>
  <cp:revision>33</cp:revision>
  <dcterms:created xsi:type="dcterms:W3CDTF">2020-11-25T08:54:13Z</dcterms:created>
  <dcterms:modified xsi:type="dcterms:W3CDTF">2022-05-10T08:34:40Z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0x0101008B400435910F914AA27C61873C4C4D7F</vt:lpwstr>
  </property>
</Properties>
</file>