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sldIdLst>
    <p:sldId id="256" r:id="rId5"/>
    <p:sldId id="272" r:id="rId6"/>
    <p:sldId id="259" r:id="rId7"/>
    <p:sldId id="262" r:id="rId8"/>
    <p:sldId id="280" r:id="rId9"/>
    <p:sldId id="282" r:id="rId10"/>
    <p:sldId id="263" r:id="rId11"/>
    <p:sldId id="261" r:id="rId12"/>
    <p:sldId id="265" r:id="rId13"/>
    <p:sldId id="275" r:id="rId14"/>
    <p:sldId id="279" r:id="rId15"/>
    <p:sldId id="276" r:id="rId16"/>
    <p:sldId id="283" r:id="rId17"/>
    <p:sldId id="284" r:id="rId18"/>
    <p:sldId id="277" r:id="rId19"/>
    <p:sldId id="281" r:id="rId20"/>
    <p:sldId id="278"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A1A2"/>
    <a:srgbClr val="FBAB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75148" autoAdjust="0"/>
  </p:normalViewPr>
  <p:slideViewPr>
    <p:cSldViewPr snapToGrid="0">
      <p:cViewPr varScale="1">
        <p:scale>
          <a:sx n="68" d="100"/>
          <a:sy n="68" d="100"/>
        </p:scale>
        <p:origin x="1090" y="67"/>
      </p:cViewPr>
      <p:guideLst/>
    </p:cSldViewPr>
  </p:slideViewPr>
  <p:notesTextViewPr>
    <p:cViewPr>
      <p:scale>
        <a:sx n="1" d="1"/>
        <a:sy n="1" d="1"/>
      </p:scale>
      <p:origin x="0" y="0"/>
    </p:cViewPr>
  </p:notesTextViewPr>
  <p:notesViewPr>
    <p:cSldViewPr snapToGrid="0">
      <p:cViewPr varScale="1">
        <p:scale>
          <a:sx n="87" d="100"/>
          <a:sy n="87" d="100"/>
        </p:scale>
        <p:origin x="2988"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BA16C2-1CA2-4095-8729-8FA338733D6E}" type="datetimeFigureOut">
              <a:rPr lang="en-US" smtClean="0"/>
              <a:t>5/11/2022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1F848A-27F7-42A0-8647-06256E33EAC7}" type="slidenum">
              <a:rPr lang="en-US" smtClean="0"/>
              <a:t>‹#›</a:t>
            </a:fld>
            <a:endParaRPr lang="en-US"/>
          </a:p>
        </p:txBody>
      </p:sp>
    </p:spTree>
    <p:extLst>
      <p:ext uri="{BB962C8B-B14F-4D97-AF65-F5344CB8AC3E}">
        <p14:creationId xmlns:p14="http://schemas.microsoft.com/office/powerpoint/2010/main" val="2251640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Storytelling is </a:t>
            </a:r>
            <a:r>
              <a:rPr lang="en-US" b="1" i="0" dirty="0">
                <a:solidFill>
                  <a:srgbClr val="202124"/>
                </a:solidFill>
                <a:effectLst/>
                <a:latin typeface="arial" panose="020B0604020202020204" pitchFamily="34" charset="0"/>
              </a:rPr>
              <a:t>the process of using fact and narrative to communicate something to your audience</a:t>
            </a:r>
            <a:r>
              <a:rPr lang="en-US" b="0" i="0" dirty="0">
                <a:solidFill>
                  <a:srgbClr val="202124"/>
                </a:solidFill>
                <a:effectLst/>
                <a:latin typeface="arial" panose="020B0604020202020204" pitchFamily="34" charset="0"/>
              </a:rPr>
              <a:t>. Some stories are factual, and some are embellished or improvised in order to better explain the core message.</a:t>
            </a:r>
          </a:p>
          <a:p>
            <a:endParaRPr lang="en-US"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The bad graphics.</a:t>
            </a:r>
          </a:p>
          <a:p>
            <a:endParaRPr lang="en-US" b="0" i="0" dirty="0">
              <a:solidFill>
                <a:srgbClr val="202124"/>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E91F848A-27F7-42A0-8647-06256E33EAC7}" type="slidenum">
              <a:rPr lang="en-US" smtClean="0"/>
              <a:t>4</a:t>
            </a:fld>
            <a:endParaRPr lang="en-US"/>
          </a:p>
        </p:txBody>
      </p:sp>
    </p:spTree>
    <p:extLst>
      <p:ext uri="{BB962C8B-B14F-4D97-AF65-F5344CB8AC3E}">
        <p14:creationId xmlns:p14="http://schemas.microsoft.com/office/powerpoint/2010/main" val="6369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Storytelling is </a:t>
            </a:r>
            <a:r>
              <a:rPr lang="en-US" b="1" i="0" dirty="0">
                <a:solidFill>
                  <a:srgbClr val="202124"/>
                </a:solidFill>
                <a:effectLst/>
                <a:latin typeface="arial" panose="020B0604020202020204" pitchFamily="34" charset="0"/>
              </a:rPr>
              <a:t>the process of using fact and narrative to communicate something to your audience</a:t>
            </a:r>
            <a:r>
              <a:rPr lang="en-US" b="0" i="0" dirty="0">
                <a:solidFill>
                  <a:srgbClr val="202124"/>
                </a:solidFill>
                <a:effectLst/>
                <a:latin typeface="arial" panose="020B0604020202020204" pitchFamily="34" charset="0"/>
              </a:rPr>
              <a:t>. Some stories are factual, and some are embellished or improvised in order to better explain the core message.</a:t>
            </a:r>
          </a:p>
          <a:p>
            <a:endParaRPr lang="en-US" b="0" i="0" dirty="0">
              <a:solidFill>
                <a:srgbClr val="202124"/>
              </a:solidFill>
              <a:effectLst/>
              <a:latin typeface="arial" panose="020B0604020202020204" pitchFamily="34" charset="0"/>
            </a:endParaRPr>
          </a:p>
          <a:p>
            <a:r>
              <a:rPr lang="en-US" dirty="0"/>
              <a:t>https://goalstoresults.com/different-stages-of-data/</a:t>
            </a:r>
            <a:endParaRPr lang="en-US" b="0" i="0" dirty="0">
              <a:solidFill>
                <a:srgbClr val="202124"/>
              </a:solidFill>
              <a:effectLst/>
              <a:latin typeface="arial" panose="020B0604020202020204" pitchFamily="34" charset="0"/>
            </a:endParaRPr>
          </a:p>
          <a:p>
            <a:endParaRPr lang="en-US" b="0" i="0" dirty="0">
              <a:solidFill>
                <a:srgbClr val="202124"/>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E91F848A-27F7-42A0-8647-06256E33EAC7}" type="slidenum">
              <a:rPr lang="en-US" smtClean="0"/>
              <a:t>5</a:t>
            </a:fld>
            <a:endParaRPr lang="en-US"/>
          </a:p>
        </p:txBody>
      </p:sp>
    </p:spTree>
    <p:extLst>
      <p:ext uri="{BB962C8B-B14F-4D97-AF65-F5344CB8AC3E}">
        <p14:creationId xmlns:p14="http://schemas.microsoft.com/office/powerpoint/2010/main" val="3646785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Storytelling is </a:t>
            </a:r>
            <a:r>
              <a:rPr lang="en-US" b="1" i="0" dirty="0">
                <a:solidFill>
                  <a:srgbClr val="202124"/>
                </a:solidFill>
                <a:effectLst/>
                <a:latin typeface="arial" panose="020B0604020202020204" pitchFamily="34" charset="0"/>
              </a:rPr>
              <a:t>the process of using fact and narrative to communicate something to your audience</a:t>
            </a:r>
            <a:r>
              <a:rPr lang="en-US" b="0" i="0" dirty="0">
                <a:solidFill>
                  <a:srgbClr val="202124"/>
                </a:solidFill>
                <a:effectLst/>
                <a:latin typeface="arial" panose="020B0604020202020204" pitchFamily="34" charset="0"/>
              </a:rPr>
              <a:t>. Some stories are factual, and some are embellished or improvised in order to better explain the core message.</a:t>
            </a:r>
          </a:p>
          <a:p>
            <a:endParaRPr lang="en-US" b="0" i="0" dirty="0">
              <a:solidFill>
                <a:srgbClr val="202124"/>
              </a:solidFill>
              <a:effectLst/>
              <a:latin typeface="arial" panose="020B0604020202020204" pitchFamily="34" charset="0"/>
            </a:endParaRPr>
          </a:p>
          <a:p>
            <a:r>
              <a:rPr lang="en-US" dirty="0"/>
              <a:t>https://goalstoresults.com/different-stages-of-data/</a:t>
            </a:r>
            <a:endParaRPr lang="en-US" b="0" i="0" dirty="0">
              <a:solidFill>
                <a:srgbClr val="202124"/>
              </a:solidFill>
              <a:effectLst/>
              <a:latin typeface="arial" panose="020B0604020202020204" pitchFamily="34" charset="0"/>
            </a:endParaRPr>
          </a:p>
          <a:p>
            <a:endParaRPr lang="en-US" b="0" i="0" dirty="0">
              <a:solidFill>
                <a:srgbClr val="202124"/>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E91F848A-27F7-42A0-8647-06256E33EAC7}" type="slidenum">
              <a:rPr lang="en-US" smtClean="0"/>
              <a:t>6</a:t>
            </a:fld>
            <a:endParaRPr lang="en-US"/>
          </a:p>
        </p:txBody>
      </p:sp>
    </p:spTree>
    <p:extLst>
      <p:ext uri="{BB962C8B-B14F-4D97-AF65-F5344CB8AC3E}">
        <p14:creationId xmlns:p14="http://schemas.microsoft.com/office/powerpoint/2010/main" val="477823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11111"/>
                </a:solidFill>
                <a:effectLst/>
                <a:latin typeface="Roboto" panose="020B0604020202020204" pitchFamily="2" charset="0"/>
              </a:rPr>
              <a:t>Linear regression is an</a:t>
            </a:r>
            <a:r>
              <a:rPr lang="en-US" b="1" i="0" dirty="0">
                <a:solidFill>
                  <a:srgbClr val="111111"/>
                </a:solidFill>
                <a:effectLst/>
                <a:latin typeface="Roboto" panose="020B0604020202020204" pitchFamily="2" charset="0"/>
              </a:rPr>
              <a:t> algorithm used to predict, or visualize, a relationship between two different features/variables</a:t>
            </a:r>
            <a:r>
              <a:rPr lang="en-US" b="0" i="0" dirty="0">
                <a:solidFill>
                  <a:srgbClr val="111111"/>
                </a:solidFill>
                <a:effectLst/>
                <a:latin typeface="Roboto" panose="020B0604020202020204" pitchFamily="2" charset="0"/>
              </a:rPr>
              <a:t>. In linear regression tasks, there are two kinds of variables being examined: the dependent variable and the independent variable.</a:t>
            </a:r>
            <a:endParaRPr lang="en-US" b="0" i="0" dirty="0">
              <a:solidFill>
                <a:srgbClr val="292929"/>
              </a:solidFill>
              <a:effectLst/>
              <a:latin typeface="charter"/>
            </a:endParaRPr>
          </a:p>
          <a:p>
            <a:endParaRPr lang="en-US" b="0" i="0" dirty="0">
              <a:solidFill>
                <a:srgbClr val="292929"/>
              </a:solidFill>
              <a:effectLst/>
              <a:latin typeface="charter"/>
            </a:endParaRPr>
          </a:p>
          <a:p>
            <a:r>
              <a:rPr lang="en-US" b="0" i="0" dirty="0">
                <a:solidFill>
                  <a:srgbClr val="292929"/>
                </a:solidFill>
                <a:effectLst/>
                <a:latin typeface="charter"/>
              </a:rPr>
              <a:t>In easy words a model in statistics which helps us predicts the future based upon past relationship of variables. So when you see your scatter plot being having data points placed linearly you know regression can help you!</a:t>
            </a:r>
            <a:endParaRPr lang="en-US" dirty="0"/>
          </a:p>
        </p:txBody>
      </p:sp>
      <p:sp>
        <p:nvSpPr>
          <p:cNvPr id="4" name="Slide Number Placeholder 3"/>
          <p:cNvSpPr>
            <a:spLocks noGrp="1"/>
          </p:cNvSpPr>
          <p:nvPr>
            <p:ph type="sldNum" sz="quarter" idx="5"/>
          </p:nvPr>
        </p:nvSpPr>
        <p:spPr/>
        <p:txBody>
          <a:bodyPr/>
          <a:lstStyle/>
          <a:p>
            <a:fld id="{E91F848A-27F7-42A0-8647-06256E33EAC7}" type="slidenum">
              <a:rPr lang="en-US" smtClean="0"/>
              <a:t>10</a:t>
            </a:fld>
            <a:endParaRPr lang="en-US"/>
          </a:p>
        </p:txBody>
      </p:sp>
    </p:spTree>
    <p:extLst>
      <p:ext uri="{BB962C8B-B14F-4D97-AF65-F5344CB8AC3E}">
        <p14:creationId xmlns:p14="http://schemas.microsoft.com/office/powerpoint/2010/main" val="2636346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Fastball and breaking balls.</a:t>
            </a:r>
          </a:p>
        </p:txBody>
      </p:sp>
      <p:sp>
        <p:nvSpPr>
          <p:cNvPr id="4" name="Slide Number Placeholder 3"/>
          <p:cNvSpPr>
            <a:spLocks noGrp="1"/>
          </p:cNvSpPr>
          <p:nvPr>
            <p:ph type="sldNum" sz="quarter" idx="5"/>
          </p:nvPr>
        </p:nvSpPr>
        <p:spPr/>
        <p:txBody>
          <a:bodyPr/>
          <a:lstStyle/>
          <a:p>
            <a:fld id="{E91F848A-27F7-42A0-8647-06256E33EAC7}" type="slidenum">
              <a:rPr lang="en-US" smtClean="0"/>
              <a:t>13</a:t>
            </a:fld>
            <a:endParaRPr lang="en-US"/>
          </a:p>
        </p:txBody>
      </p:sp>
    </p:spTree>
    <p:extLst>
      <p:ext uri="{BB962C8B-B14F-4D97-AF65-F5344CB8AC3E}">
        <p14:creationId xmlns:p14="http://schemas.microsoft.com/office/powerpoint/2010/main" val="2289238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8807C-2CE6-4719-B079-7E64541B94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CF1BA4-847D-4860-81B1-F379C63FEC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7EC7CF-823A-489B-B7EE-04930CE35BE5}"/>
              </a:ext>
            </a:extLst>
          </p:cNvPr>
          <p:cNvSpPr>
            <a:spLocks noGrp="1"/>
          </p:cNvSpPr>
          <p:nvPr>
            <p:ph type="dt" sz="half" idx="10"/>
          </p:nvPr>
        </p:nvSpPr>
        <p:spPr/>
        <p:txBody>
          <a:bodyPr/>
          <a:lstStyle/>
          <a:p>
            <a:fld id="{50BD2379-39E1-4981-BB93-7A82CE98D661}" type="datetime1">
              <a:rPr lang="en-US" smtClean="0"/>
              <a:t>5/11/2022</a:t>
            </a:fld>
            <a:endParaRPr lang="en-US"/>
          </a:p>
        </p:txBody>
      </p:sp>
      <p:sp>
        <p:nvSpPr>
          <p:cNvPr id="5" name="Footer Placeholder 4">
            <a:extLst>
              <a:ext uri="{FF2B5EF4-FFF2-40B4-BE49-F238E27FC236}">
                <a16:creationId xmlns:a16="http://schemas.microsoft.com/office/drawing/2014/main" id="{4A82B1D3-54B3-4E2A-8571-A16BBF0D2887}"/>
              </a:ext>
            </a:extLst>
          </p:cNvPr>
          <p:cNvSpPr>
            <a:spLocks noGrp="1"/>
          </p:cNvSpPr>
          <p:nvPr>
            <p:ph type="ftr" sz="quarter" idx="11"/>
          </p:nvPr>
        </p:nvSpPr>
        <p:spPr/>
        <p:txBody>
          <a:bodyPr/>
          <a:lstStyle/>
          <a:p>
            <a:r>
              <a:rPr lang="en-US"/>
              <a:t>SQLDay 2020</a:t>
            </a:r>
          </a:p>
        </p:txBody>
      </p:sp>
      <p:sp>
        <p:nvSpPr>
          <p:cNvPr id="6" name="Slide Number Placeholder 5">
            <a:extLst>
              <a:ext uri="{FF2B5EF4-FFF2-40B4-BE49-F238E27FC236}">
                <a16:creationId xmlns:a16="http://schemas.microsoft.com/office/drawing/2014/main" id="{3BB054C3-BB65-4D3E-84D8-EE7BB4642B59}"/>
              </a:ext>
            </a:extLst>
          </p:cNvPr>
          <p:cNvSpPr>
            <a:spLocks noGrp="1"/>
          </p:cNvSpPr>
          <p:nvPr>
            <p:ph type="sldNum" sz="quarter" idx="12"/>
          </p:nvPr>
        </p:nvSpPr>
        <p:spPr/>
        <p:txBody>
          <a:bodyPr/>
          <a:lstStyle/>
          <a:p>
            <a:fld id="{D3C29660-DC50-4E70-8863-14F6CC4B599A}" type="slidenum">
              <a:rPr lang="en-US" smtClean="0"/>
              <a:t>‹#›</a:t>
            </a:fld>
            <a:endParaRPr lang="en-US"/>
          </a:p>
        </p:txBody>
      </p:sp>
    </p:spTree>
    <p:extLst>
      <p:ext uri="{BB962C8B-B14F-4D97-AF65-F5344CB8AC3E}">
        <p14:creationId xmlns:p14="http://schemas.microsoft.com/office/powerpoint/2010/main" val="2831859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09441-7F6A-4779-9EE9-C470E29DB9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F5E580-E2FD-486A-AD9D-353580347A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000060-5B03-40F4-B55A-7F7B9607763E}"/>
              </a:ext>
            </a:extLst>
          </p:cNvPr>
          <p:cNvSpPr>
            <a:spLocks noGrp="1"/>
          </p:cNvSpPr>
          <p:nvPr>
            <p:ph type="dt" sz="half" idx="10"/>
          </p:nvPr>
        </p:nvSpPr>
        <p:spPr/>
        <p:txBody>
          <a:bodyPr/>
          <a:lstStyle/>
          <a:p>
            <a:fld id="{89E155A6-EA81-4D3B-919C-AD3D73AA914E}" type="datetime1">
              <a:rPr lang="en-US" smtClean="0"/>
              <a:t>5/11/2022</a:t>
            </a:fld>
            <a:endParaRPr lang="en-US"/>
          </a:p>
        </p:txBody>
      </p:sp>
      <p:sp>
        <p:nvSpPr>
          <p:cNvPr id="5" name="Footer Placeholder 4">
            <a:extLst>
              <a:ext uri="{FF2B5EF4-FFF2-40B4-BE49-F238E27FC236}">
                <a16:creationId xmlns:a16="http://schemas.microsoft.com/office/drawing/2014/main" id="{223B5983-7870-41C9-A631-A5604F23B9C6}"/>
              </a:ext>
            </a:extLst>
          </p:cNvPr>
          <p:cNvSpPr>
            <a:spLocks noGrp="1"/>
          </p:cNvSpPr>
          <p:nvPr>
            <p:ph type="ftr" sz="quarter" idx="11"/>
          </p:nvPr>
        </p:nvSpPr>
        <p:spPr/>
        <p:txBody>
          <a:bodyPr/>
          <a:lstStyle/>
          <a:p>
            <a:r>
              <a:rPr lang="en-US"/>
              <a:t>SQLDay 2020</a:t>
            </a:r>
          </a:p>
        </p:txBody>
      </p:sp>
      <p:sp>
        <p:nvSpPr>
          <p:cNvPr id="6" name="Slide Number Placeholder 5">
            <a:extLst>
              <a:ext uri="{FF2B5EF4-FFF2-40B4-BE49-F238E27FC236}">
                <a16:creationId xmlns:a16="http://schemas.microsoft.com/office/drawing/2014/main" id="{622BC7DB-1083-47EB-923B-1185519A22FD}"/>
              </a:ext>
            </a:extLst>
          </p:cNvPr>
          <p:cNvSpPr>
            <a:spLocks noGrp="1"/>
          </p:cNvSpPr>
          <p:nvPr>
            <p:ph type="sldNum" sz="quarter" idx="12"/>
          </p:nvPr>
        </p:nvSpPr>
        <p:spPr/>
        <p:txBody>
          <a:bodyPr/>
          <a:lstStyle/>
          <a:p>
            <a:fld id="{D3C29660-DC50-4E70-8863-14F6CC4B599A}" type="slidenum">
              <a:rPr lang="en-US" smtClean="0"/>
              <a:t>‹#›</a:t>
            </a:fld>
            <a:endParaRPr lang="en-US"/>
          </a:p>
        </p:txBody>
      </p:sp>
    </p:spTree>
    <p:extLst>
      <p:ext uri="{BB962C8B-B14F-4D97-AF65-F5344CB8AC3E}">
        <p14:creationId xmlns:p14="http://schemas.microsoft.com/office/powerpoint/2010/main" val="1933339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C84A42-596B-4B4E-89AC-D9B27F60E8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9C482A-2F85-4F17-901E-D4524A9B86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14496D-71B5-4FF2-90CA-5BB2B8DA6EA1}"/>
              </a:ext>
            </a:extLst>
          </p:cNvPr>
          <p:cNvSpPr>
            <a:spLocks noGrp="1"/>
          </p:cNvSpPr>
          <p:nvPr>
            <p:ph type="dt" sz="half" idx="10"/>
          </p:nvPr>
        </p:nvSpPr>
        <p:spPr/>
        <p:txBody>
          <a:bodyPr/>
          <a:lstStyle/>
          <a:p>
            <a:fld id="{6683B534-B10A-4FFF-B7A6-2BE6BF7A7346}" type="datetime1">
              <a:rPr lang="en-US" smtClean="0"/>
              <a:t>5/11/2022</a:t>
            </a:fld>
            <a:endParaRPr lang="en-US"/>
          </a:p>
        </p:txBody>
      </p:sp>
      <p:sp>
        <p:nvSpPr>
          <p:cNvPr id="5" name="Footer Placeholder 4">
            <a:extLst>
              <a:ext uri="{FF2B5EF4-FFF2-40B4-BE49-F238E27FC236}">
                <a16:creationId xmlns:a16="http://schemas.microsoft.com/office/drawing/2014/main" id="{87067DBB-0984-4E65-81EE-F470562DB676}"/>
              </a:ext>
            </a:extLst>
          </p:cNvPr>
          <p:cNvSpPr>
            <a:spLocks noGrp="1"/>
          </p:cNvSpPr>
          <p:nvPr>
            <p:ph type="ftr" sz="quarter" idx="11"/>
          </p:nvPr>
        </p:nvSpPr>
        <p:spPr/>
        <p:txBody>
          <a:bodyPr/>
          <a:lstStyle/>
          <a:p>
            <a:r>
              <a:rPr lang="en-US"/>
              <a:t>SQLDay 2020</a:t>
            </a:r>
          </a:p>
        </p:txBody>
      </p:sp>
      <p:sp>
        <p:nvSpPr>
          <p:cNvPr id="6" name="Slide Number Placeholder 5">
            <a:extLst>
              <a:ext uri="{FF2B5EF4-FFF2-40B4-BE49-F238E27FC236}">
                <a16:creationId xmlns:a16="http://schemas.microsoft.com/office/drawing/2014/main" id="{3717095D-93D5-41C5-AC9E-313A99D925B9}"/>
              </a:ext>
            </a:extLst>
          </p:cNvPr>
          <p:cNvSpPr>
            <a:spLocks noGrp="1"/>
          </p:cNvSpPr>
          <p:nvPr>
            <p:ph type="sldNum" sz="quarter" idx="12"/>
          </p:nvPr>
        </p:nvSpPr>
        <p:spPr/>
        <p:txBody>
          <a:bodyPr/>
          <a:lstStyle/>
          <a:p>
            <a:fld id="{D3C29660-DC50-4E70-8863-14F6CC4B599A}" type="slidenum">
              <a:rPr lang="en-US" smtClean="0"/>
              <a:t>‹#›</a:t>
            </a:fld>
            <a:endParaRPr lang="en-US"/>
          </a:p>
        </p:txBody>
      </p:sp>
    </p:spTree>
    <p:extLst>
      <p:ext uri="{BB962C8B-B14F-4D97-AF65-F5344CB8AC3E}">
        <p14:creationId xmlns:p14="http://schemas.microsoft.com/office/powerpoint/2010/main" val="3846177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50ABE-D816-4C59-8290-562C4E1A09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491F42-2245-4451-8E84-A99F14017C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2C582A32-FEB5-4DAE-937E-43D6B5FA2254}"/>
              </a:ext>
            </a:extLst>
          </p:cNvPr>
          <p:cNvSpPr>
            <a:spLocks noGrp="1"/>
          </p:cNvSpPr>
          <p:nvPr>
            <p:ph type="ftr" sz="quarter" idx="11"/>
          </p:nvPr>
        </p:nvSpPr>
        <p:spPr/>
        <p:txBody>
          <a:bodyPr/>
          <a:lstStyle/>
          <a:p>
            <a:r>
              <a:rPr lang="en-US"/>
              <a:t>SQLDay 2020</a:t>
            </a:r>
          </a:p>
        </p:txBody>
      </p:sp>
      <p:sp>
        <p:nvSpPr>
          <p:cNvPr id="6" name="Slide Number Placeholder 5">
            <a:extLst>
              <a:ext uri="{FF2B5EF4-FFF2-40B4-BE49-F238E27FC236}">
                <a16:creationId xmlns:a16="http://schemas.microsoft.com/office/drawing/2014/main" id="{BF0BF61D-964F-4271-AAA2-83302A728C14}"/>
              </a:ext>
            </a:extLst>
          </p:cNvPr>
          <p:cNvSpPr>
            <a:spLocks noGrp="1"/>
          </p:cNvSpPr>
          <p:nvPr>
            <p:ph type="sldNum" sz="quarter" idx="12"/>
          </p:nvPr>
        </p:nvSpPr>
        <p:spPr/>
        <p:txBody>
          <a:bodyPr/>
          <a:lstStyle/>
          <a:p>
            <a:fld id="{D3C29660-DC50-4E70-8863-14F6CC4B599A}" type="slidenum">
              <a:rPr lang="en-US" smtClean="0"/>
              <a:t>‹#›</a:t>
            </a:fld>
            <a:endParaRPr lang="en-US"/>
          </a:p>
        </p:txBody>
      </p:sp>
    </p:spTree>
    <p:extLst>
      <p:ext uri="{BB962C8B-B14F-4D97-AF65-F5344CB8AC3E}">
        <p14:creationId xmlns:p14="http://schemas.microsoft.com/office/powerpoint/2010/main" val="3841843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85DC5-B2A4-49F2-A39C-1DD8C4608F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354427-03A7-4652-AC5F-D8437A39E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5007EF-9033-487D-83C1-220B76D92EA7}"/>
              </a:ext>
            </a:extLst>
          </p:cNvPr>
          <p:cNvSpPr>
            <a:spLocks noGrp="1"/>
          </p:cNvSpPr>
          <p:nvPr>
            <p:ph type="dt" sz="half" idx="10"/>
          </p:nvPr>
        </p:nvSpPr>
        <p:spPr/>
        <p:txBody>
          <a:bodyPr/>
          <a:lstStyle/>
          <a:p>
            <a:fld id="{A1411404-B01E-47A9-BF33-96FC106B7A7E}" type="datetime1">
              <a:rPr lang="en-US" smtClean="0"/>
              <a:t>5/11/2022</a:t>
            </a:fld>
            <a:endParaRPr lang="en-US"/>
          </a:p>
        </p:txBody>
      </p:sp>
      <p:sp>
        <p:nvSpPr>
          <p:cNvPr id="5" name="Footer Placeholder 4">
            <a:extLst>
              <a:ext uri="{FF2B5EF4-FFF2-40B4-BE49-F238E27FC236}">
                <a16:creationId xmlns:a16="http://schemas.microsoft.com/office/drawing/2014/main" id="{F27C2672-068D-4306-BDCB-F791B569D7A0}"/>
              </a:ext>
            </a:extLst>
          </p:cNvPr>
          <p:cNvSpPr>
            <a:spLocks noGrp="1"/>
          </p:cNvSpPr>
          <p:nvPr>
            <p:ph type="ftr" sz="quarter" idx="11"/>
          </p:nvPr>
        </p:nvSpPr>
        <p:spPr/>
        <p:txBody>
          <a:bodyPr/>
          <a:lstStyle/>
          <a:p>
            <a:r>
              <a:rPr lang="en-US"/>
              <a:t>SQLDay 2020</a:t>
            </a:r>
          </a:p>
        </p:txBody>
      </p:sp>
      <p:sp>
        <p:nvSpPr>
          <p:cNvPr id="6" name="Slide Number Placeholder 5">
            <a:extLst>
              <a:ext uri="{FF2B5EF4-FFF2-40B4-BE49-F238E27FC236}">
                <a16:creationId xmlns:a16="http://schemas.microsoft.com/office/drawing/2014/main" id="{175C1956-4BEC-4E51-8783-D7D1F255C357}"/>
              </a:ext>
            </a:extLst>
          </p:cNvPr>
          <p:cNvSpPr>
            <a:spLocks noGrp="1"/>
          </p:cNvSpPr>
          <p:nvPr>
            <p:ph type="sldNum" sz="quarter" idx="12"/>
          </p:nvPr>
        </p:nvSpPr>
        <p:spPr/>
        <p:txBody>
          <a:bodyPr/>
          <a:lstStyle/>
          <a:p>
            <a:fld id="{D3C29660-DC50-4E70-8863-14F6CC4B599A}" type="slidenum">
              <a:rPr lang="en-US" smtClean="0"/>
              <a:t>‹#›</a:t>
            </a:fld>
            <a:endParaRPr lang="en-US"/>
          </a:p>
        </p:txBody>
      </p:sp>
    </p:spTree>
    <p:extLst>
      <p:ext uri="{BB962C8B-B14F-4D97-AF65-F5344CB8AC3E}">
        <p14:creationId xmlns:p14="http://schemas.microsoft.com/office/powerpoint/2010/main" val="3260189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D3EAC-2AA7-4245-89AB-1C829FA7D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E7F84-1130-4E2F-B5D2-068FD01F3E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A30E3C-0FF3-4320-A772-F1784918F0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D15143C5-1CCF-48EA-AEB5-2D21A6A5648C}"/>
              </a:ext>
            </a:extLst>
          </p:cNvPr>
          <p:cNvSpPr>
            <a:spLocks noGrp="1"/>
          </p:cNvSpPr>
          <p:nvPr>
            <p:ph type="ftr" sz="quarter" idx="11"/>
          </p:nvPr>
        </p:nvSpPr>
        <p:spPr/>
        <p:txBody>
          <a:bodyPr/>
          <a:lstStyle/>
          <a:p>
            <a:r>
              <a:rPr lang="en-US"/>
              <a:t>SQLDay 2020</a:t>
            </a:r>
          </a:p>
        </p:txBody>
      </p:sp>
      <p:sp>
        <p:nvSpPr>
          <p:cNvPr id="7" name="Slide Number Placeholder 6">
            <a:extLst>
              <a:ext uri="{FF2B5EF4-FFF2-40B4-BE49-F238E27FC236}">
                <a16:creationId xmlns:a16="http://schemas.microsoft.com/office/drawing/2014/main" id="{8FD06CA0-A693-4AAB-BE5A-28357F1F8A09}"/>
              </a:ext>
            </a:extLst>
          </p:cNvPr>
          <p:cNvSpPr>
            <a:spLocks noGrp="1"/>
          </p:cNvSpPr>
          <p:nvPr>
            <p:ph type="sldNum" sz="quarter" idx="12"/>
          </p:nvPr>
        </p:nvSpPr>
        <p:spPr/>
        <p:txBody>
          <a:bodyPr/>
          <a:lstStyle/>
          <a:p>
            <a:fld id="{D3C29660-DC50-4E70-8863-14F6CC4B599A}" type="slidenum">
              <a:rPr lang="en-US" smtClean="0"/>
              <a:t>‹#›</a:t>
            </a:fld>
            <a:endParaRPr lang="en-US"/>
          </a:p>
        </p:txBody>
      </p:sp>
    </p:spTree>
    <p:extLst>
      <p:ext uri="{BB962C8B-B14F-4D97-AF65-F5344CB8AC3E}">
        <p14:creationId xmlns:p14="http://schemas.microsoft.com/office/powerpoint/2010/main" val="61394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7E288-1524-446F-AC7E-6B3148301C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64776C-DE9B-46A9-9577-DA9862BF00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3F8D90-1A24-4A73-8BE6-B3B6671F5D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5A94D9-60A6-4E08-8A27-47D797CB01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40159D-2B5F-40AF-ACF9-037ED70614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048876-8A44-4B85-975C-96DCC683AFD8}"/>
              </a:ext>
            </a:extLst>
          </p:cNvPr>
          <p:cNvSpPr>
            <a:spLocks noGrp="1"/>
          </p:cNvSpPr>
          <p:nvPr>
            <p:ph type="dt" sz="half" idx="10"/>
          </p:nvPr>
        </p:nvSpPr>
        <p:spPr/>
        <p:txBody>
          <a:bodyPr/>
          <a:lstStyle/>
          <a:p>
            <a:fld id="{BF409370-8682-45AF-BA23-C704BA290E1D}" type="datetime1">
              <a:rPr lang="en-US" smtClean="0"/>
              <a:t>5/11/2022</a:t>
            </a:fld>
            <a:endParaRPr lang="en-US"/>
          </a:p>
        </p:txBody>
      </p:sp>
      <p:sp>
        <p:nvSpPr>
          <p:cNvPr id="8" name="Footer Placeholder 7">
            <a:extLst>
              <a:ext uri="{FF2B5EF4-FFF2-40B4-BE49-F238E27FC236}">
                <a16:creationId xmlns:a16="http://schemas.microsoft.com/office/drawing/2014/main" id="{76BCD7F5-730A-4C63-9AC4-288F0B1A0FDD}"/>
              </a:ext>
            </a:extLst>
          </p:cNvPr>
          <p:cNvSpPr>
            <a:spLocks noGrp="1"/>
          </p:cNvSpPr>
          <p:nvPr>
            <p:ph type="ftr" sz="quarter" idx="11"/>
          </p:nvPr>
        </p:nvSpPr>
        <p:spPr/>
        <p:txBody>
          <a:bodyPr/>
          <a:lstStyle/>
          <a:p>
            <a:r>
              <a:rPr lang="en-US"/>
              <a:t>SQLDay 2020</a:t>
            </a:r>
          </a:p>
        </p:txBody>
      </p:sp>
      <p:sp>
        <p:nvSpPr>
          <p:cNvPr id="9" name="Slide Number Placeholder 8">
            <a:extLst>
              <a:ext uri="{FF2B5EF4-FFF2-40B4-BE49-F238E27FC236}">
                <a16:creationId xmlns:a16="http://schemas.microsoft.com/office/drawing/2014/main" id="{33F4B990-FE03-4B53-B49E-149F24D294EE}"/>
              </a:ext>
            </a:extLst>
          </p:cNvPr>
          <p:cNvSpPr>
            <a:spLocks noGrp="1"/>
          </p:cNvSpPr>
          <p:nvPr>
            <p:ph type="sldNum" sz="quarter" idx="12"/>
          </p:nvPr>
        </p:nvSpPr>
        <p:spPr/>
        <p:txBody>
          <a:bodyPr/>
          <a:lstStyle/>
          <a:p>
            <a:fld id="{D3C29660-DC50-4E70-8863-14F6CC4B599A}" type="slidenum">
              <a:rPr lang="en-US" smtClean="0"/>
              <a:t>‹#›</a:t>
            </a:fld>
            <a:endParaRPr lang="en-US"/>
          </a:p>
        </p:txBody>
      </p:sp>
    </p:spTree>
    <p:extLst>
      <p:ext uri="{BB962C8B-B14F-4D97-AF65-F5344CB8AC3E}">
        <p14:creationId xmlns:p14="http://schemas.microsoft.com/office/powerpoint/2010/main" val="1282387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8ED59-0D08-4ED3-9E57-9F19B96BF25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A26A92-1033-4A81-8DE4-BE5F6F27A382}"/>
              </a:ext>
            </a:extLst>
          </p:cNvPr>
          <p:cNvSpPr>
            <a:spLocks noGrp="1"/>
          </p:cNvSpPr>
          <p:nvPr>
            <p:ph type="dt" sz="half" idx="10"/>
          </p:nvPr>
        </p:nvSpPr>
        <p:spPr/>
        <p:txBody>
          <a:bodyPr/>
          <a:lstStyle/>
          <a:p>
            <a:fld id="{CF1EEFA3-436A-4BB4-9D67-E434B145A9AD}" type="datetime1">
              <a:rPr lang="en-US" smtClean="0"/>
              <a:t>5/11/2022</a:t>
            </a:fld>
            <a:endParaRPr lang="en-US"/>
          </a:p>
        </p:txBody>
      </p:sp>
      <p:sp>
        <p:nvSpPr>
          <p:cNvPr id="4" name="Footer Placeholder 3">
            <a:extLst>
              <a:ext uri="{FF2B5EF4-FFF2-40B4-BE49-F238E27FC236}">
                <a16:creationId xmlns:a16="http://schemas.microsoft.com/office/drawing/2014/main" id="{25854CE1-A7FF-4DEC-9297-F6E1C863F8AF}"/>
              </a:ext>
            </a:extLst>
          </p:cNvPr>
          <p:cNvSpPr>
            <a:spLocks noGrp="1"/>
          </p:cNvSpPr>
          <p:nvPr>
            <p:ph type="ftr" sz="quarter" idx="11"/>
          </p:nvPr>
        </p:nvSpPr>
        <p:spPr/>
        <p:txBody>
          <a:bodyPr/>
          <a:lstStyle/>
          <a:p>
            <a:r>
              <a:rPr lang="en-US"/>
              <a:t>SQLDay 2020</a:t>
            </a:r>
          </a:p>
        </p:txBody>
      </p:sp>
      <p:sp>
        <p:nvSpPr>
          <p:cNvPr id="5" name="Slide Number Placeholder 4">
            <a:extLst>
              <a:ext uri="{FF2B5EF4-FFF2-40B4-BE49-F238E27FC236}">
                <a16:creationId xmlns:a16="http://schemas.microsoft.com/office/drawing/2014/main" id="{33487802-293F-493D-8C2D-4D47BB3A73EC}"/>
              </a:ext>
            </a:extLst>
          </p:cNvPr>
          <p:cNvSpPr>
            <a:spLocks noGrp="1"/>
          </p:cNvSpPr>
          <p:nvPr>
            <p:ph type="sldNum" sz="quarter" idx="12"/>
          </p:nvPr>
        </p:nvSpPr>
        <p:spPr/>
        <p:txBody>
          <a:bodyPr/>
          <a:lstStyle/>
          <a:p>
            <a:fld id="{D3C29660-DC50-4E70-8863-14F6CC4B599A}" type="slidenum">
              <a:rPr lang="en-US" smtClean="0"/>
              <a:t>‹#›</a:t>
            </a:fld>
            <a:endParaRPr lang="en-US"/>
          </a:p>
        </p:txBody>
      </p:sp>
    </p:spTree>
    <p:extLst>
      <p:ext uri="{BB962C8B-B14F-4D97-AF65-F5344CB8AC3E}">
        <p14:creationId xmlns:p14="http://schemas.microsoft.com/office/powerpoint/2010/main" val="3079476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2517F9-E9D7-4855-9387-74EA710CF5BA}"/>
              </a:ext>
            </a:extLst>
          </p:cNvPr>
          <p:cNvSpPr>
            <a:spLocks noGrp="1"/>
          </p:cNvSpPr>
          <p:nvPr>
            <p:ph type="dt" sz="half" idx="10"/>
          </p:nvPr>
        </p:nvSpPr>
        <p:spPr/>
        <p:txBody>
          <a:bodyPr/>
          <a:lstStyle/>
          <a:p>
            <a:fld id="{382B760A-8723-4265-9CFE-067BA0B5628F}" type="datetime1">
              <a:rPr lang="en-US" smtClean="0"/>
              <a:t>5/11/2022</a:t>
            </a:fld>
            <a:endParaRPr lang="en-US"/>
          </a:p>
        </p:txBody>
      </p:sp>
      <p:sp>
        <p:nvSpPr>
          <p:cNvPr id="3" name="Footer Placeholder 2">
            <a:extLst>
              <a:ext uri="{FF2B5EF4-FFF2-40B4-BE49-F238E27FC236}">
                <a16:creationId xmlns:a16="http://schemas.microsoft.com/office/drawing/2014/main" id="{5593053C-6207-47D4-AEA6-92EAD4EC50DC}"/>
              </a:ext>
            </a:extLst>
          </p:cNvPr>
          <p:cNvSpPr>
            <a:spLocks noGrp="1"/>
          </p:cNvSpPr>
          <p:nvPr>
            <p:ph type="ftr" sz="quarter" idx="11"/>
          </p:nvPr>
        </p:nvSpPr>
        <p:spPr/>
        <p:txBody>
          <a:bodyPr/>
          <a:lstStyle/>
          <a:p>
            <a:r>
              <a:rPr lang="en-US"/>
              <a:t>SQLDay 2020</a:t>
            </a:r>
          </a:p>
        </p:txBody>
      </p:sp>
      <p:sp>
        <p:nvSpPr>
          <p:cNvPr id="4" name="Slide Number Placeholder 3">
            <a:extLst>
              <a:ext uri="{FF2B5EF4-FFF2-40B4-BE49-F238E27FC236}">
                <a16:creationId xmlns:a16="http://schemas.microsoft.com/office/drawing/2014/main" id="{A8FB10F9-CFC3-4792-959D-68039CB80995}"/>
              </a:ext>
            </a:extLst>
          </p:cNvPr>
          <p:cNvSpPr>
            <a:spLocks noGrp="1"/>
          </p:cNvSpPr>
          <p:nvPr>
            <p:ph type="sldNum" sz="quarter" idx="12"/>
          </p:nvPr>
        </p:nvSpPr>
        <p:spPr/>
        <p:txBody>
          <a:bodyPr/>
          <a:lstStyle/>
          <a:p>
            <a:fld id="{D3C29660-DC50-4E70-8863-14F6CC4B599A}" type="slidenum">
              <a:rPr lang="en-US" smtClean="0"/>
              <a:t>‹#›</a:t>
            </a:fld>
            <a:endParaRPr lang="en-US"/>
          </a:p>
        </p:txBody>
      </p:sp>
    </p:spTree>
    <p:extLst>
      <p:ext uri="{BB962C8B-B14F-4D97-AF65-F5344CB8AC3E}">
        <p14:creationId xmlns:p14="http://schemas.microsoft.com/office/powerpoint/2010/main" val="475076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B189-6EB2-4CA2-9F8D-3A030C3252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70ACE4-5040-4192-A593-06B8D873F5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024CB1-82DB-4E93-BF0F-3021B4524D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D996C4-64B1-45D5-96E9-590268B077C3}"/>
              </a:ext>
            </a:extLst>
          </p:cNvPr>
          <p:cNvSpPr>
            <a:spLocks noGrp="1"/>
          </p:cNvSpPr>
          <p:nvPr>
            <p:ph type="dt" sz="half" idx="10"/>
          </p:nvPr>
        </p:nvSpPr>
        <p:spPr/>
        <p:txBody>
          <a:bodyPr/>
          <a:lstStyle/>
          <a:p>
            <a:fld id="{449E3EAB-DD4C-4B91-81B1-660AF17C458E}" type="datetime1">
              <a:rPr lang="en-US" smtClean="0"/>
              <a:t>5/11/2022</a:t>
            </a:fld>
            <a:endParaRPr lang="en-US"/>
          </a:p>
        </p:txBody>
      </p:sp>
      <p:sp>
        <p:nvSpPr>
          <p:cNvPr id="6" name="Footer Placeholder 5">
            <a:extLst>
              <a:ext uri="{FF2B5EF4-FFF2-40B4-BE49-F238E27FC236}">
                <a16:creationId xmlns:a16="http://schemas.microsoft.com/office/drawing/2014/main" id="{00C47283-7C2A-407D-8E68-0E9BB75D6D4D}"/>
              </a:ext>
            </a:extLst>
          </p:cNvPr>
          <p:cNvSpPr>
            <a:spLocks noGrp="1"/>
          </p:cNvSpPr>
          <p:nvPr>
            <p:ph type="ftr" sz="quarter" idx="11"/>
          </p:nvPr>
        </p:nvSpPr>
        <p:spPr/>
        <p:txBody>
          <a:bodyPr/>
          <a:lstStyle/>
          <a:p>
            <a:r>
              <a:rPr lang="en-US"/>
              <a:t>SQLDay 2020</a:t>
            </a:r>
          </a:p>
        </p:txBody>
      </p:sp>
      <p:sp>
        <p:nvSpPr>
          <p:cNvPr id="7" name="Slide Number Placeholder 6">
            <a:extLst>
              <a:ext uri="{FF2B5EF4-FFF2-40B4-BE49-F238E27FC236}">
                <a16:creationId xmlns:a16="http://schemas.microsoft.com/office/drawing/2014/main" id="{AEBCCD32-2EB8-43D5-92A3-32E4E489C0CC}"/>
              </a:ext>
            </a:extLst>
          </p:cNvPr>
          <p:cNvSpPr>
            <a:spLocks noGrp="1"/>
          </p:cNvSpPr>
          <p:nvPr>
            <p:ph type="sldNum" sz="quarter" idx="12"/>
          </p:nvPr>
        </p:nvSpPr>
        <p:spPr/>
        <p:txBody>
          <a:bodyPr/>
          <a:lstStyle/>
          <a:p>
            <a:fld id="{D3C29660-DC50-4E70-8863-14F6CC4B599A}" type="slidenum">
              <a:rPr lang="en-US" smtClean="0"/>
              <a:t>‹#›</a:t>
            </a:fld>
            <a:endParaRPr lang="en-US"/>
          </a:p>
        </p:txBody>
      </p:sp>
    </p:spTree>
    <p:extLst>
      <p:ext uri="{BB962C8B-B14F-4D97-AF65-F5344CB8AC3E}">
        <p14:creationId xmlns:p14="http://schemas.microsoft.com/office/powerpoint/2010/main" val="3725187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56CFB-9B3E-40AB-A7AB-C9E003B6E0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37F0DF-BD27-42ED-AA2C-9F2AB866DD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2123D1-549B-4F1A-A01B-964340FFD6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8BF40F-8588-4818-B02F-4EA7E8DC5ED7}"/>
              </a:ext>
            </a:extLst>
          </p:cNvPr>
          <p:cNvSpPr>
            <a:spLocks noGrp="1"/>
          </p:cNvSpPr>
          <p:nvPr>
            <p:ph type="dt" sz="half" idx="10"/>
          </p:nvPr>
        </p:nvSpPr>
        <p:spPr/>
        <p:txBody>
          <a:bodyPr/>
          <a:lstStyle/>
          <a:p>
            <a:fld id="{A0FB7E36-A439-402F-9FC0-894F20BC5C27}" type="datetime1">
              <a:rPr lang="en-US" smtClean="0"/>
              <a:t>5/11/2022</a:t>
            </a:fld>
            <a:endParaRPr lang="en-US"/>
          </a:p>
        </p:txBody>
      </p:sp>
      <p:sp>
        <p:nvSpPr>
          <p:cNvPr id="6" name="Footer Placeholder 5">
            <a:extLst>
              <a:ext uri="{FF2B5EF4-FFF2-40B4-BE49-F238E27FC236}">
                <a16:creationId xmlns:a16="http://schemas.microsoft.com/office/drawing/2014/main" id="{C36548E7-B6CE-4F83-B92C-F35279D627A5}"/>
              </a:ext>
            </a:extLst>
          </p:cNvPr>
          <p:cNvSpPr>
            <a:spLocks noGrp="1"/>
          </p:cNvSpPr>
          <p:nvPr>
            <p:ph type="ftr" sz="quarter" idx="11"/>
          </p:nvPr>
        </p:nvSpPr>
        <p:spPr/>
        <p:txBody>
          <a:bodyPr/>
          <a:lstStyle/>
          <a:p>
            <a:r>
              <a:rPr lang="en-US"/>
              <a:t>SQLDay 2020</a:t>
            </a:r>
          </a:p>
        </p:txBody>
      </p:sp>
      <p:sp>
        <p:nvSpPr>
          <p:cNvPr id="7" name="Slide Number Placeholder 6">
            <a:extLst>
              <a:ext uri="{FF2B5EF4-FFF2-40B4-BE49-F238E27FC236}">
                <a16:creationId xmlns:a16="http://schemas.microsoft.com/office/drawing/2014/main" id="{5C5EBD11-98A7-4697-8D9E-8EEE6F6CD748}"/>
              </a:ext>
            </a:extLst>
          </p:cNvPr>
          <p:cNvSpPr>
            <a:spLocks noGrp="1"/>
          </p:cNvSpPr>
          <p:nvPr>
            <p:ph type="sldNum" sz="quarter" idx="12"/>
          </p:nvPr>
        </p:nvSpPr>
        <p:spPr/>
        <p:txBody>
          <a:bodyPr/>
          <a:lstStyle/>
          <a:p>
            <a:fld id="{D3C29660-DC50-4E70-8863-14F6CC4B599A}" type="slidenum">
              <a:rPr lang="en-US" smtClean="0"/>
              <a:t>‹#›</a:t>
            </a:fld>
            <a:endParaRPr lang="en-US"/>
          </a:p>
        </p:txBody>
      </p:sp>
    </p:spTree>
    <p:extLst>
      <p:ext uri="{BB962C8B-B14F-4D97-AF65-F5344CB8AC3E}">
        <p14:creationId xmlns:p14="http://schemas.microsoft.com/office/powerpoint/2010/main" val="133625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74E364-0D8A-4B65-A12F-D9A0AE6B8C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6E1C8D-B31D-41F4-B545-6C2A8757AA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204F17-3B30-4CF6-AAAD-622A3276EF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27E2AC-683C-4D92-A3F2-E71CD1A59666}" type="datetime1">
              <a:rPr lang="en-US" smtClean="0"/>
              <a:t>5/11/2022</a:t>
            </a:fld>
            <a:endParaRPr lang="en-US"/>
          </a:p>
        </p:txBody>
      </p:sp>
      <p:sp>
        <p:nvSpPr>
          <p:cNvPr id="5" name="Footer Placeholder 4">
            <a:extLst>
              <a:ext uri="{FF2B5EF4-FFF2-40B4-BE49-F238E27FC236}">
                <a16:creationId xmlns:a16="http://schemas.microsoft.com/office/drawing/2014/main" id="{2F3E65AA-D6A4-42C9-BFCE-28B6496EF0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SQLDay 2020</a:t>
            </a:r>
          </a:p>
        </p:txBody>
      </p:sp>
      <p:sp>
        <p:nvSpPr>
          <p:cNvPr id="6" name="Slide Number Placeholder 5">
            <a:extLst>
              <a:ext uri="{FF2B5EF4-FFF2-40B4-BE49-F238E27FC236}">
                <a16:creationId xmlns:a16="http://schemas.microsoft.com/office/drawing/2014/main" id="{9957F153-533B-4416-AB20-FD3D24A4E8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C29660-DC50-4E70-8863-14F6CC4B599A}" type="slidenum">
              <a:rPr lang="en-US" smtClean="0"/>
              <a:t>‹#›</a:t>
            </a:fld>
            <a:endParaRPr lang="en-US"/>
          </a:p>
        </p:txBody>
      </p:sp>
    </p:spTree>
    <p:extLst>
      <p:ext uri="{BB962C8B-B14F-4D97-AF65-F5344CB8AC3E}">
        <p14:creationId xmlns:p14="http://schemas.microsoft.com/office/powerpoint/2010/main" val="469448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jpe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7.png"/><Relationship Id="rId18" Type="http://schemas.openxmlformats.org/officeDocument/2006/relationships/image" Target="../media/image32.svg"/><Relationship Id="rId26" Type="http://schemas.openxmlformats.org/officeDocument/2006/relationships/image" Target="../media/image40.svg"/><Relationship Id="rId3" Type="http://schemas.openxmlformats.org/officeDocument/2006/relationships/image" Target="../media/image17.png"/><Relationship Id="rId21" Type="http://schemas.openxmlformats.org/officeDocument/2006/relationships/image" Target="../media/image35.png"/><Relationship Id="rId7" Type="http://schemas.openxmlformats.org/officeDocument/2006/relationships/image" Target="../media/image21.png"/><Relationship Id="rId12" Type="http://schemas.openxmlformats.org/officeDocument/2006/relationships/image" Target="../media/image26.svg"/><Relationship Id="rId17" Type="http://schemas.openxmlformats.org/officeDocument/2006/relationships/image" Target="../media/image31.png"/><Relationship Id="rId25" Type="http://schemas.openxmlformats.org/officeDocument/2006/relationships/image" Target="../media/image39.png"/><Relationship Id="rId2" Type="http://schemas.openxmlformats.org/officeDocument/2006/relationships/image" Target="../media/image5.png"/><Relationship Id="rId16" Type="http://schemas.openxmlformats.org/officeDocument/2006/relationships/image" Target="../media/image30.svg"/><Relationship Id="rId20" Type="http://schemas.openxmlformats.org/officeDocument/2006/relationships/image" Target="../media/image34.svg"/><Relationship Id="rId29"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20.svg"/><Relationship Id="rId11" Type="http://schemas.openxmlformats.org/officeDocument/2006/relationships/image" Target="../media/image25.png"/><Relationship Id="rId24" Type="http://schemas.openxmlformats.org/officeDocument/2006/relationships/image" Target="../media/image38.svg"/><Relationship Id="rId32" Type="http://schemas.openxmlformats.org/officeDocument/2006/relationships/image" Target="../media/image46.svg"/><Relationship Id="rId5" Type="http://schemas.openxmlformats.org/officeDocument/2006/relationships/image" Target="../media/image19.png"/><Relationship Id="rId15" Type="http://schemas.openxmlformats.org/officeDocument/2006/relationships/image" Target="../media/image29.png"/><Relationship Id="rId23" Type="http://schemas.openxmlformats.org/officeDocument/2006/relationships/image" Target="../media/image37.png"/><Relationship Id="rId28" Type="http://schemas.openxmlformats.org/officeDocument/2006/relationships/image" Target="../media/image42.svg"/><Relationship Id="rId10" Type="http://schemas.openxmlformats.org/officeDocument/2006/relationships/image" Target="../media/image24.svg"/><Relationship Id="rId19" Type="http://schemas.openxmlformats.org/officeDocument/2006/relationships/image" Target="../media/image33.png"/><Relationship Id="rId31" Type="http://schemas.openxmlformats.org/officeDocument/2006/relationships/image" Target="../media/image45.png"/><Relationship Id="rId4" Type="http://schemas.openxmlformats.org/officeDocument/2006/relationships/image" Target="../media/image18.svg"/><Relationship Id="rId9" Type="http://schemas.openxmlformats.org/officeDocument/2006/relationships/image" Target="../media/image23.png"/><Relationship Id="rId14" Type="http://schemas.openxmlformats.org/officeDocument/2006/relationships/image" Target="../media/image28.svg"/><Relationship Id="rId22" Type="http://schemas.openxmlformats.org/officeDocument/2006/relationships/image" Target="../media/image36.svg"/><Relationship Id="rId27" Type="http://schemas.openxmlformats.org/officeDocument/2006/relationships/image" Target="../media/image41.png"/><Relationship Id="rId30" Type="http://schemas.openxmlformats.org/officeDocument/2006/relationships/image" Target="../media/image44.sv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B1C1C-B7BF-4F25-B944-3E580E0E2347}"/>
              </a:ext>
            </a:extLst>
          </p:cNvPr>
          <p:cNvSpPr>
            <a:spLocks noGrp="1"/>
          </p:cNvSpPr>
          <p:nvPr>
            <p:ph type="title"/>
          </p:nvPr>
        </p:nvSpPr>
        <p:spPr>
          <a:xfrm>
            <a:off x="844550" y="3089276"/>
            <a:ext cx="10650764" cy="1500187"/>
          </a:xfrm>
        </p:spPr>
        <p:txBody>
          <a:bodyPr anchor="ctr">
            <a:normAutofit/>
          </a:bodyPr>
          <a:lstStyle/>
          <a:p>
            <a:r>
              <a:rPr lang="en-US" sz="9000" b="1" spc="300" dirty="0">
                <a:solidFill>
                  <a:schemeClr val="tx1">
                    <a:lumMod val="75000"/>
                    <a:lumOff val="25000"/>
                  </a:schemeClr>
                </a:solidFill>
              </a:rPr>
              <a:t>Python Strategy</a:t>
            </a:r>
          </a:p>
        </p:txBody>
      </p:sp>
      <p:sp>
        <p:nvSpPr>
          <p:cNvPr id="3" name="Subtitle 2">
            <a:extLst>
              <a:ext uri="{FF2B5EF4-FFF2-40B4-BE49-F238E27FC236}">
                <a16:creationId xmlns:a16="http://schemas.microsoft.com/office/drawing/2014/main" id="{63FF0BA1-7FD7-4635-A1B3-C8B210391325}"/>
              </a:ext>
            </a:extLst>
          </p:cNvPr>
          <p:cNvSpPr>
            <a:spLocks noGrp="1"/>
          </p:cNvSpPr>
          <p:nvPr>
            <p:ph type="body" idx="1"/>
          </p:nvPr>
        </p:nvSpPr>
        <p:spPr>
          <a:xfrm>
            <a:off x="844550" y="1920585"/>
            <a:ext cx="10515600" cy="1168691"/>
          </a:xfrm>
        </p:spPr>
        <p:txBody>
          <a:bodyPr anchor="ctr">
            <a:normAutofit/>
          </a:bodyPr>
          <a:lstStyle/>
          <a:p>
            <a:r>
              <a:rPr lang="en-US" sz="5000" b="1" dirty="0">
                <a:latin typeface="+mj-lt"/>
              </a:rPr>
              <a:t>Leonel Abreu</a:t>
            </a:r>
          </a:p>
        </p:txBody>
      </p:sp>
      <p:sp>
        <p:nvSpPr>
          <p:cNvPr id="4" name="Footer Placeholder 3">
            <a:extLst>
              <a:ext uri="{FF2B5EF4-FFF2-40B4-BE49-F238E27FC236}">
                <a16:creationId xmlns:a16="http://schemas.microsoft.com/office/drawing/2014/main" id="{CD1594EE-13B1-4192-B3BD-2C8D42B556B9}"/>
              </a:ext>
            </a:extLst>
          </p:cNvPr>
          <p:cNvSpPr>
            <a:spLocks noGrp="1"/>
          </p:cNvSpPr>
          <p:nvPr>
            <p:ph type="ftr" sz="quarter" idx="11"/>
          </p:nvPr>
        </p:nvSpPr>
        <p:spPr/>
        <p:txBody>
          <a:bodyPr/>
          <a:lstStyle/>
          <a:p>
            <a:r>
              <a:rPr lang="en-US" dirty="0" err="1"/>
              <a:t>SQLDay</a:t>
            </a:r>
            <a:r>
              <a:rPr lang="en-US" dirty="0"/>
              <a:t> 202</a:t>
            </a:r>
            <a:r>
              <a:rPr lang="pl-PL" dirty="0"/>
              <a:t>2</a:t>
            </a:r>
            <a:endParaRPr lang="en-US" dirty="0"/>
          </a:p>
        </p:txBody>
      </p:sp>
      <p:cxnSp>
        <p:nvCxnSpPr>
          <p:cNvPr id="27" name="Straight Connector 26">
            <a:extLst>
              <a:ext uri="{FF2B5EF4-FFF2-40B4-BE49-F238E27FC236}">
                <a16:creationId xmlns:a16="http://schemas.microsoft.com/office/drawing/2014/main" id="{E6BAD6B7-3F70-452E-98A3-4E4C9A74B810}"/>
              </a:ext>
            </a:extLst>
          </p:cNvPr>
          <p:cNvCxnSpPr/>
          <p:nvPr/>
        </p:nvCxnSpPr>
        <p:spPr>
          <a:xfrm>
            <a:off x="1006764" y="4589463"/>
            <a:ext cx="5089236" cy="0"/>
          </a:xfrm>
          <a:prstGeom prst="line">
            <a:avLst/>
          </a:prstGeom>
          <a:ln>
            <a:solidFill>
              <a:srgbClr val="FBAB28"/>
            </a:solidFill>
          </a:ln>
        </p:spPr>
        <p:style>
          <a:lnRef idx="1">
            <a:schemeClr val="accent1"/>
          </a:lnRef>
          <a:fillRef idx="0">
            <a:schemeClr val="accent1"/>
          </a:fillRef>
          <a:effectRef idx="0">
            <a:schemeClr val="accent1"/>
          </a:effectRef>
          <a:fontRef idx="minor">
            <a:schemeClr val="tx1"/>
          </a:fontRef>
        </p:style>
      </p:cxnSp>
      <p:sp>
        <p:nvSpPr>
          <p:cNvPr id="6" name="Subtitle 2">
            <a:extLst>
              <a:ext uri="{FF2B5EF4-FFF2-40B4-BE49-F238E27FC236}">
                <a16:creationId xmlns:a16="http://schemas.microsoft.com/office/drawing/2014/main" id="{85E34047-2279-40C3-861D-C00799DFD0E3}"/>
              </a:ext>
            </a:extLst>
          </p:cNvPr>
          <p:cNvSpPr txBox="1">
            <a:spLocks/>
          </p:cNvSpPr>
          <p:nvPr/>
        </p:nvSpPr>
        <p:spPr>
          <a:xfrm>
            <a:off x="838200" y="4589463"/>
            <a:ext cx="10515600" cy="1168691"/>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r"/>
            <a:r>
              <a:rPr lang="en-US" sz="5000" b="1">
                <a:latin typeface="+mj-lt"/>
              </a:rPr>
              <a:t>leonel</a:t>
            </a:r>
            <a:r>
              <a:rPr lang="en-US" sz="5000" b="1" dirty="0" err="1">
                <a:latin typeface="+mj-lt"/>
              </a:rPr>
              <a:t>_abreu</a:t>
            </a:r>
            <a:endParaRPr lang="en-US" sz="5000" b="1" dirty="0">
              <a:latin typeface="+mj-lt"/>
            </a:endParaRPr>
          </a:p>
        </p:txBody>
      </p:sp>
    </p:spTree>
    <p:extLst>
      <p:ext uri="{BB962C8B-B14F-4D97-AF65-F5344CB8AC3E}">
        <p14:creationId xmlns:p14="http://schemas.microsoft.com/office/powerpoint/2010/main" val="4276042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35FEE-CDB8-4B2A-8C27-DF337C5BF54E}"/>
              </a:ext>
            </a:extLst>
          </p:cNvPr>
          <p:cNvSpPr>
            <a:spLocks noGrp="1"/>
          </p:cNvSpPr>
          <p:nvPr>
            <p:ph type="title"/>
          </p:nvPr>
        </p:nvSpPr>
        <p:spPr>
          <a:xfrm>
            <a:off x="831850" y="1709739"/>
            <a:ext cx="10515600" cy="2496502"/>
          </a:xfrm>
        </p:spPr>
        <p:txBody>
          <a:bodyPr>
            <a:normAutofit/>
          </a:bodyPr>
          <a:lstStyle/>
          <a:p>
            <a:r>
              <a:rPr lang="en-US" sz="9000" b="1" dirty="0"/>
              <a:t>Real Estate Predictions</a:t>
            </a:r>
          </a:p>
        </p:txBody>
      </p:sp>
      <p:sp>
        <p:nvSpPr>
          <p:cNvPr id="3" name="Text Placeholder 2">
            <a:extLst>
              <a:ext uri="{FF2B5EF4-FFF2-40B4-BE49-F238E27FC236}">
                <a16:creationId xmlns:a16="http://schemas.microsoft.com/office/drawing/2014/main" id="{C57BFC19-642C-46C0-8599-428A8D1F06F5}"/>
              </a:ext>
            </a:extLst>
          </p:cNvPr>
          <p:cNvSpPr>
            <a:spLocks noGrp="1"/>
          </p:cNvSpPr>
          <p:nvPr>
            <p:ph type="body" idx="1"/>
          </p:nvPr>
        </p:nvSpPr>
        <p:spPr/>
        <p:txBody>
          <a:bodyPr>
            <a:normAutofit/>
          </a:bodyPr>
          <a:lstStyle/>
          <a:p>
            <a:pPr algn="just">
              <a:lnSpc>
                <a:spcPct val="150000"/>
              </a:lnSpc>
            </a:pPr>
            <a:r>
              <a:rPr lang="en-US" dirty="0">
                <a:solidFill>
                  <a:schemeClr val="tx1">
                    <a:lumMod val="65000"/>
                    <a:lumOff val="35000"/>
                  </a:schemeClr>
                </a:solidFill>
                <a:latin typeface="+mj-lt"/>
              </a:rPr>
              <a:t>How useful is the </a:t>
            </a:r>
            <a:r>
              <a:rPr lang="en-US" dirty="0" err="1">
                <a:solidFill>
                  <a:schemeClr val="tx1">
                    <a:lumMod val="65000"/>
                    <a:lumOff val="35000"/>
                  </a:schemeClr>
                </a:solidFill>
                <a:latin typeface="+mj-lt"/>
              </a:rPr>
              <a:t>Idealista</a:t>
            </a:r>
            <a:r>
              <a:rPr lang="en-US" dirty="0">
                <a:solidFill>
                  <a:schemeClr val="tx1">
                    <a:lumMod val="65000"/>
                    <a:lumOff val="35000"/>
                  </a:schemeClr>
                </a:solidFill>
                <a:latin typeface="+mj-lt"/>
              </a:rPr>
              <a:t> API?</a:t>
            </a:r>
          </a:p>
          <a:p>
            <a:endParaRPr lang="en-US" dirty="0"/>
          </a:p>
        </p:txBody>
      </p:sp>
      <p:sp>
        <p:nvSpPr>
          <p:cNvPr id="4" name="Footer Placeholder 3">
            <a:extLst>
              <a:ext uri="{FF2B5EF4-FFF2-40B4-BE49-F238E27FC236}">
                <a16:creationId xmlns:a16="http://schemas.microsoft.com/office/drawing/2014/main" id="{971A871B-AA4F-46BE-9425-C5B550CF1CFB}"/>
              </a:ext>
            </a:extLst>
          </p:cNvPr>
          <p:cNvSpPr>
            <a:spLocks noGrp="1"/>
          </p:cNvSpPr>
          <p:nvPr>
            <p:ph type="ftr" sz="quarter" idx="11"/>
          </p:nvPr>
        </p:nvSpPr>
        <p:spPr/>
        <p:txBody>
          <a:bodyPr/>
          <a:lstStyle/>
          <a:p>
            <a:r>
              <a:rPr lang="en-US" dirty="0" err="1"/>
              <a:t>SQLDay</a:t>
            </a:r>
            <a:r>
              <a:rPr lang="en-US" dirty="0"/>
              <a:t> 202</a:t>
            </a:r>
            <a:r>
              <a:rPr lang="pl-PL" dirty="0"/>
              <a:t>2</a:t>
            </a:r>
            <a:endParaRPr lang="en-US" dirty="0"/>
          </a:p>
        </p:txBody>
      </p:sp>
    </p:spTree>
    <p:extLst>
      <p:ext uri="{BB962C8B-B14F-4D97-AF65-F5344CB8AC3E}">
        <p14:creationId xmlns:p14="http://schemas.microsoft.com/office/powerpoint/2010/main" val="2183972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35FEE-CDB8-4B2A-8C27-DF337C5BF54E}"/>
              </a:ext>
            </a:extLst>
          </p:cNvPr>
          <p:cNvSpPr>
            <a:spLocks noGrp="1"/>
          </p:cNvSpPr>
          <p:nvPr>
            <p:ph type="title"/>
          </p:nvPr>
        </p:nvSpPr>
        <p:spPr>
          <a:xfrm>
            <a:off x="831850" y="1709739"/>
            <a:ext cx="10515600" cy="2496502"/>
          </a:xfrm>
        </p:spPr>
        <p:txBody>
          <a:bodyPr>
            <a:noAutofit/>
          </a:bodyPr>
          <a:lstStyle/>
          <a:p>
            <a:r>
              <a:rPr lang="en-US" sz="12000" b="1" dirty="0"/>
              <a:t>demo</a:t>
            </a:r>
          </a:p>
        </p:txBody>
      </p:sp>
      <p:sp>
        <p:nvSpPr>
          <p:cNvPr id="3" name="Text Placeholder 2">
            <a:extLst>
              <a:ext uri="{FF2B5EF4-FFF2-40B4-BE49-F238E27FC236}">
                <a16:creationId xmlns:a16="http://schemas.microsoft.com/office/drawing/2014/main" id="{C57BFC19-642C-46C0-8599-428A8D1F06F5}"/>
              </a:ext>
            </a:extLst>
          </p:cNvPr>
          <p:cNvSpPr>
            <a:spLocks noGrp="1"/>
          </p:cNvSpPr>
          <p:nvPr>
            <p:ph type="body" idx="1"/>
          </p:nvPr>
        </p:nvSpPr>
        <p:spPr/>
        <p:txBody>
          <a:bodyPr>
            <a:normAutofit/>
          </a:bodyPr>
          <a:lstStyle/>
          <a:p>
            <a:endParaRPr lang="en-US" dirty="0"/>
          </a:p>
        </p:txBody>
      </p:sp>
      <p:sp>
        <p:nvSpPr>
          <p:cNvPr id="4" name="Footer Placeholder 3">
            <a:extLst>
              <a:ext uri="{FF2B5EF4-FFF2-40B4-BE49-F238E27FC236}">
                <a16:creationId xmlns:a16="http://schemas.microsoft.com/office/drawing/2014/main" id="{971A871B-AA4F-46BE-9425-C5B550CF1CFB}"/>
              </a:ext>
            </a:extLst>
          </p:cNvPr>
          <p:cNvSpPr>
            <a:spLocks noGrp="1"/>
          </p:cNvSpPr>
          <p:nvPr>
            <p:ph type="ftr" sz="quarter" idx="11"/>
          </p:nvPr>
        </p:nvSpPr>
        <p:spPr/>
        <p:txBody>
          <a:bodyPr/>
          <a:lstStyle/>
          <a:p>
            <a:r>
              <a:rPr lang="en-US" dirty="0" err="1"/>
              <a:t>SQLDay</a:t>
            </a:r>
            <a:r>
              <a:rPr lang="en-US" dirty="0"/>
              <a:t> 202</a:t>
            </a:r>
            <a:r>
              <a:rPr lang="pl-PL" dirty="0"/>
              <a:t>2</a:t>
            </a:r>
            <a:endParaRPr lang="en-US" dirty="0"/>
          </a:p>
        </p:txBody>
      </p:sp>
    </p:spTree>
    <p:extLst>
      <p:ext uri="{BB962C8B-B14F-4D97-AF65-F5344CB8AC3E}">
        <p14:creationId xmlns:p14="http://schemas.microsoft.com/office/powerpoint/2010/main" val="1592092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35FEE-CDB8-4B2A-8C27-DF337C5BF54E}"/>
              </a:ext>
            </a:extLst>
          </p:cNvPr>
          <p:cNvSpPr>
            <a:spLocks noGrp="1"/>
          </p:cNvSpPr>
          <p:nvPr>
            <p:ph type="title"/>
          </p:nvPr>
        </p:nvSpPr>
        <p:spPr>
          <a:xfrm>
            <a:off x="831850" y="1709739"/>
            <a:ext cx="10515600" cy="2496502"/>
          </a:xfrm>
        </p:spPr>
        <p:txBody>
          <a:bodyPr>
            <a:normAutofit/>
          </a:bodyPr>
          <a:lstStyle/>
          <a:p>
            <a:r>
              <a:rPr lang="en-US" sz="9000" b="1" dirty="0"/>
              <a:t>The sport usage</a:t>
            </a:r>
          </a:p>
        </p:txBody>
      </p:sp>
      <p:sp>
        <p:nvSpPr>
          <p:cNvPr id="3" name="Text Placeholder 2">
            <a:extLst>
              <a:ext uri="{FF2B5EF4-FFF2-40B4-BE49-F238E27FC236}">
                <a16:creationId xmlns:a16="http://schemas.microsoft.com/office/drawing/2014/main" id="{C57BFC19-642C-46C0-8599-428A8D1F06F5}"/>
              </a:ext>
            </a:extLst>
          </p:cNvPr>
          <p:cNvSpPr>
            <a:spLocks noGrp="1"/>
          </p:cNvSpPr>
          <p:nvPr>
            <p:ph type="body" idx="1"/>
          </p:nvPr>
        </p:nvSpPr>
        <p:spPr/>
        <p:txBody>
          <a:bodyPr>
            <a:normAutofit/>
          </a:bodyPr>
          <a:lstStyle/>
          <a:p>
            <a:pPr algn="just">
              <a:lnSpc>
                <a:spcPct val="150000"/>
              </a:lnSpc>
            </a:pPr>
            <a:r>
              <a:rPr lang="en-US" dirty="0">
                <a:solidFill>
                  <a:schemeClr val="tx1">
                    <a:lumMod val="65000"/>
                    <a:lumOff val="35000"/>
                  </a:schemeClr>
                </a:solidFill>
                <a:latin typeface="+mj-lt"/>
              </a:rPr>
              <a:t>Let’s do a short introduction about baseball.</a:t>
            </a:r>
          </a:p>
          <a:p>
            <a:endParaRPr lang="en-US" dirty="0"/>
          </a:p>
        </p:txBody>
      </p:sp>
      <p:sp>
        <p:nvSpPr>
          <p:cNvPr id="4" name="Footer Placeholder 3">
            <a:extLst>
              <a:ext uri="{FF2B5EF4-FFF2-40B4-BE49-F238E27FC236}">
                <a16:creationId xmlns:a16="http://schemas.microsoft.com/office/drawing/2014/main" id="{971A871B-AA4F-46BE-9425-C5B550CF1CFB}"/>
              </a:ext>
            </a:extLst>
          </p:cNvPr>
          <p:cNvSpPr>
            <a:spLocks noGrp="1"/>
          </p:cNvSpPr>
          <p:nvPr>
            <p:ph type="ftr" sz="quarter" idx="11"/>
          </p:nvPr>
        </p:nvSpPr>
        <p:spPr/>
        <p:txBody>
          <a:bodyPr/>
          <a:lstStyle/>
          <a:p>
            <a:r>
              <a:rPr lang="en-US" dirty="0" err="1"/>
              <a:t>SQLDay</a:t>
            </a:r>
            <a:r>
              <a:rPr lang="en-US" dirty="0"/>
              <a:t> 202</a:t>
            </a:r>
            <a:r>
              <a:rPr lang="pl-PL" dirty="0"/>
              <a:t>2</a:t>
            </a:r>
            <a:endParaRPr lang="en-US" dirty="0"/>
          </a:p>
        </p:txBody>
      </p:sp>
    </p:spTree>
    <p:extLst>
      <p:ext uri="{BB962C8B-B14F-4D97-AF65-F5344CB8AC3E}">
        <p14:creationId xmlns:p14="http://schemas.microsoft.com/office/powerpoint/2010/main" val="821376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CD686-63CE-434C-B0D6-2706A17FAA04}"/>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7872290-AF32-44A9-AECC-0196499B8229}"/>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8D991778-8B29-4B51-9AC6-54ED5CD6581B}"/>
              </a:ext>
            </a:extLst>
          </p:cNvPr>
          <p:cNvSpPr>
            <a:spLocks noGrp="1"/>
          </p:cNvSpPr>
          <p:nvPr>
            <p:ph type="ftr" sz="quarter" idx="11"/>
          </p:nvPr>
        </p:nvSpPr>
        <p:spPr/>
        <p:txBody>
          <a:bodyPr/>
          <a:lstStyle/>
          <a:p>
            <a:r>
              <a:rPr lang="en-US"/>
              <a:t>SQLDay 2020</a:t>
            </a:r>
          </a:p>
        </p:txBody>
      </p:sp>
      <p:pic>
        <p:nvPicPr>
          <p:cNvPr id="6" name="Picture 5">
            <a:extLst>
              <a:ext uri="{FF2B5EF4-FFF2-40B4-BE49-F238E27FC236}">
                <a16:creationId xmlns:a16="http://schemas.microsoft.com/office/drawing/2014/main" id="{139581CC-6C42-43AC-98A1-0E114688EE9F}"/>
              </a:ext>
            </a:extLst>
          </p:cNvPr>
          <p:cNvPicPr>
            <a:picLocks noChangeAspect="1"/>
          </p:cNvPicPr>
          <p:nvPr/>
        </p:nvPicPr>
        <p:blipFill>
          <a:blip r:embed="rId3"/>
          <a:stretch>
            <a:fillRect/>
          </a:stretch>
        </p:blipFill>
        <p:spPr>
          <a:xfrm>
            <a:off x="0" y="-1"/>
            <a:ext cx="12192000" cy="9158941"/>
          </a:xfrm>
          <a:prstGeom prst="rect">
            <a:avLst/>
          </a:prstGeom>
        </p:spPr>
      </p:pic>
    </p:spTree>
    <p:extLst>
      <p:ext uri="{BB962C8B-B14F-4D97-AF65-F5344CB8AC3E}">
        <p14:creationId xmlns:p14="http://schemas.microsoft.com/office/powerpoint/2010/main" val="3619972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35FEE-CDB8-4B2A-8C27-DF337C5BF54E}"/>
              </a:ext>
            </a:extLst>
          </p:cNvPr>
          <p:cNvSpPr>
            <a:spLocks noGrp="1"/>
          </p:cNvSpPr>
          <p:nvPr>
            <p:ph type="title"/>
          </p:nvPr>
        </p:nvSpPr>
        <p:spPr>
          <a:xfrm>
            <a:off x="831850" y="1709739"/>
            <a:ext cx="10515600" cy="2496502"/>
          </a:xfrm>
        </p:spPr>
        <p:txBody>
          <a:bodyPr>
            <a:noAutofit/>
          </a:bodyPr>
          <a:lstStyle/>
          <a:p>
            <a:r>
              <a:rPr lang="en-US" sz="12000" b="1" dirty="0"/>
              <a:t>demo</a:t>
            </a:r>
          </a:p>
        </p:txBody>
      </p:sp>
      <p:sp>
        <p:nvSpPr>
          <p:cNvPr id="3" name="Text Placeholder 2">
            <a:extLst>
              <a:ext uri="{FF2B5EF4-FFF2-40B4-BE49-F238E27FC236}">
                <a16:creationId xmlns:a16="http://schemas.microsoft.com/office/drawing/2014/main" id="{C57BFC19-642C-46C0-8599-428A8D1F06F5}"/>
              </a:ext>
            </a:extLst>
          </p:cNvPr>
          <p:cNvSpPr>
            <a:spLocks noGrp="1"/>
          </p:cNvSpPr>
          <p:nvPr>
            <p:ph type="body" idx="1"/>
          </p:nvPr>
        </p:nvSpPr>
        <p:spPr/>
        <p:txBody>
          <a:bodyPr>
            <a:normAutofit/>
          </a:bodyPr>
          <a:lstStyle/>
          <a:p>
            <a:endParaRPr lang="en-US" dirty="0"/>
          </a:p>
        </p:txBody>
      </p:sp>
      <p:sp>
        <p:nvSpPr>
          <p:cNvPr id="4" name="Footer Placeholder 3">
            <a:extLst>
              <a:ext uri="{FF2B5EF4-FFF2-40B4-BE49-F238E27FC236}">
                <a16:creationId xmlns:a16="http://schemas.microsoft.com/office/drawing/2014/main" id="{971A871B-AA4F-46BE-9425-C5B550CF1CFB}"/>
              </a:ext>
            </a:extLst>
          </p:cNvPr>
          <p:cNvSpPr>
            <a:spLocks noGrp="1"/>
          </p:cNvSpPr>
          <p:nvPr>
            <p:ph type="ftr" sz="quarter" idx="11"/>
          </p:nvPr>
        </p:nvSpPr>
        <p:spPr/>
        <p:txBody>
          <a:bodyPr/>
          <a:lstStyle/>
          <a:p>
            <a:r>
              <a:rPr lang="en-US" dirty="0" err="1"/>
              <a:t>SQLDay</a:t>
            </a:r>
            <a:r>
              <a:rPr lang="en-US" dirty="0"/>
              <a:t> 202</a:t>
            </a:r>
            <a:r>
              <a:rPr lang="pl-PL" dirty="0"/>
              <a:t>2</a:t>
            </a:r>
            <a:endParaRPr lang="en-US" dirty="0"/>
          </a:p>
        </p:txBody>
      </p:sp>
    </p:spTree>
    <p:extLst>
      <p:ext uri="{BB962C8B-B14F-4D97-AF65-F5344CB8AC3E}">
        <p14:creationId xmlns:p14="http://schemas.microsoft.com/office/powerpoint/2010/main" val="505093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35FEE-CDB8-4B2A-8C27-DF337C5BF54E}"/>
              </a:ext>
            </a:extLst>
          </p:cNvPr>
          <p:cNvSpPr>
            <a:spLocks noGrp="1"/>
          </p:cNvSpPr>
          <p:nvPr>
            <p:ph type="title"/>
          </p:nvPr>
        </p:nvSpPr>
        <p:spPr>
          <a:xfrm>
            <a:off x="831850" y="1709739"/>
            <a:ext cx="10515600" cy="2496502"/>
          </a:xfrm>
        </p:spPr>
        <p:txBody>
          <a:bodyPr>
            <a:normAutofit/>
          </a:bodyPr>
          <a:lstStyle/>
          <a:p>
            <a:r>
              <a:rPr lang="en-US" sz="12000" b="1" dirty="0"/>
              <a:t>The funny fact</a:t>
            </a:r>
          </a:p>
        </p:txBody>
      </p:sp>
      <p:sp>
        <p:nvSpPr>
          <p:cNvPr id="3" name="Text Placeholder 2">
            <a:extLst>
              <a:ext uri="{FF2B5EF4-FFF2-40B4-BE49-F238E27FC236}">
                <a16:creationId xmlns:a16="http://schemas.microsoft.com/office/drawing/2014/main" id="{C57BFC19-642C-46C0-8599-428A8D1F06F5}"/>
              </a:ext>
            </a:extLst>
          </p:cNvPr>
          <p:cNvSpPr>
            <a:spLocks noGrp="1"/>
          </p:cNvSpPr>
          <p:nvPr>
            <p:ph type="body" idx="1"/>
          </p:nvPr>
        </p:nvSpPr>
        <p:spPr/>
        <p:txBody>
          <a:bodyPr>
            <a:normAutofit/>
          </a:bodyPr>
          <a:lstStyle/>
          <a:p>
            <a:endParaRPr lang="en-US" dirty="0"/>
          </a:p>
        </p:txBody>
      </p:sp>
      <p:sp>
        <p:nvSpPr>
          <p:cNvPr id="4" name="Footer Placeholder 3">
            <a:extLst>
              <a:ext uri="{FF2B5EF4-FFF2-40B4-BE49-F238E27FC236}">
                <a16:creationId xmlns:a16="http://schemas.microsoft.com/office/drawing/2014/main" id="{971A871B-AA4F-46BE-9425-C5B550CF1CFB}"/>
              </a:ext>
            </a:extLst>
          </p:cNvPr>
          <p:cNvSpPr>
            <a:spLocks noGrp="1"/>
          </p:cNvSpPr>
          <p:nvPr>
            <p:ph type="ftr" sz="quarter" idx="11"/>
          </p:nvPr>
        </p:nvSpPr>
        <p:spPr/>
        <p:txBody>
          <a:bodyPr/>
          <a:lstStyle/>
          <a:p>
            <a:r>
              <a:rPr lang="en-US" dirty="0" err="1"/>
              <a:t>SQLDay</a:t>
            </a:r>
            <a:r>
              <a:rPr lang="en-US" dirty="0"/>
              <a:t> 202</a:t>
            </a:r>
            <a:r>
              <a:rPr lang="pl-PL" dirty="0"/>
              <a:t>2</a:t>
            </a:r>
            <a:endParaRPr lang="en-US" dirty="0"/>
          </a:p>
        </p:txBody>
      </p:sp>
    </p:spTree>
    <p:extLst>
      <p:ext uri="{BB962C8B-B14F-4D97-AF65-F5344CB8AC3E}">
        <p14:creationId xmlns:p14="http://schemas.microsoft.com/office/powerpoint/2010/main" val="687017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35FEE-CDB8-4B2A-8C27-DF337C5BF54E}"/>
              </a:ext>
            </a:extLst>
          </p:cNvPr>
          <p:cNvSpPr>
            <a:spLocks noGrp="1"/>
          </p:cNvSpPr>
          <p:nvPr>
            <p:ph type="title"/>
          </p:nvPr>
        </p:nvSpPr>
        <p:spPr>
          <a:xfrm>
            <a:off x="831850" y="1709739"/>
            <a:ext cx="10515600" cy="2496502"/>
          </a:xfrm>
        </p:spPr>
        <p:txBody>
          <a:bodyPr>
            <a:noAutofit/>
          </a:bodyPr>
          <a:lstStyle/>
          <a:p>
            <a:pPr algn="ctr"/>
            <a:r>
              <a:rPr lang="en-US" sz="15000" b="1" dirty="0">
                <a:latin typeface="+mn-lt"/>
              </a:rPr>
              <a:t>Q &amp; A</a:t>
            </a:r>
          </a:p>
        </p:txBody>
      </p:sp>
      <p:sp>
        <p:nvSpPr>
          <p:cNvPr id="3" name="Text Placeholder 2">
            <a:extLst>
              <a:ext uri="{FF2B5EF4-FFF2-40B4-BE49-F238E27FC236}">
                <a16:creationId xmlns:a16="http://schemas.microsoft.com/office/drawing/2014/main" id="{C57BFC19-642C-46C0-8599-428A8D1F06F5}"/>
              </a:ext>
            </a:extLst>
          </p:cNvPr>
          <p:cNvSpPr>
            <a:spLocks noGrp="1"/>
          </p:cNvSpPr>
          <p:nvPr>
            <p:ph type="body" idx="1"/>
          </p:nvPr>
        </p:nvSpPr>
        <p:spPr/>
        <p:txBody>
          <a:bodyPr>
            <a:normAutofit/>
          </a:bodyPr>
          <a:lstStyle/>
          <a:p>
            <a:endParaRPr lang="en-US" dirty="0"/>
          </a:p>
        </p:txBody>
      </p:sp>
      <p:sp>
        <p:nvSpPr>
          <p:cNvPr id="4" name="Footer Placeholder 3">
            <a:extLst>
              <a:ext uri="{FF2B5EF4-FFF2-40B4-BE49-F238E27FC236}">
                <a16:creationId xmlns:a16="http://schemas.microsoft.com/office/drawing/2014/main" id="{971A871B-AA4F-46BE-9425-C5B550CF1CFB}"/>
              </a:ext>
            </a:extLst>
          </p:cNvPr>
          <p:cNvSpPr>
            <a:spLocks noGrp="1"/>
          </p:cNvSpPr>
          <p:nvPr>
            <p:ph type="ftr" sz="quarter" idx="11"/>
          </p:nvPr>
        </p:nvSpPr>
        <p:spPr/>
        <p:txBody>
          <a:bodyPr/>
          <a:lstStyle/>
          <a:p>
            <a:r>
              <a:rPr lang="en-US" dirty="0" err="1"/>
              <a:t>SQLDay</a:t>
            </a:r>
            <a:r>
              <a:rPr lang="en-US" dirty="0"/>
              <a:t> 202</a:t>
            </a:r>
            <a:r>
              <a:rPr lang="pl-PL" dirty="0"/>
              <a:t>2</a:t>
            </a:r>
            <a:endParaRPr lang="en-US" dirty="0"/>
          </a:p>
        </p:txBody>
      </p:sp>
    </p:spTree>
    <p:extLst>
      <p:ext uri="{BB962C8B-B14F-4D97-AF65-F5344CB8AC3E}">
        <p14:creationId xmlns:p14="http://schemas.microsoft.com/office/powerpoint/2010/main" val="2659759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35FEE-CDB8-4B2A-8C27-DF337C5BF54E}"/>
              </a:ext>
            </a:extLst>
          </p:cNvPr>
          <p:cNvSpPr>
            <a:spLocks noGrp="1"/>
          </p:cNvSpPr>
          <p:nvPr>
            <p:ph type="title"/>
          </p:nvPr>
        </p:nvSpPr>
        <p:spPr>
          <a:xfrm>
            <a:off x="831850" y="1709739"/>
            <a:ext cx="10515600" cy="2496502"/>
          </a:xfrm>
        </p:spPr>
        <p:txBody>
          <a:bodyPr>
            <a:noAutofit/>
          </a:bodyPr>
          <a:lstStyle/>
          <a:p>
            <a:r>
              <a:rPr lang="en-US" sz="8000" b="1" dirty="0" err="1"/>
              <a:t>Dziękuje</a:t>
            </a:r>
            <a:r>
              <a:rPr lang="en-US" sz="8000" b="1" dirty="0"/>
              <a:t> </a:t>
            </a:r>
            <a:r>
              <a:rPr lang="en-US" sz="8000" b="1" dirty="0" err="1"/>
              <a:t>bardzo</a:t>
            </a:r>
            <a:r>
              <a:rPr lang="en-US" sz="8000" b="1" dirty="0"/>
              <a:t> za </a:t>
            </a:r>
            <a:r>
              <a:rPr lang="en-US" sz="8000" b="1" dirty="0" err="1"/>
              <a:t>uwagę</a:t>
            </a:r>
            <a:endParaRPr lang="en-US" sz="8000" b="1" dirty="0"/>
          </a:p>
        </p:txBody>
      </p:sp>
      <p:sp>
        <p:nvSpPr>
          <p:cNvPr id="3" name="Text Placeholder 2">
            <a:extLst>
              <a:ext uri="{FF2B5EF4-FFF2-40B4-BE49-F238E27FC236}">
                <a16:creationId xmlns:a16="http://schemas.microsoft.com/office/drawing/2014/main" id="{C57BFC19-642C-46C0-8599-428A8D1F06F5}"/>
              </a:ext>
            </a:extLst>
          </p:cNvPr>
          <p:cNvSpPr>
            <a:spLocks noGrp="1"/>
          </p:cNvSpPr>
          <p:nvPr>
            <p:ph type="body" idx="1"/>
          </p:nvPr>
        </p:nvSpPr>
        <p:spPr/>
        <p:txBody>
          <a:bodyPr>
            <a:normAutofit/>
          </a:bodyPr>
          <a:lstStyle/>
          <a:p>
            <a:endParaRPr lang="en-US" dirty="0"/>
          </a:p>
        </p:txBody>
      </p:sp>
      <p:sp>
        <p:nvSpPr>
          <p:cNvPr id="4" name="Footer Placeholder 3">
            <a:extLst>
              <a:ext uri="{FF2B5EF4-FFF2-40B4-BE49-F238E27FC236}">
                <a16:creationId xmlns:a16="http://schemas.microsoft.com/office/drawing/2014/main" id="{971A871B-AA4F-46BE-9425-C5B550CF1CFB}"/>
              </a:ext>
            </a:extLst>
          </p:cNvPr>
          <p:cNvSpPr>
            <a:spLocks noGrp="1"/>
          </p:cNvSpPr>
          <p:nvPr>
            <p:ph type="ftr" sz="quarter" idx="11"/>
          </p:nvPr>
        </p:nvSpPr>
        <p:spPr/>
        <p:txBody>
          <a:bodyPr/>
          <a:lstStyle/>
          <a:p>
            <a:r>
              <a:rPr lang="en-US" dirty="0" err="1"/>
              <a:t>SQLDay</a:t>
            </a:r>
            <a:r>
              <a:rPr lang="en-US" dirty="0"/>
              <a:t> 202</a:t>
            </a:r>
            <a:r>
              <a:rPr lang="pl-PL" dirty="0"/>
              <a:t>2</a:t>
            </a:r>
            <a:endParaRPr lang="en-US" dirty="0"/>
          </a:p>
        </p:txBody>
      </p:sp>
    </p:spTree>
    <p:extLst>
      <p:ext uri="{BB962C8B-B14F-4D97-AF65-F5344CB8AC3E}">
        <p14:creationId xmlns:p14="http://schemas.microsoft.com/office/powerpoint/2010/main" val="2552566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Obraz 8"/>
          <p:cNvPicPr>
            <a:picLocks noChangeAspect="1"/>
          </p:cNvPicPr>
          <p:nvPr/>
        </p:nvPicPr>
        <p:blipFill rotWithShape="1">
          <a:blip r:embed="rId2"/>
          <a:srcRect t="29292" b="21714"/>
          <a:stretch/>
        </p:blipFill>
        <p:spPr>
          <a:xfrm>
            <a:off x="295914" y="180974"/>
            <a:ext cx="11676309" cy="923925"/>
          </a:xfrm>
          <a:prstGeom prst="rect">
            <a:avLst/>
          </a:prstGeom>
        </p:spPr>
      </p:pic>
      <p:pic>
        <p:nvPicPr>
          <p:cNvPr id="8" name="Obraz 7"/>
          <p:cNvPicPr>
            <a:picLocks noChangeAspect="1"/>
          </p:cNvPicPr>
          <p:nvPr/>
        </p:nvPicPr>
        <p:blipFill>
          <a:blip r:embed="rId3"/>
          <a:stretch>
            <a:fillRect/>
          </a:stretch>
        </p:blipFill>
        <p:spPr>
          <a:xfrm>
            <a:off x="525580" y="1228725"/>
            <a:ext cx="10969326" cy="5629275"/>
          </a:xfrm>
          <a:prstGeom prst="rect">
            <a:avLst/>
          </a:prstGeom>
        </p:spPr>
      </p:pic>
      <p:grpSp>
        <p:nvGrpSpPr>
          <p:cNvPr id="2" name="Grupa 1"/>
          <p:cNvGrpSpPr/>
          <p:nvPr/>
        </p:nvGrpSpPr>
        <p:grpSpPr>
          <a:xfrm>
            <a:off x="295914" y="172953"/>
            <a:ext cx="11676309" cy="6677026"/>
            <a:chOff x="295914" y="172953"/>
            <a:chExt cx="11676309" cy="6677026"/>
          </a:xfrm>
        </p:grpSpPr>
        <p:pic>
          <p:nvPicPr>
            <p:cNvPr id="4" name="Obraz 3"/>
            <p:cNvPicPr>
              <a:picLocks noChangeAspect="1"/>
            </p:cNvPicPr>
            <p:nvPr/>
          </p:nvPicPr>
          <p:blipFill rotWithShape="1">
            <a:blip r:embed="rId2"/>
            <a:srcRect t="29292" b="21714"/>
            <a:stretch/>
          </p:blipFill>
          <p:spPr>
            <a:xfrm>
              <a:off x="295914" y="172953"/>
              <a:ext cx="11676309" cy="923925"/>
            </a:xfrm>
            <a:prstGeom prst="rect">
              <a:avLst/>
            </a:prstGeom>
          </p:spPr>
        </p:pic>
        <p:pic>
          <p:nvPicPr>
            <p:cNvPr id="5" name="Obraz 4"/>
            <p:cNvPicPr>
              <a:picLocks noChangeAspect="1"/>
            </p:cNvPicPr>
            <p:nvPr/>
          </p:nvPicPr>
          <p:blipFill>
            <a:blip r:embed="rId3"/>
            <a:stretch>
              <a:fillRect/>
            </a:stretch>
          </p:blipFill>
          <p:spPr>
            <a:xfrm>
              <a:off x="525580" y="1220704"/>
              <a:ext cx="10969326" cy="5629275"/>
            </a:xfrm>
            <a:prstGeom prst="rect">
              <a:avLst/>
            </a:prstGeom>
          </p:spPr>
        </p:pic>
      </p:grpSp>
    </p:spTree>
    <p:extLst>
      <p:ext uri="{BB962C8B-B14F-4D97-AF65-F5344CB8AC3E}">
        <p14:creationId xmlns:p14="http://schemas.microsoft.com/office/powerpoint/2010/main" val="3654421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Obraz 8"/>
          <p:cNvPicPr>
            <a:picLocks noChangeAspect="1"/>
          </p:cNvPicPr>
          <p:nvPr/>
        </p:nvPicPr>
        <p:blipFill rotWithShape="1">
          <a:blip r:embed="rId2"/>
          <a:srcRect t="29292" b="21714"/>
          <a:stretch/>
        </p:blipFill>
        <p:spPr>
          <a:xfrm>
            <a:off x="295914" y="180974"/>
            <a:ext cx="11676309" cy="923925"/>
          </a:xfrm>
          <a:prstGeom prst="rect">
            <a:avLst/>
          </a:prstGeom>
        </p:spPr>
      </p:pic>
      <p:pic>
        <p:nvPicPr>
          <p:cNvPr id="8" name="Obraz 7"/>
          <p:cNvPicPr>
            <a:picLocks noChangeAspect="1"/>
          </p:cNvPicPr>
          <p:nvPr/>
        </p:nvPicPr>
        <p:blipFill>
          <a:blip r:embed="rId3"/>
          <a:stretch>
            <a:fillRect/>
          </a:stretch>
        </p:blipFill>
        <p:spPr>
          <a:xfrm>
            <a:off x="525580" y="1228725"/>
            <a:ext cx="10969326" cy="5629275"/>
          </a:xfrm>
          <a:prstGeom prst="rect">
            <a:avLst/>
          </a:prstGeom>
        </p:spPr>
      </p:pic>
      <p:grpSp>
        <p:nvGrpSpPr>
          <p:cNvPr id="2" name="Grupa 1"/>
          <p:cNvGrpSpPr/>
          <p:nvPr/>
        </p:nvGrpSpPr>
        <p:grpSpPr>
          <a:xfrm>
            <a:off x="295914" y="172953"/>
            <a:ext cx="11676309" cy="6677026"/>
            <a:chOff x="295914" y="172953"/>
            <a:chExt cx="11676309" cy="6677026"/>
          </a:xfrm>
        </p:grpSpPr>
        <p:pic>
          <p:nvPicPr>
            <p:cNvPr id="4" name="Obraz 3"/>
            <p:cNvPicPr>
              <a:picLocks noChangeAspect="1"/>
            </p:cNvPicPr>
            <p:nvPr/>
          </p:nvPicPr>
          <p:blipFill rotWithShape="1">
            <a:blip r:embed="rId2"/>
            <a:srcRect t="29292" b="21714"/>
            <a:stretch/>
          </p:blipFill>
          <p:spPr>
            <a:xfrm>
              <a:off x="295914" y="172953"/>
              <a:ext cx="11676309" cy="923925"/>
            </a:xfrm>
            <a:prstGeom prst="rect">
              <a:avLst/>
            </a:prstGeom>
          </p:spPr>
        </p:pic>
        <p:pic>
          <p:nvPicPr>
            <p:cNvPr id="5" name="Obraz 4"/>
            <p:cNvPicPr>
              <a:picLocks noChangeAspect="1"/>
            </p:cNvPicPr>
            <p:nvPr/>
          </p:nvPicPr>
          <p:blipFill>
            <a:blip r:embed="rId3"/>
            <a:stretch>
              <a:fillRect/>
            </a:stretch>
          </p:blipFill>
          <p:spPr>
            <a:xfrm>
              <a:off x="525580" y="1220704"/>
              <a:ext cx="10969326" cy="5629275"/>
            </a:xfrm>
            <a:prstGeom prst="rect">
              <a:avLst/>
            </a:prstGeom>
          </p:spPr>
        </p:pic>
      </p:grpSp>
    </p:spTree>
    <p:extLst>
      <p:ext uri="{BB962C8B-B14F-4D97-AF65-F5344CB8AC3E}">
        <p14:creationId xmlns:p14="http://schemas.microsoft.com/office/powerpoint/2010/main" val="899509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AF66A-54F2-4D01-AF00-55361F8BEC6E}"/>
              </a:ext>
            </a:extLst>
          </p:cNvPr>
          <p:cNvSpPr>
            <a:spLocks noGrp="1"/>
          </p:cNvSpPr>
          <p:nvPr>
            <p:ph type="title"/>
          </p:nvPr>
        </p:nvSpPr>
        <p:spPr/>
        <p:txBody>
          <a:bodyPr>
            <a:normAutofit/>
          </a:bodyPr>
          <a:lstStyle/>
          <a:p>
            <a:pPr algn="ctr"/>
            <a:r>
              <a:rPr lang="pl-PL" sz="7200" b="1" spc="300" dirty="0">
                <a:latin typeface="+mn-lt"/>
              </a:rPr>
              <a:t>AGENDA</a:t>
            </a:r>
            <a:endParaRPr lang="en-US" sz="7200" b="1" spc="300" dirty="0">
              <a:latin typeface="+mn-lt"/>
            </a:endParaRPr>
          </a:p>
        </p:txBody>
      </p:sp>
      <p:sp>
        <p:nvSpPr>
          <p:cNvPr id="3" name="Content Placeholder 2">
            <a:extLst>
              <a:ext uri="{FF2B5EF4-FFF2-40B4-BE49-F238E27FC236}">
                <a16:creationId xmlns:a16="http://schemas.microsoft.com/office/drawing/2014/main" id="{11423F17-3B13-442D-BD64-8C6373D5DF0E}"/>
              </a:ext>
            </a:extLst>
          </p:cNvPr>
          <p:cNvSpPr>
            <a:spLocks noGrp="1"/>
          </p:cNvSpPr>
          <p:nvPr>
            <p:ph idx="1"/>
          </p:nvPr>
        </p:nvSpPr>
        <p:spPr>
          <a:xfrm>
            <a:off x="838200" y="2011679"/>
            <a:ext cx="10515600" cy="4165283"/>
          </a:xfrm>
        </p:spPr>
        <p:txBody>
          <a:bodyPr>
            <a:normAutofit lnSpcReduction="10000"/>
          </a:bodyPr>
          <a:lstStyle/>
          <a:p>
            <a:pPr>
              <a:lnSpc>
                <a:spcPct val="150000"/>
              </a:lnSpc>
            </a:pPr>
            <a:r>
              <a:rPr lang="en-US" sz="2400" b="1" dirty="0">
                <a:latin typeface="+mj-lt"/>
              </a:rPr>
              <a:t>What is story telling?</a:t>
            </a:r>
            <a:endParaRPr lang="pl-PL" sz="2400" b="1" dirty="0">
              <a:latin typeface="+mj-lt"/>
            </a:endParaRPr>
          </a:p>
          <a:p>
            <a:pPr lvl="1">
              <a:lnSpc>
                <a:spcPct val="150000"/>
              </a:lnSpc>
            </a:pPr>
            <a:r>
              <a:rPr lang="en-US" dirty="0">
                <a:latin typeface="+mj-lt"/>
              </a:rPr>
              <a:t>The starting point.</a:t>
            </a:r>
            <a:endParaRPr lang="pl-PL" dirty="0">
              <a:latin typeface="+mj-lt"/>
            </a:endParaRPr>
          </a:p>
          <a:p>
            <a:pPr lvl="1">
              <a:lnSpc>
                <a:spcPct val="150000"/>
              </a:lnSpc>
            </a:pPr>
            <a:r>
              <a:rPr lang="en-US" dirty="0">
                <a:latin typeface="+mj-lt"/>
              </a:rPr>
              <a:t>From theory to practice.</a:t>
            </a:r>
            <a:endParaRPr lang="pl-PL" dirty="0">
              <a:latin typeface="+mj-lt"/>
            </a:endParaRPr>
          </a:p>
          <a:p>
            <a:pPr>
              <a:lnSpc>
                <a:spcPct val="150000"/>
              </a:lnSpc>
            </a:pPr>
            <a:r>
              <a:rPr lang="en-US" sz="2400" b="1" dirty="0">
                <a:latin typeface="+mj-lt"/>
              </a:rPr>
              <a:t>Two scenarios:</a:t>
            </a:r>
          </a:p>
          <a:p>
            <a:pPr lvl="1">
              <a:lnSpc>
                <a:spcPct val="150000"/>
              </a:lnSpc>
            </a:pPr>
            <a:r>
              <a:rPr lang="en-US" sz="2000" dirty="0">
                <a:latin typeface="+mj-lt"/>
              </a:rPr>
              <a:t>Real Estate.</a:t>
            </a:r>
          </a:p>
          <a:p>
            <a:pPr lvl="1">
              <a:lnSpc>
                <a:spcPct val="150000"/>
              </a:lnSpc>
            </a:pPr>
            <a:r>
              <a:rPr lang="en-US" sz="2000" dirty="0">
                <a:latin typeface="+mj-lt"/>
              </a:rPr>
              <a:t>A non popular sport.</a:t>
            </a:r>
            <a:endParaRPr lang="pl-PL" sz="2000" dirty="0">
              <a:latin typeface="+mj-lt"/>
            </a:endParaRPr>
          </a:p>
          <a:p>
            <a:pPr>
              <a:lnSpc>
                <a:spcPct val="150000"/>
              </a:lnSpc>
            </a:pPr>
            <a:r>
              <a:rPr lang="en-US" sz="2400" b="1" dirty="0">
                <a:latin typeface="+mj-lt"/>
              </a:rPr>
              <a:t>The funny fact.</a:t>
            </a:r>
          </a:p>
        </p:txBody>
      </p:sp>
      <p:sp>
        <p:nvSpPr>
          <p:cNvPr id="4" name="Footer Placeholder 3">
            <a:extLst>
              <a:ext uri="{FF2B5EF4-FFF2-40B4-BE49-F238E27FC236}">
                <a16:creationId xmlns:a16="http://schemas.microsoft.com/office/drawing/2014/main" id="{F7702435-A989-4B2D-BD9A-94EFE69D6756}"/>
              </a:ext>
            </a:extLst>
          </p:cNvPr>
          <p:cNvSpPr>
            <a:spLocks noGrp="1"/>
          </p:cNvSpPr>
          <p:nvPr>
            <p:ph type="ftr" sz="quarter" idx="11"/>
          </p:nvPr>
        </p:nvSpPr>
        <p:spPr/>
        <p:txBody>
          <a:bodyPr/>
          <a:lstStyle/>
          <a:p>
            <a:r>
              <a:rPr lang="en-US" dirty="0" err="1"/>
              <a:t>SQLDay</a:t>
            </a:r>
            <a:r>
              <a:rPr lang="en-US" dirty="0"/>
              <a:t> </a:t>
            </a:r>
            <a:r>
              <a:rPr lang="pl-PL" dirty="0"/>
              <a:t>2022</a:t>
            </a:r>
            <a:endParaRPr lang="en-US" dirty="0"/>
          </a:p>
        </p:txBody>
      </p:sp>
      <p:cxnSp>
        <p:nvCxnSpPr>
          <p:cNvPr id="6" name="Straight Connector 5">
            <a:extLst>
              <a:ext uri="{FF2B5EF4-FFF2-40B4-BE49-F238E27FC236}">
                <a16:creationId xmlns:a16="http://schemas.microsoft.com/office/drawing/2014/main" id="{1155B08E-A3D6-4D20-AE68-F6EEC7FDE111}"/>
              </a:ext>
            </a:extLst>
          </p:cNvPr>
          <p:cNvCxnSpPr/>
          <p:nvPr/>
        </p:nvCxnSpPr>
        <p:spPr>
          <a:xfrm>
            <a:off x="3546764" y="1699491"/>
            <a:ext cx="5089236" cy="0"/>
          </a:xfrm>
          <a:prstGeom prst="line">
            <a:avLst/>
          </a:prstGeom>
          <a:ln>
            <a:solidFill>
              <a:srgbClr val="FBAB2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802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35FEE-CDB8-4B2A-8C27-DF337C5BF54E}"/>
              </a:ext>
            </a:extLst>
          </p:cNvPr>
          <p:cNvSpPr>
            <a:spLocks noGrp="1"/>
          </p:cNvSpPr>
          <p:nvPr>
            <p:ph type="title"/>
          </p:nvPr>
        </p:nvSpPr>
        <p:spPr>
          <a:xfrm>
            <a:off x="831850" y="1709739"/>
            <a:ext cx="10515600" cy="2496502"/>
          </a:xfrm>
        </p:spPr>
        <p:txBody>
          <a:bodyPr>
            <a:normAutofit/>
          </a:bodyPr>
          <a:lstStyle/>
          <a:p>
            <a:r>
              <a:rPr lang="en-US" sz="9000" b="1" dirty="0"/>
              <a:t>What is story telling?</a:t>
            </a:r>
          </a:p>
        </p:txBody>
      </p:sp>
      <p:sp>
        <p:nvSpPr>
          <p:cNvPr id="4" name="Footer Placeholder 3">
            <a:extLst>
              <a:ext uri="{FF2B5EF4-FFF2-40B4-BE49-F238E27FC236}">
                <a16:creationId xmlns:a16="http://schemas.microsoft.com/office/drawing/2014/main" id="{971A871B-AA4F-46BE-9425-C5B550CF1CFB}"/>
              </a:ext>
            </a:extLst>
          </p:cNvPr>
          <p:cNvSpPr>
            <a:spLocks noGrp="1"/>
          </p:cNvSpPr>
          <p:nvPr>
            <p:ph type="ftr" sz="quarter" idx="11"/>
          </p:nvPr>
        </p:nvSpPr>
        <p:spPr/>
        <p:txBody>
          <a:bodyPr/>
          <a:lstStyle/>
          <a:p>
            <a:r>
              <a:rPr lang="en-US" dirty="0" err="1"/>
              <a:t>SQLDay</a:t>
            </a:r>
            <a:r>
              <a:rPr lang="en-US" dirty="0"/>
              <a:t> 202</a:t>
            </a:r>
            <a:r>
              <a:rPr lang="pl-PL" dirty="0"/>
              <a:t>2</a:t>
            </a:r>
            <a:endParaRPr lang="en-US" dirty="0"/>
          </a:p>
        </p:txBody>
      </p:sp>
    </p:spTree>
    <p:extLst>
      <p:ext uri="{BB962C8B-B14F-4D97-AF65-F5344CB8AC3E}">
        <p14:creationId xmlns:p14="http://schemas.microsoft.com/office/powerpoint/2010/main" val="1355164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35FEE-CDB8-4B2A-8C27-DF337C5BF54E}"/>
              </a:ext>
            </a:extLst>
          </p:cNvPr>
          <p:cNvSpPr>
            <a:spLocks noGrp="1"/>
          </p:cNvSpPr>
          <p:nvPr>
            <p:ph type="title"/>
          </p:nvPr>
        </p:nvSpPr>
        <p:spPr>
          <a:xfrm>
            <a:off x="174844" y="1505224"/>
            <a:ext cx="4609057" cy="2610042"/>
          </a:xfrm>
        </p:spPr>
        <p:txBody>
          <a:bodyPr vert="horz" lIns="91440" tIns="45720" rIns="91440" bIns="45720" rtlCol="0" anchor="b">
            <a:normAutofit/>
          </a:bodyPr>
          <a:lstStyle/>
          <a:p>
            <a:r>
              <a:rPr lang="en-US" sz="5400" b="1" kern="1200" dirty="0">
                <a:solidFill>
                  <a:schemeClr val="tx1"/>
                </a:solidFill>
                <a:latin typeface="+mn-lt"/>
                <a:ea typeface="+mj-ea"/>
                <a:cs typeface="+mj-cs"/>
              </a:rPr>
              <a:t>What is story telling?</a:t>
            </a:r>
          </a:p>
        </p:txBody>
      </p:sp>
      <p:sp>
        <p:nvSpPr>
          <p:cNvPr id="71" name="Freeform: Shape 70">
            <a:extLst>
              <a:ext uri="{FF2B5EF4-FFF2-40B4-BE49-F238E27FC236}">
                <a16:creationId xmlns:a16="http://schemas.microsoft.com/office/drawing/2014/main" id="{F6EF57EF-D042-41D3-83E8-41A1FE6C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32876" cy="1290953"/>
          </a:xfrm>
          <a:custGeom>
            <a:avLst/>
            <a:gdLst>
              <a:gd name="connsiteX0" fmla="*/ 0 w 5532876"/>
              <a:gd name="connsiteY0" fmla="*/ 0 h 1290953"/>
              <a:gd name="connsiteX1" fmla="*/ 5532876 w 5532876"/>
              <a:gd name="connsiteY1" fmla="*/ 0 h 1290953"/>
              <a:gd name="connsiteX2" fmla="*/ 4936972 w 5532876"/>
              <a:gd name="connsiteY2" fmla="*/ 1290953 h 1290953"/>
              <a:gd name="connsiteX3" fmla="*/ 0 w 5532876"/>
              <a:gd name="connsiteY3" fmla="*/ 1290953 h 1290953"/>
            </a:gdLst>
            <a:ahLst/>
            <a:cxnLst>
              <a:cxn ang="0">
                <a:pos x="connsiteX0" y="connsiteY0"/>
              </a:cxn>
              <a:cxn ang="0">
                <a:pos x="connsiteX1" y="connsiteY1"/>
              </a:cxn>
              <a:cxn ang="0">
                <a:pos x="connsiteX2" y="connsiteY2"/>
              </a:cxn>
              <a:cxn ang="0">
                <a:pos x="connsiteX3" y="connsiteY3"/>
              </a:cxn>
            </a:cxnLst>
            <a:rect l="l" t="t" r="r" b="b"/>
            <a:pathLst>
              <a:path w="5532876" h="1290953">
                <a:moveTo>
                  <a:pt x="0" y="0"/>
                </a:moveTo>
                <a:lnTo>
                  <a:pt x="5532876" y="0"/>
                </a:lnTo>
                <a:lnTo>
                  <a:pt x="4936972" y="1290953"/>
                </a:lnTo>
                <a:lnTo>
                  <a:pt x="0" y="1290953"/>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Freeform: Shape 72">
            <a:extLst>
              <a:ext uri="{FF2B5EF4-FFF2-40B4-BE49-F238E27FC236}">
                <a16:creationId xmlns:a16="http://schemas.microsoft.com/office/drawing/2014/main" id="{D00A59BB-A268-4F3E-9D41-CA265AF16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41" y="1"/>
            <a:ext cx="7094159" cy="1290953"/>
          </a:xfrm>
          <a:custGeom>
            <a:avLst/>
            <a:gdLst>
              <a:gd name="connsiteX0" fmla="*/ 595904 w 7094159"/>
              <a:gd name="connsiteY0" fmla="*/ 0 h 1290953"/>
              <a:gd name="connsiteX1" fmla="*/ 7094159 w 7094159"/>
              <a:gd name="connsiteY1" fmla="*/ 0 h 1290953"/>
              <a:gd name="connsiteX2" fmla="*/ 7094159 w 7094159"/>
              <a:gd name="connsiteY2" fmla="*/ 1290553 h 1290953"/>
              <a:gd name="connsiteX3" fmla="*/ 5920618 w 7094159"/>
              <a:gd name="connsiteY3" fmla="*/ 1290553 h 1290953"/>
              <a:gd name="connsiteX4" fmla="*/ 5920618 w 7094159"/>
              <a:gd name="connsiteY4" fmla="*/ 1290953 h 1290953"/>
              <a:gd name="connsiteX5" fmla="*/ 2729248 w 7094159"/>
              <a:gd name="connsiteY5" fmla="*/ 1290953 h 1290953"/>
              <a:gd name="connsiteX6" fmla="*/ 2574303 w 7094159"/>
              <a:gd name="connsiteY6" fmla="*/ 1290953 h 1290953"/>
              <a:gd name="connsiteX7" fmla="*/ 0 w 7094159"/>
              <a:gd name="connsiteY7" fmla="*/ 1290953 h 129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94159" h="1290953">
                <a:moveTo>
                  <a:pt x="595904" y="0"/>
                </a:moveTo>
                <a:lnTo>
                  <a:pt x="7094159" y="0"/>
                </a:lnTo>
                <a:lnTo>
                  <a:pt x="7094159" y="1290553"/>
                </a:lnTo>
                <a:lnTo>
                  <a:pt x="5920618" y="1290553"/>
                </a:lnTo>
                <a:lnTo>
                  <a:pt x="5920618" y="1290953"/>
                </a:lnTo>
                <a:lnTo>
                  <a:pt x="2729248" y="1290953"/>
                </a:lnTo>
                <a:lnTo>
                  <a:pt x="2574303" y="1290953"/>
                </a:lnTo>
                <a:lnTo>
                  <a:pt x="0" y="1290953"/>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Freeform: Shape 74">
            <a:extLst>
              <a:ext uri="{FF2B5EF4-FFF2-40B4-BE49-F238E27FC236}">
                <a16:creationId xmlns:a16="http://schemas.microsoft.com/office/drawing/2014/main" id="{63794DCE-9D34-40DF-AB3F-06DA8ACCD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2116" y="5450103"/>
            <a:ext cx="5569884" cy="1407897"/>
          </a:xfrm>
          <a:custGeom>
            <a:avLst/>
            <a:gdLst>
              <a:gd name="connsiteX0" fmla="*/ 652041 w 5569884"/>
              <a:gd name="connsiteY0" fmla="*/ 0 h 1407897"/>
              <a:gd name="connsiteX1" fmla="*/ 5569884 w 5569884"/>
              <a:gd name="connsiteY1" fmla="*/ 0 h 1407897"/>
              <a:gd name="connsiteX2" fmla="*/ 5569884 w 5569884"/>
              <a:gd name="connsiteY2" fmla="*/ 1407897 h 1407897"/>
              <a:gd name="connsiteX3" fmla="*/ 0 w 5569884"/>
              <a:gd name="connsiteY3" fmla="*/ 1407897 h 1407897"/>
            </a:gdLst>
            <a:ahLst/>
            <a:cxnLst>
              <a:cxn ang="0">
                <a:pos x="connsiteX0" y="connsiteY0"/>
              </a:cxn>
              <a:cxn ang="0">
                <a:pos x="connsiteX1" y="connsiteY1"/>
              </a:cxn>
              <a:cxn ang="0">
                <a:pos x="connsiteX2" y="connsiteY2"/>
              </a:cxn>
              <a:cxn ang="0">
                <a:pos x="connsiteX3" y="connsiteY3"/>
              </a:cxn>
            </a:cxnLst>
            <a:rect l="l" t="t" r="r" b="b"/>
            <a:pathLst>
              <a:path w="5569884" h="1407897">
                <a:moveTo>
                  <a:pt x="652041" y="0"/>
                </a:moveTo>
                <a:lnTo>
                  <a:pt x="5569884" y="0"/>
                </a:lnTo>
                <a:lnTo>
                  <a:pt x="5569884" y="1407897"/>
                </a:lnTo>
                <a:lnTo>
                  <a:pt x="0" y="140789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Freeform: Shape 76">
            <a:extLst>
              <a:ext uri="{FF2B5EF4-FFF2-40B4-BE49-F238E27FC236}">
                <a16:creationId xmlns:a16="http://schemas.microsoft.com/office/drawing/2014/main" id="{45006452-918C-4282-A72C-C9692B669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50103"/>
            <a:ext cx="7114535" cy="1407897"/>
          </a:xfrm>
          <a:custGeom>
            <a:avLst/>
            <a:gdLst>
              <a:gd name="connsiteX0" fmla="*/ 0 w 7114535"/>
              <a:gd name="connsiteY0" fmla="*/ 0 h 1407897"/>
              <a:gd name="connsiteX1" fmla="*/ 1189345 w 7114535"/>
              <a:gd name="connsiteY1" fmla="*/ 0 h 1407897"/>
              <a:gd name="connsiteX2" fmla="*/ 7114535 w 7114535"/>
              <a:gd name="connsiteY2" fmla="*/ 0 h 1407897"/>
              <a:gd name="connsiteX3" fmla="*/ 6462495 w 7114535"/>
              <a:gd name="connsiteY3" fmla="*/ 1407897 h 1407897"/>
              <a:gd name="connsiteX4" fmla="*/ 0 w 7114535"/>
              <a:gd name="connsiteY4" fmla="*/ 1407897 h 1407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4535" h="1407897">
                <a:moveTo>
                  <a:pt x="0" y="0"/>
                </a:moveTo>
                <a:lnTo>
                  <a:pt x="1189345" y="0"/>
                </a:lnTo>
                <a:lnTo>
                  <a:pt x="7114535" y="0"/>
                </a:lnTo>
                <a:lnTo>
                  <a:pt x="6462495" y="1407897"/>
                </a:lnTo>
                <a:lnTo>
                  <a:pt x="0" y="1407897"/>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971A871B-AA4F-46BE-9425-C5B550CF1CFB}"/>
              </a:ext>
            </a:extLst>
          </p:cNvPr>
          <p:cNvSpPr>
            <a:spLocks noGrp="1"/>
          </p:cNvSpPr>
          <p:nvPr>
            <p:ph type="ftr" sz="quarter" idx="11"/>
          </p:nvPr>
        </p:nvSpPr>
        <p:spPr>
          <a:xfrm>
            <a:off x="7290322" y="6355080"/>
            <a:ext cx="4063478" cy="365125"/>
          </a:xfrm>
        </p:spPr>
        <p:txBody>
          <a:bodyPr vert="horz" lIns="91440" tIns="45720" rIns="91440" bIns="45720" rtlCol="0" anchor="ctr">
            <a:normAutofit/>
          </a:bodyPr>
          <a:lstStyle/>
          <a:p>
            <a:pPr algn="r">
              <a:spcAft>
                <a:spcPts val="600"/>
              </a:spcAft>
            </a:pPr>
            <a:r>
              <a:rPr lang="en-US" kern="1200">
                <a:solidFill>
                  <a:srgbClr val="FFFFFF">
                    <a:alpha val="80000"/>
                  </a:srgbClr>
                </a:solidFill>
                <a:latin typeface="+mn-lt"/>
                <a:ea typeface="+mn-ea"/>
                <a:cs typeface="+mn-cs"/>
              </a:rPr>
              <a:t>SQLDay 2022</a:t>
            </a:r>
          </a:p>
        </p:txBody>
      </p:sp>
      <p:pic>
        <p:nvPicPr>
          <p:cNvPr id="5" name="Picture 4">
            <a:extLst>
              <a:ext uri="{FF2B5EF4-FFF2-40B4-BE49-F238E27FC236}">
                <a16:creationId xmlns:a16="http://schemas.microsoft.com/office/drawing/2014/main" id="{274A9024-9BDC-4BF1-9322-70FA7D9CE606}"/>
              </a:ext>
            </a:extLst>
          </p:cNvPr>
          <p:cNvPicPr>
            <a:picLocks noChangeAspect="1"/>
          </p:cNvPicPr>
          <p:nvPr/>
        </p:nvPicPr>
        <p:blipFill>
          <a:blip r:embed="rId3"/>
          <a:stretch>
            <a:fillRect/>
          </a:stretch>
        </p:blipFill>
        <p:spPr>
          <a:xfrm>
            <a:off x="5025420" y="1280495"/>
            <a:ext cx="3619500" cy="1695450"/>
          </a:xfrm>
          <a:prstGeom prst="rect">
            <a:avLst/>
          </a:prstGeom>
        </p:spPr>
      </p:pic>
      <p:pic>
        <p:nvPicPr>
          <p:cNvPr id="9" name="Picture 8">
            <a:extLst>
              <a:ext uri="{FF2B5EF4-FFF2-40B4-BE49-F238E27FC236}">
                <a16:creationId xmlns:a16="http://schemas.microsoft.com/office/drawing/2014/main" id="{7E3ECD9B-DB9F-4284-B8BC-4930CF43D4A2}"/>
              </a:ext>
            </a:extLst>
          </p:cNvPr>
          <p:cNvPicPr>
            <a:picLocks noChangeAspect="1"/>
          </p:cNvPicPr>
          <p:nvPr/>
        </p:nvPicPr>
        <p:blipFill>
          <a:blip r:embed="rId4"/>
          <a:stretch>
            <a:fillRect/>
          </a:stretch>
        </p:blipFill>
        <p:spPr>
          <a:xfrm>
            <a:off x="4992082" y="3063890"/>
            <a:ext cx="3686175" cy="1123950"/>
          </a:xfrm>
          <a:prstGeom prst="rect">
            <a:avLst/>
          </a:prstGeom>
        </p:spPr>
      </p:pic>
      <p:pic>
        <p:nvPicPr>
          <p:cNvPr id="11" name="Picture 10">
            <a:extLst>
              <a:ext uri="{FF2B5EF4-FFF2-40B4-BE49-F238E27FC236}">
                <a16:creationId xmlns:a16="http://schemas.microsoft.com/office/drawing/2014/main" id="{F009156C-358E-41E2-B809-718BDCA917CA}"/>
              </a:ext>
            </a:extLst>
          </p:cNvPr>
          <p:cNvPicPr>
            <a:picLocks noChangeAspect="1"/>
          </p:cNvPicPr>
          <p:nvPr/>
        </p:nvPicPr>
        <p:blipFill>
          <a:blip r:embed="rId5"/>
          <a:stretch>
            <a:fillRect/>
          </a:stretch>
        </p:blipFill>
        <p:spPr>
          <a:xfrm>
            <a:off x="5025420" y="4247471"/>
            <a:ext cx="3848100" cy="1143000"/>
          </a:xfrm>
          <a:prstGeom prst="rect">
            <a:avLst/>
          </a:prstGeom>
        </p:spPr>
      </p:pic>
      <p:pic>
        <p:nvPicPr>
          <p:cNvPr id="13" name="Picture 12">
            <a:extLst>
              <a:ext uri="{FF2B5EF4-FFF2-40B4-BE49-F238E27FC236}">
                <a16:creationId xmlns:a16="http://schemas.microsoft.com/office/drawing/2014/main" id="{5173D7F1-AA97-4E12-BED7-4F8017C185C0}"/>
              </a:ext>
            </a:extLst>
          </p:cNvPr>
          <p:cNvPicPr>
            <a:picLocks noChangeAspect="1"/>
          </p:cNvPicPr>
          <p:nvPr/>
        </p:nvPicPr>
        <p:blipFill>
          <a:blip r:embed="rId6"/>
          <a:stretch>
            <a:fillRect/>
          </a:stretch>
        </p:blipFill>
        <p:spPr>
          <a:xfrm>
            <a:off x="8620125" y="1281757"/>
            <a:ext cx="3571875" cy="1228725"/>
          </a:xfrm>
          <a:prstGeom prst="rect">
            <a:avLst/>
          </a:prstGeom>
        </p:spPr>
      </p:pic>
      <p:pic>
        <p:nvPicPr>
          <p:cNvPr id="15" name="Picture 14">
            <a:extLst>
              <a:ext uri="{FF2B5EF4-FFF2-40B4-BE49-F238E27FC236}">
                <a16:creationId xmlns:a16="http://schemas.microsoft.com/office/drawing/2014/main" id="{9255CA48-3177-4696-A1BD-95A745E47140}"/>
              </a:ext>
            </a:extLst>
          </p:cNvPr>
          <p:cNvPicPr>
            <a:picLocks noChangeAspect="1"/>
          </p:cNvPicPr>
          <p:nvPr/>
        </p:nvPicPr>
        <p:blipFill>
          <a:blip r:embed="rId7"/>
          <a:stretch>
            <a:fillRect/>
          </a:stretch>
        </p:blipFill>
        <p:spPr>
          <a:xfrm>
            <a:off x="8658224" y="2610529"/>
            <a:ext cx="3495675" cy="1971675"/>
          </a:xfrm>
          <a:prstGeom prst="rect">
            <a:avLst/>
          </a:prstGeom>
        </p:spPr>
      </p:pic>
    </p:spTree>
    <p:extLst>
      <p:ext uri="{BB962C8B-B14F-4D97-AF65-F5344CB8AC3E}">
        <p14:creationId xmlns:p14="http://schemas.microsoft.com/office/powerpoint/2010/main" val="3550985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reeform: Shape 70">
            <a:extLst>
              <a:ext uri="{FF2B5EF4-FFF2-40B4-BE49-F238E27FC236}">
                <a16:creationId xmlns:a16="http://schemas.microsoft.com/office/drawing/2014/main" id="{F6EF57EF-D042-41D3-83E8-41A1FE6C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32876" cy="1290953"/>
          </a:xfrm>
          <a:custGeom>
            <a:avLst/>
            <a:gdLst>
              <a:gd name="connsiteX0" fmla="*/ 0 w 5532876"/>
              <a:gd name="connsiteY0" fmla="*/ 0 h 1290953"/>
              <a:gd name="connsiteX1" fmla="*/ 5532876 w 5532876"/>
              <a:gd name="connsiteY1" fmla="*/ 0 h 1290953"/>
              <a:gd name="connsiteX2" fmla="*/ 4936972 w 5532876"/>
              <a:gd name="connsiteY2" fmla="*/ 1290953 h 1290953"/>
              <a:gd name="connsiteX3" fmla="*/ 0 w 5532876"/>
              <a:gd name="connsiteY3" fmla="*/ 1290953 h 1290953"/>
            </a:gdLst>
            <a:ahLst/>
            <a:cxnLst>
              <a:cxn ang="0">
                <a:pos x="connsiteX0" y="connsiteY0"/>
              </a:cxn>
              <a:cxn ang="0">
                <a:pos x="connsiteX1" y="connsiteY1"/>
              </a:cxn>
              <a:cxn ang="0">
                <a:pos x="connsiteX2" y="connsiteY2"/>
              </a:cxn>
              <a:cxn ang="0">
                <a:pos x="connsiteX3" y="connsiteY3"/>
              </a:cxn>
            </a:cxnLst>
            <a:rect l="l" t="t" r="r" b="b"/>
            <a:pathLst>
              <a:path w="5532876" h="1290953">
                <a:moveTo>
                  <a:pt x="0" y="0"/>
                </a:moveTo>
                <a:lnTo>
                  <a:pt x="5532876" y="0"/>
                </a:lnTo>
                <a:lnTo>
                  <a:pt x="4936972" y="1290953"/>
                </a:lnTo>
                <a:lnTo>
                  <a:pt x="0" y="1290953"/>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Freeform: Shape 72">
            <a:extLst>
              <a:ext uri="{FF2B5EF4-FFF2-40B4-BE49-F238E27FC236}">
                <a16:creationId xmlns:a16="http://schemas.microsoft.com/office/drawing/2014/main" id="{D00A59BB-A268-4F3E-9D41-CA265AF16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41" y="1"/>
            <a:ext cx="7094159" cy="1290953"/>
          </a:xfrm>
          <a:custGeom>
            <a:avLst/>
            <a:gdLst>
              <a:gd name="connsiteX0" fmla="*/ 595904 w 7094159"/>
              <a:gd name="connsiteY0" fmla="*/ 0 h 1290953"/>
              <a:gd name="connsiteX1" fmla="*/ 7094159 w 7094159"/>
              <a:gd name="connsiteY1" fmla="*/ 0 h 1290953"/>
              <a:gd name="connsiteX2" fmla="*/ 7094159 w 7094159"/>
              <a:gd name="connsiteY2" fmla="*/ 1290553 h 1290953"/>
              <a:gd name="connsiteX3" fmla="*/ 5920618 w 7094159"/>
              <a:gd name="connsiteY3" fmla="*/ 1290553 h 1290953"/>
              <a:gd name="connsiteX4" fmla="*/ 5920618 w 7094159"/>
              <a:gd name="connsiteY4" fmla="*/ 1290953 h 1290953"/>
              <a:gd name="connsiteX5" fmla="*/ 2729248 w 7094159"/>
              <a:gd name="connsiteY5" fmla="*/ 1290953 h 1290953"/>
              <a:gd name="connsiteX6" fmla="*/ 2574303 w 7094159"/>
              <a:gd name="connsiteY6" fmla="*/ 1290953 h 1290953"/>
              <a:gd name="connsiteX7" fmla="*/ 0 w 7094159"/>
              <a:gd name="connsiteY7" fmla="*/ 1290953 h 129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94159" h="1290953">
                <a:moveTo>
                  <a:pt x="595904" y="0"/>
                </a:moveTo>
                <a:lnTo>
                  <a:pt x="7094159" y="0"/>
                </a:lnTo>
                <a:lnTo>
                  <a:pt x="7094159" y="1290553"/>
                </a:lnTo>
                <a:lnTo>
                  <a:pt x="5920618" y="1290553"/>
                </a:lnTo>
                <a:lnTo>
                  <a:pt x="5920618" y="1290953"/>
                </a:lnTo>
                <a:lnTo>
                  <a:pt x="2729248" y="1290953"/>
                </a:lnTo>
                <a:lnTo>
                  <a:pt x="2574303" y="1290953"/>
                </a:lnTo>
                <a:lnTo>
                  <a:pt x="0" y="1290953"/>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Freeform: Shape 74">
            <a:extLst>
              <a:ext uri="{FF2B5EF4-FFF2-40B4-BE49-F238E27FC236}">
                <a16:creationId xmlns:a16="http://schemas.microsoft.com/office/drawing/2014/main" id="{63794DCE-9D34-40DF-AB3F-06DA8ACCD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2116" y="5450103"/>
            <a:ext cx="5569884" cy="1407897"/>
          </a:xfrm>
          <a:custGeom>
            <a:avLst/>
            <a:gdLst>
              <a:gd name="connsiteX0" fmla="*/ 652041 w 5569884"/>
              <a:gd name="connsiteY0" fmla="*/ 0 h 1407897"/>
              <a:gd name="connsiteX1" fmla="*/ 5569884 w 5569884"/>
              <a:gd name="connsiteY1" fmla="*/ 0 h 1407897"/>
              <a:gd name="connsiteX2" fmla="*/ 5569884 w 5569884"/>
              <a:gd name="connsiteY2" fmla="*/ 1407897 h 1407897"/>
              <a:gd name="connsiteX3" fmla="*/ 0 w 5569884"/>
              <a:gd name="connsiteY3" fmla="*/ 1407897 h 1407897"/>
            </a:gdLst>
            <a:ahLst/>
            <a:cxnLst>
              <a:cxn ang="0">
                <a:pos x="connsiteX0" y="connsiteY0"/>
              </a:cxn>
              <a:cxn ang="0">
                <a:pos x="connsiteX1" y="connsiteY1"/>
              </a:cxn>
              <a:cxn ang="0">
                <a:pos x="connsiteX2" y="connsiteY2"/>
              </a:cxn>
              <a:cxn ang="0">
                <a:pos x="connsiteX3" y="connsiteY3"/>
              </a:cxn>
            </a:cxnLst>
            <a:rect l="l" t="t" r="r" b="b"/>
            <a:pathLst>
              <a:path w="5569884" h="1407897">
                <a:moveTo>
                  <a:pt x="652041" y="0"/>
                </a:moveTo>
                <a:lnTo>
                  <a:pt x="5569884" y="0"/>
                </a:lnTo>
                <a:lnTo>
                  <a:pt x="5569884" y="1407897"/>
                </a:lnTo>
                <a:lnTo>
                  <a:pt x="0" y="140789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Freeform: Shape 76">
            <a:extLst>
              <a:ext uri="{FF2B5EF4-FFF2-40B4-BE49-F238E27FC236}">
                <a16:creationId xmlns:a16="http://schemas.microsoft.com/office/drawing/2014/main" id="{45006452-918C-4282-A72C-C9692B669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50103"/>
            <a:ext cx="7114535" cy="1407897"/>
          </a:xfrm>
          <a:custGeom>
            <a:avLst/>
            <a:gdLst>
              <a:gd name="connsiteX0" fmla="*/ 0 w 7114535"/>
              <a:gd name="connsiteY0" fmla="*/ 0 h 1407897"/>
              <a:gd name="connsiteX1" fmla="*/ 1189345 w 7114535"/>
              <a:gd name="connsiteY1" fmla="*/ 0 h 1407897"/>
              <a:gd name="connsiteX2" fmla="*/ 7114535 w 7114535"/>
              <a:gd name="connsiteY2" fmla="*/ 0 h 1407897"/>
              <a:gd name="connsiteX3" fmla="*/ 6462495 w 7114535"/>
              <a:gd name="connsiteY3" fmla="*/ 1407897 h 1407897"/>
              <a:gd name="connsiteX4" fmla="*/ 0 w 7114535"/>
              <a:gd name="connsiteY4" fmla="*/ 1407897 h 1407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4535" h="1407897">
                <a:moveTo>
                  <a:pt x="0" y="0"/>
                </a:moveTo>
                <a:lnTo>
                  <a:pt x="1189345" y="0"/>
                </a:lnTo>
                <a:lnTo>
                  <a:pt x="7114535" y="0"/>
                </a:lnTo>
                <a:lnTo>
                  <a:pt x="6462495" y="1407897"/>
                </a:lnTo>
                <a:lnTo>
                  <a:pt x="0" y="1407897"/>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itle 11">
            <a:extLst>
              <a:ext uri="{FF2B5EF4-FFF2-40B4-BE49-F238E27FC236}">
                <a16:creationId xmlns:a16="http://schemas.microsoft.com/office/drawing/2014/main" id="{FAEE8B69-771E-4697-AA53-BAD4D9701770}"/>
              </a:ext>
            </a:extLst>
          </p:cNvPr>
          <p:cNvSpPr>
            <a:spLocks noGrp="1"/>
          </p:cNvSpPr>
          <p:nvPr>
            <p:ph type="title"/>
          </p:nvPr>
        </p:nvSpPr>
        <p:spPr/>
        <p:txBody>
          <a:bodyPr/>
          <a:lstStyle/>
          <a:p>
            <a:endParaRPr lang="en-US"/>
          </a:p>
        </p:txBody>
      </p:sp>
      <p:pic>
        <p:nvPicPr>
          <p:cNvPr id="19" name="Picture 18">
            <a:extLst>
              <a:ext uri="{FF2B5EF4-FFF2-40B4-BE49-F238E27FC236}">
                <a16:creationId xmlns:a16="http://schemas.microsoft.com/office/drawing/2014/main" id="{7FCD1C8F-C63F-429F-952C-BB4617BADDF6}"/>
              </a:ext>
            </a:extLst>
          </p:cNvPr>
          <p:cNvPicPr>
            <a:picLocks noChangeAspect="1"/>
          </p:cNvPicPr>
          <p:nvPr/>
        </p:nvPicPr>
        <p:blipFill>
          <a:blip r:embed="rId3"/>
          <a:stretch>
            <a:fillRect/>
          </a:stretch>
        </p:blipFill>
        <p:spPr>
          <a:xfrm>
            <a:off x="0" y="-1"/>
            <a:ext cx="12192000" cy="6858000"/>
          </a:xfrm>
          <a:prstGeom prst="rect">
            <a:avLst/>
          </a:prstGeom>
        </p:spPr>
      </p:pic>
    </p:spTree>
    <p:extLst>
      <p:ext uri="{BB962C8B-B14F-4D97-AF65-F5344CB8AC3E}">
        <p14:creationId xmlns:p14="http://schemas.microsoft.com/office/powerpoint/2010/main" val="873274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4376F1-F4C9-4FCA-A0F6-E7DDB8BC7F79}"/>
              </a:ext>
            </a:extLst>
          </p:cNvPr>
          <p:cNvSpPr>
            <a:spLocks noGrp="1"/>
          </p:cNvSpPr>
          <p:nvPr>
            <p:ph sz="half" idx="1"/>
          </p:nvPr>
        </p:nvSpPr>
        <p:spPr/>
        <p:txBody>
          <a:bodyPr/>
          <a:lstStyle/>
          <a:p>
            <a:pPr>
              <a:lnSpc>
                <a:spcPct val="120000"/>
              </a:lnSpc>
              <a:spcAft>
                <a:spcPts val="1200"/>
              </a:spcAft>
            </a:pPr>
            <a:r>
              <a:rPr lang="en-US" sz="2400" b="1" dirty="0">
                <a:latin typeface="+mj-lt"/>
              </a:rPr>
              <a:t>Short Tips</a:t>
            </a:r>
          </a:p>
          <a:p>
            <a:pPr lvl="1">
              <a:lnSpc>
                <a:spcPct val="120000"/>
              </a:lnSpc>
              <a:spcAft>
                <a:spcPts val="1200"/>
              </a:spcAft>
            </a:pPr>
            <a:r>
              <a:rPr lang="en-US" sz="2000" dirty="0">
                <a:latin typeface="+mj-lt"/>
              </a:rPr>
              <a:t>Avoid the bad graphs.</a:t>
            </a:r>
          </a:p>
          <a:p>
            <a:pPr lvl="1">
              <a:lnSpc>
                <a:spcPct val="120000"/>
              </a:lnSpc>
              <a:spcAft>
                <a:spcPts val="1200"/>
              </a:spcAft>
            </a:pPr>
            <a:r>
              <a:rPr lang="en-US" sz="2000" dirty="0">
                <a:latin typeface="+mj-lt"/>
              </a:rPr>
              <a:t>Focus on our interest.</a:t>
            </a:r>
          </a:p>
          <a:p>
            <a:pPr lvl="1">
              <a:lnSpc>
                <a:spcPct val="120000"/>
              </a:lnSpc>
              <a:spcAft>
                <a:spcPts val="1200"/>
              </a:spcAft>
            </a:pPr>
            <a:r>
              <a:rPr lang="en-US" sz="2000" dirty="0">
                <a:latin typeface="+mj-lt"/>
              </a:rPr>
              <a:t>Leave the calcs in the backend.</a:t>
            </a:r>
          </a:p>
          <a:p>
            <a:r>
              <a:rPr lang="en-US" dirty="0">
                <a:latin typeface="+mj-lt"/>
              </a:rPr>
              <a:t>Keep it Simple</a:t>
            </a:r>
          </a:p>
          <a:p>
            <a:pPr lvl="1"/>
            <a:r>
              <a:rPr lang="en-US" sz="9000" dirty="0">
                <a:latin typeface="+mj-lt"/>
                <a:sym typeface="Wingdings" panose="05000000000000000000" pitchFamily="2" charset="2"/>
              </a:rPr>
              <a:t></a:t>
            </a:r>
            <a:endParaRPr lang="en-US" sz="9000" dirty="0">
              <a:latin typeface="+mj-lt"/>
            </a:endParaRPr>
          </a:p>
        </p:txBody>
      </p:sp>
      <p:sp>
        <p:nvSpPr>
          <p:cNvPr id="4" name="Content Placeholder 3">
            <a:extLst>
              <a:ext uri="{FF2B5EF4-FFF2-40B4-BE49-F238E27FC236}">
                <a16:creationId xmlns:a16="http://schemas.microsoft.com/office/drawing/2014/main" id="{7ADE430B-7D2B-4BC7-B3BC-5D94343F0FC5}"/>
              </a:ext>
            </a:extLst>
          </p:cNvPr>
          <p:cNvSpPr>
            <a:spLocks noGrp="1"/>
          </p:cNvSpPr>
          <p:nvPr>
            <p:ph sz="half" idx="2"/>
          </p:nvPr>
        </p:nvSpPr>
        <p:spPr>
          <a:xfrm>
            <a:off x="6172200" y="1825625"/>
            <a:ext cx="5181600" cy="4351338"/>
          </a:xfrm>
        </p:spPr>
        <p:txBody>
          <a:bodyPr/>
          <a:lstStyle/>
          <a:p>
            <a:endParaRPr lang="en-US" dirty="0">
              <a:latin typeface="+mj-lt"/>
            </a:endParaRPr>
          </a:p>
        </p:txBody>
      </p:sp>
      <p:sp>
        <p:nvSpPr>
          <p:cNvPr id="6" name="Title 1">
            <a:extLst>
              <a:ext uri="{FF2B5EF4-FFF2-40B4-BE49-F238E27FC236}">
                <a16:creationId xmlns:a16="http://schemas.microsoft.com/office/drawing/2014/main" id="{E91DB9FC-BE47-4118-AA01-0567E554E57C}"/>
              </a:ext>
            </a:extLst>
          </p:cNvPr>
          <p:cNvSpPr>
            <a:spLocks noGrp="1"/>
          </p:cNvSpPr>
          <p:nvPr>
            <p:ph type="title"/>
          </p:nvPr>
        </p:nvSpPr>
        <p:spPr>
          <a:xfrm>
            <a:off x="838200" y="365125"/>
            <a:ext cx="10515600" cy="1325563"/>
          </a:xfrm>
        </p:spPr>
        <p:txBody>
          <a:bodyPr/>
          <a:lstStyle/>
          <a:p>
            <a:pPr algn="ctr"/>
            <a:r>
              <a:rPr lang="en-US" b="1" spc="300" dirty="0"/>
              <a:t>From theory to practice</a:t>
            </a:r>
          </a:p>
        </p:txBody>
      </p:sp>
      <p:cxnSp>
        <p:nvCxnSpPr>
          <p:cNvPr id="7" name="Straight Connector 6">
            <a:extLst>
              <a:ext uri="{FF2B5EF4-FFF2-40B4-BE49-F238E27FC236}">
                <a16:creationId xmlns:a16="http://schemas.microsoft.com/office/drawing/2014/main" id="{50CD78FF-48F0-435C-831D-F259E3BEB83E}"/>
              </a:ext>
            </a:extLst>
          </p:cNvPr>
          <p:cNvCxnSpPr/>
          <p:nvPr/>
        </p:nvCxnSpPr>
        <p:spPr>
          <a:xfrm>
            <a:off x="3546764" y="1699491"/>
            <a:ext cx="5089236" cy="0"/>
          </a:xfrm>
          <a:prstGeom prst="line">
            <a:avLst/>
          </a:prstGeom>
          <a:ln>
            <a:solidFill>
              <a:srgbClr val="FBAB28"/>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6527076-F115-4569-8870-878B78125215}"/>
              </a:ext>
            </a:extLst>
          </p:cNvPr>
          <p:cNvPicPr>
            <a:picLocks noChangeAspect="1"/>
          </p:cNvPicPr>
          <p:nvPr/>
        </p:nvPicPr>
        <p:blipFill>
          <a:blip r:embed="rId3"/>
          <a:stretch>
            <a:fillRect/>
          </a:stretch>
        </p:blipFill>
        <p:spPr>
          <a:xfrm>
            <a:off x="6268456" y="1870075"/>
            <a:ext cx="5862153" cy="4306888"/>
          </a:xfrm>
          <a:prstGeom prst="rect">
            <a:avLst/>
          </a:prstGeom>
        </p:spPr>
      </p:pic>
      <p:pic>
        <p:nvPicPr>
          <p:cNvPr id="10" name="Picture 9">
            <a:extLst>
              <a:ext uri="{FF2B5EF4-FFF2-40B4-BE49-F238E27FC236}">
                <a16:creationId xmlns:a16="http://schemas.microsoft.com/office/drawing/2014/main" id="{EE89CB3A-2DE6-4C0A-B90C-6420271E3966}"/>
              </a:ext>
            </a:extLst>
          </p:cNvPr>
          <p:cNvPicPr>
            <a:picLocks noChangeAspect="1"/>
          </p:cNvPicPr>
          <p:nvPr/>
        </p:nvPicPr>
        <p:blipFill>
          <a:blip r:embed="rId4"/>
          <a:stretch>
            <a:fillRect/>
          </a:stretch>
        </p:blipFill>
        <p:spPr>
          <a:xfrm>
            <a:off x="6146499" y="1870075"/>
            <a:ext cx="6045501" cy="4351333"/>
          </a:xfrm>
          <a:prstGeom prst="rect">
            <a:avLst/>
          </a:prstGeom>
        </p:spPr>
      </p:pic>
      <p:pic>
        <p:nvPicPr>
          <p:cNvPr id="12" name="Picture 11">
            <a:extLst>
              <a:ext uri="{FF2B5EF4-FFF2-40B4-BE49-F238E27FC236}">
                <a16:creationId xmlns:a16="http://schemas.microsoft.com/office/drawing/2014/main" id="{DDF29DDC-0404-49C9-A5C3-C583EB88EEE1}"/>
              </a:ext>
            </a:extLst>
          </p:cNvPr>
          <p:cNvPicPr>
            <a:picLocks noChangeAspect="1"/>
          </p:cNvPicPr>
          <p:nvPr/>
        </p:nvPicPr>
        <p:blipFill>
          <a:blip r:embed="rId5"/>
          <a:stretch>
            <a:fillRect/>
          </a:stretch>
        </p:blipFill>
        <p:spPr>
          <a:xfrm>
            <a:off x="6091382" y="1803046"/>
            <a:ext cx="6100618" cy="4716081"/>
          </a:xfrm>
          <a:prstGeom prst="rect">
            <a:avLst/>
          </a:prstGeom>
        </p:spPr>
      </p:pic>
      <p:pic>
        <p:nvPicPr>
          <p:cNvPr id="14" name="Picture 13">
            <a:extLst>
              <a:ext uri="{FF2B5EF4-FFF2-40B4-BE49-F238E27FC236}">
                <a16:creationId xmlns:a16="http://schemas.microsoft.com/office/drawing/2014/main" id="{ED426D37-1332-44A4-BF12-98804087BD30}"/>
              </a:ext>
            </a:extLst>
          </p:cNvPr>
          <p:cNvPicPr>
            <a:picLocks noChangeAspect="1"/>
          </p:cNvPicPr>
          <p:nvPr/>
        </p:nvPicPr>
        <p:blipFill>
          <a:blip r:embed="rId6"/>
          <a:stretch>
            <a:fillRect/>
          </a:stretch>
        </p:blipFill>
        <p:spPr>
          <a:xfrm>
            <a:off x="6100618" y="1811849"/>
            <a:ext cx="6078346" cy="4681025"/>
          </a:xfrm>
          <a:prstGeom prst="rect">
            <a:avLst/>
          </a:prstGeom>
        </p:spPr>
      </p:pic>
      <p:pic>
        <p:nvPicPr>
          <p:cNvPr id="3074" name="Picture 2" descr="See the source image">
            <a:extLst>
              <a:ext uri="{FF2B5EF4-FFF2-40B4-BE49-F238E27FC236}">
                <a16:creationId xmlns:a16="http://schemas.microsoft.com/office/drawing/2014/main" id="{24C84EAB-40B4-4AFF-BA1F-3CB6BAC95FE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1768296"/>
            <a:ext cx="6096000" cy="5089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8418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fade">
                                      <p:cBhvr>
                                        <p:cTn id="42" dur="500"/>
                                        <p:tgtEl>
                                          <p:spTgt spid="3">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fade">
                                      <p:cBhvr>
                                        <p:cTn id="47" dur="500"/>
                                        <p:tgtEl>
                                          <p:spTgt spid="3">
                                            <p:txEl>
                                              <p:pRg st="4" end="4"/>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5" end="5"/>
                                            </p:txEl>
                                          </p:spTgt>
                                        </p:tgtEl>
                                        <p:attrNameLst>
                                          <p:attrName>style.visibility</p:attrName>
                                        </p:attrNameLst>
                                      </p:cBhvr>
                                      <p:to>
                                        <p:strVal val="visible"/>
                                      </p:to>
                                    </p:set>
                                    <p:animEffect transition="in" filter="fade">
                                      <p:cBhvr>
                                        <p:cTn id="50" dur="500"/>
                                        <p:tgtEl>
                                          <p:spTgt spid="3">
                                            <p:txEl>
                                              <p:pRg st="5" end="5"/>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074"/>
                                        </p:tgtEl>
                                        <p:attrNameLst>
                                          <p:attrName>style.visibility</p:attrName>
                                        </p:attrNameLst>
                                      </p:cBhvr>
                                      <p:to>
                                        <p:strVal val="visible"/>
                                      </p:to>
                                    </p:set>
                                    <p:animEffect transition="in" filter="fade">
                                      <p:cBhvr>
                                        <p:cTn id="53"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AF66A-54F2-4D01-AF00-55361F8BEC6E}"/>
              </a:ext>
            </a:extLst>
          </p:cNvPr>
          <p:cNvSpPr>
            <a:spLocks noGrp="1"/>
          </p:cNvSpPr>
          <p:nvPr>
            <p:ph type="title"/>
          </p:nvPr>
        </p:nvSpPr>
        <p:spPr>
          <a:xfrm>
            <a:off x="838200" y="-99034"/>
            <a:ext cx="10515600" cy="1281820"/>
          </a:xfrm>
        </p:spPr>
        <p:txBody>
          <a:bodyPr/>
          <a:lstStyle/>
          <a:p>
            <a:pPr algn="ctr"/>
            <a:r>
              <a:rPr lang="en-US" b="1" spc="300" dirty="0"/>
              <a:t>I don’t have the absolute truth</a:t>
            </a:r>
          </a:p>
        </p:txBody>
      </p:sp>
      <p:pic>
        <p:nvPicPr>
          <p:cNvPr id="51" name="Graphic 50" descr="Gears">
            <a:extLst>
              <a:ext uri="{FF2B5EF4-FFF2-40B4-BE49-F238E27FC236}">
                <a16:creationId xmlns:a16="http://schemas.microsoft.com/office/drawing/2014/main" id="{B55B3EB7-BA2F-45A4-B45F-986FAFC37F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71524" y="1692382"/>
            <a:ext cx="1503910" cy="1503910"/>
          </a:xfrm>
          <a:prstGeom prst="rect">
            <a:avLst/>
          </a:prstGeom>
        </p:spPr>
      </p:pic>
      <p:pic>
        <p:nvPicPr>
          <p:cNvPr id="52" name="Graphic 51" descr="Document">
            <a:extLst>
              <a:ext uri="{FF2B5EF4-FFF2-40B4-BE49-F238E27FC236}">
                <a16:creationId xmlns:a16="http://schemas.microsoft.com/office/drawing/2014/main" id="{FDFA05D7-02F6-4009-A09E-161F8D0EB19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98003" y="1950656"/>
            <a:ext cx="748931" cy="748931"/>
          </a:xfrm>
          <a:prstGeom prst="rect">
            <a:avLst/>
          </a:prstGeom>
        </p:spPr>
      </p:pic>
      <p:pic>
        <p:nvPicPr>
          <p:cNvPr id="53" name="Graphic 52" descr="Mining Tools">
            <a:extLst>
              <a:ext uri="{FF2B5EF4-FFF2-40B4-BE49-F238E27FC236}">
                <a16:creationId xmlns:a16="http://schemas.microsoft.com/office/drawing/2014/main" id="{C4706FE8-B261-4215-A654-F7EE9E24DFB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753380" y="1417166"/>
            <a:ext cx="748931" cy="748931"/>
          </a:xfrm>
          <a:prstGeom prst="rect">
            <a:avLst/>
          </a:prstGeom>
        </p:spPr>
      </p:pic>
      <p:pic>
        <p:nvPicPr>
          <p:cNvPr id="54" name="Graphic 53" descr="User">
            <a:extLst>
              <a:ext uri="{FF2B5EF4-FFF2-40B4-BE49-F238E27FC236}">
                <a16:creationId xmlns:a16="http://schemas.microsoft.com/office/drawing/2014/main" id="{ACEE577C-39B8-4400-9D1E-DA0646EDB03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908360" y="3320227"/>
            <a:ext cx="1233571" cy="1233571"/>
          </a:xfrm>
          <a:prstGeom prst="rect">
            <a:avLst/>
          </a:prstGeom>
        </p:spPr>
      </p:pic>
      <p:pic>
        <p:nvPicPr>
          <p:cNvPr id="55" name="Graphic 54" descr="Table">
            <a:extLst>
              <a:ext uri="{FF2B5EF4-FFF2-40B4-BE49-F238E27FC236}">
                <a16:creationId xmlns:a16="http://schemas.microsoft.com/office/drawing/2014/main" id="{80812ADC-DC59-4F11-B35E-2A267E2D250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456396" y="2519855"/>
            <a:ext cx="748931" cy="748931"/>
          </a:xfrm>
          <a:prstGeom prst="rect">
            <a:avLst/>
          </a:prstGeom>
        </p:spPr>
      </p:pic>
      <p:pic>
        <p:nvPicPr>
          <p:cNvPr id="56" name="Graphic 55" descr="Syncing Cloud">
            <a:extLst>
              <a:ext uri="{FF2B5EF4-FFF2-40B4-BE49-F238E27FC236}">
                <a16:creationId xmlns:a16="http://schemas.microsoft.com/office/drawing/2014/main" id="{1DA72E42-C70D-4EB9-B268-97CC84AC7B7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462507" y="1479873"/>
            <a:ext cx="748931" cy="748931"/>
          </a:xfrm>
          <a:prstGeom prst="rect">
            <a:avLst/>
          </a:prstGeom>
        </p:spPr>
      </p:pic>
      <p:pic>
        <p:nvPicPr>
          <p:cNvPr id="57" name="Graphic 56" descr="Gauge">
            <a:extLst>
              <a:ext uri="{FF2B5EF4-FFF2-40B4-BE49-F238E27FC236}">
                <a16:creationId xmlns:a16="http://schemas.microsoft.com/office/drawing/2014/main" id="{65307808-6F29-4239-9AA9-CB068023057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956501" y="5288441"/>
            <a:ext cx="713185" cy="713185"/>
          </a:xfrm>
          <a:prstGeom prst="rect">
            <a:avLst/>
          </a:prstGeom>
        </p:spPr>
      </p:pic>
      <p:pic>
        <p:nvPicPr>
          <p:cNvPr id="58" name="Graphic 57" descr="Box">
            <a:extLst>
              <a:ext uri="{FF2B5EF4-FFF2-40B4-BE49-F238E27FC236}">
                <a16:creationId xmlns:a16="http://schemas.microsoft.com/office/drawing/2014/main" id="{1579078B-C966-414E-8487-A32F0E95689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6728498" y="5876662"/>
            <a:ext cx="804387" cy="804387"/>
          </a:xfrm>
          <a:prstGeom prst="rect">
            <a:avLst/>
          </a:prstGeom>
        </p:spPr>
      </p:pic>
      <p:pic>
        <p:nvPicPr>
          <p:cNvPr id="59" name="Graphic 58" descr="Statistics">
            <a:extLst>
              <a:ext uri="{FF2B5EF4-FFF2-40B4-BE49-F238E27FC236}">
                <a16:creationId xmlns:a16="http://schemas.microsoft.com/office/drawing/2014/main" id="{D0F0B8D9-67E7-470D-A34D-D3A0FEC65E59}"/>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843944" y="3716538"/>
            <a:ext cx="812926" cy="812926"/>
          </a:xfrm>
          <a:prstGeom prst="rect">
            <a:avLst/>
          </a:prstGeom>
        </p:spPr>
      </p:pic>
      <p:pic>
        <p:nvPicPr>
          <p:cNvPr id="60" name="Graphic 162" descr="Database">
            <a:extLst>
              <a:ext uri="{FF2B5EF4-FFF2-40B4-BE49-F238E27FC236}">
                <a16:creationId xmlns:a16="http://schemas.microsoft.com/office/drawing/2014/main" id="{B78B71DE-E0F8-42F9-A7EF-C2D6DDE9D5C8}"/>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280785" y="3497992"/>
            <a:ext cx="1102160" cy="1102160"/>
          </a:xfrm>
          <a:prstGeom prst="rect">
            <a:avLst/>
          </a:prstGeom>
        </p:spPr>
      </p:pic>
      <p:pic>
        <p:nvPicPr>
          <p:cNvPr id="61" name="Graphic 60" descr="Chat">
            <a:extLst>
              <a:ext uri="{FF2B5EF4-FFF2-40B4-BE49-F238E27FC236}">
                <a16:creationId xmlns:a16="http://schemas.microsoft.com/office/drawing/2014/main" id="{34397478-6069-401E-B23F-8EB8467FC68A}"/>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953998" y="5460797"/>
            <a:ext cx="482213" cy="482213"/>
          </a:xfrm>
          <a:prstGeom prst="rect">
            <a:avLst/>
          </a:prstGeom>
        </p:spPr>
      </p:pic>
      <p:pic>
        <p:nvPicPr>
          <p:cNvPr id="62" name="Graphic 61" descr="Thumbs Up Sign">
            <a:extLst>
              <a:ext uri="{FF2B5EF4-FFF2-40B4-BE49-F238E27FC236}">
                <a16:creationId xmlns:a16="http://schemas.microsoft.com/office/drawing/2014/main" id="{C6B31B34-0A6D-43DD-B049-40136E382ED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625103" y="4914326"/>
            <a:ext cx="473127" cy="473127"/>
          </a:xfrm>
          <a:prstGeom prst="rect">
            <a:avLst/>
          </a:prstGeom>
        </p:spPr>
      </p:pic>
      <p:pic>
        <p:nvPicPr>
          <p:cNvPr id="63" name="Graphic 62" descr="Blog">
            <a:extLst>
              <a:ext uri="{FF2B5EF4-FFF2-40B4-BE49-F238E27FC236}">
                <a16:creationId xmlns:a16="http://schemas.microsoft.com/office/drawing/2014/main" id="{D97E3EDD-A975-4C8F-9AB8-D96CFAF14F59}"/>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325063" y="5460797"/>
            <a:ext cx="482212" cy="473128"/>
          </a:xfrm>
          <a:prstGeom prst="rect">
            <a:avLst/>
          </a:prstGeom>
        </p:spPr>
      </p:pic>
      <p:pic>
        <p:nvPicPr>
          <p:cNvPr id="64" name="Graphic 63" descr="Database">
            <a:extLst>
              <a:ext uri="{FF2B5EF4-FFF2-40B4-BE49-F238E27FC236}">
                <a16:creationId xmlns:a16="http://schemas.microsoft.com/office/drawing/2014/main" id="{D3CD5953-4BCA-48C3-BACE-F3D2E02EEC81}"/>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5967301" y="2895594"/>
            <a:ext cx="2324797" cy="2600507"/>
          </a:xfrm>
          <a:prstGeom prst="rect">
            <a:avLst/>
          </a:prstGeom>
        </p:spPr>
      </p:pic>
      <p:cxnSp>
        <p:nvCxnSpPr>
          <p:cNvPr id="65" name="Straight Connector 64">
            <a:extLst>
              <a:ext uri="{FF2B5EF4-FFF2-40B4-BE49-F238E27FC236}">
                <a16:creationId xmlns:a16="http://schemas.microsoft.com/office/drawing/2014/main" id="{E4CCC76C-3D23-45CF-92CE-9BA903408CA2}"/>
              </a:ext>
            </a:extLst>
          </p:cNvPr>
          <p:cNvCxnSpPr>
            <a:cxnSpLocks/>
          </p:cNvCxnSpPr>
          <p:nvPr/>
        </p:nvCxnSpPr>
        <p:spPr>
          <a:xfrm>
            <a:off x="5908413" y="1051872"/>
            <a:ext cx="0" cy="5806128"/>
          </a:xfrm>
          <a:prstGeom prst="line">
            <a:avLst/>
          </a:prstGeom>
          <a:ln w="38100">
            <a:solidFill>
              <a:srgbClr val="E7A1A2"/>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17AAF06-7AE1-4107-99A7-F31E434D25EE}"/>
              </a:ext>
            </a:extLst>
          </p:cNvPr>
          <p:cNvCxnSpPr>
            <a:cxnSpLocks/>
          </p:cNvCxnSpPr>
          <p:nvPr/>
        </p:nvCxnSpPr>
        <p:spPr>
          <a:xfrm>
            <a:off x="8416506" y="1051872"/>
            <a:ext cx="2819" cy="5799881"/>
          </a:xfrm>
          <a:prstGeom prst="line">
            <a:avLst/>
          </a:prstGeom>
          <a:ln w="38100">
            <a:solidFill>
              <a:srgbClr val="E7A1A2"/>
            </a:solidFill>
            <a:prstDash val="lgDash"/>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9218893A-2638-4386-8373-B99C5AF81048}"/>
              </a:ext>
            </a:extLst>
          </p:cNvPr>
          <p:cNvSpPr txBox="1"/>
          <p:nvPr/>
        </p:nvSpPr>
        <p:spPr>
          <a:xfrm>
            <a:off x="1515272" y="2059527"/>
            <a:ext cx="663964" cy="338554"/>
          </a:xfrm>
          <a:prstGeom prst="rect">
            <a:avLst/>
          </a:prstGeom>
          <a:noFill/>
        </p:spPr>
        <p:txBody>
          <a:bodyPr wrap="none" rtlCol="0">
            <a:spAutoFit/>
          </a:bodyPr>
          <a:lstStyle/>
          <a:p>
            <a:r>
              <a:rPr lang="es-ES" sz="1600" dirty="0"/>
              <a:t>Cloud</a:t>
            </a:r>
          </a:p>
        </p:txBody>
      </p:sp>
      <p:sp>
        <p:nvSpPr>
          <p:cNvPr id="68" name="TextBox 67">
            <a:extLst>
              <a:ext uri="{FF2B5EF4-FFF2-40B4-BE49-F238E27FC236}">
                <a16:creationId xmlns:a16="http://schemas.microsoft.com/office/drawing/2014/main" id="{960A8B30-5D68-4DA5-97F3-6A9BDC241848}"/>
              </a:ext>
            </a:extLst>
          </p:cNvPr>
          <p:cNvSpPr txBox="1"/>
          <p:nvPr/>
        </p:nvSpPr>
        <p:spPr>
          <a:xfrm>
            <a:off x="1174846" y="3089449"/>
            <a:ext cx="1304588" cy="338554"/>
          </a:xfrm>
          <a:prstGeom prst="rect">
            <a:avLst/>
          </a:prstGeom>
          <a:noFill/>
        </p:spPr>
        <p:txBody>
          <a:bodyPr wrap="none" rtlCol="0">
            <a:spAutoFit/>
          </a:bodyPr>
          <a:lstStyle/>
          <a:p>
            <a:r>
              <a:rPr lang="es-ES" sz="1600" dirty="0"/>
              <a:t>Spreadsheets</a:t>
            </a:r>
          </a:p>
        </p:txBody>
      </p:sp>
      <p:sp>
        <p:nvSpPr>
          <p:cNvPr id="69" name="TextBox 68">
            <a:extLst>
              <a:ext uri="{FF2B5EF4-FFF2-40B4-BE49-F238E27FC236}">
                <a16:creationId xmlns:a16="http://schemas.microsoft.com/office/drawing/2014/main" id="{2D8A33A5-F251-4485-9E7D-8AE0672FF399}"/>
              </a:ext>
            </a:extLst>
          </p:cNvPr>
          <p:cNvSpPr txBox="1"/>
          <p:nvPr/>
        </p:nvSpPr>
        <p:spPr>
          <a:xfrm>
            <a:off x="1529992" y="4447756"/>
            <a:ext cx="597215" cy="338554"/>
          </a:xfrm>
          <a:prstGeom prst="rect">
            <a:avLst/>
          </a:prstGeom>
          <a:noFill/>
        </p:spPr>
        <p:txBody>
          <a:bodyPr wrap="none" rtlCol="0">
            <a:spAutoFit/>
          </a:bodyPr>
          <a:lstStyle/>
          <a:p>
            <a:r>
              <a:rPr lang="es-ES" sz="1600" dirty="0"/>
              <a:t>Apps</a:t>
            </a:r>
          </a:p>
        </p:txBody>
      </p:sp>
      <p:sp>
        <p:nvSpPr>
          <p:cNvPr id="70" name="TextBox 69">
            <a:extLst>
              <a:ext uri="{FF2B5EF4-FFF2-40B4-BE49-F238E27FC236}">
                <a16:creationId xmlns:a16="http://schemas.microsoft.com/office/drawing/2014/main" id="{1CB16892-0BDC-491A-9A57-57FD6B96BE7B}"/>
              </a:ext>
            </a:extLst>
          </p:cNvPr>
          <p:cNvSpPr txBox="1"/>
          <p:nvPr/>
        </p:nvSpPr>
        <p:spPr>
          <a:xfrm>
            <a:off x="1257059" y="5892664"/>
            <a:ext cx="1162178" cy="338554"/>
          </a:xfrm>
          <a:prstGeom prst="rect">
            <a:avLst/>
          </a:prstGeom>
          <a:noFill/>
        </p:spPr>
        <p:txBody>
          <a:bodyPr wrap="none" rtlCol="0">
            <a:spAutoFit/>
          </a:bodyPr>
          <a:lstStyle/>
          <a:p>
            <a:pPr algn="ctr"/>
            <a:r>
              <a:rPr lang="es-ES" sz="1600" dirty="0"/>
              <a:t>Social </a:t>
            </a:r>
            <a:r>
              <a:rPr lang="es-ES" sz="1600" dirty="0" err="1"/>
              <a:t>feeds</a:t>
            </a:r>
            <a:endParaRPr lang="es-ES" sz="1600" dirty="0"/>
          </a:p>
        </p:txBody>
      </p:sp>
      <p:sp>
        <p:nvSpPr>
          <p:cNvPr id="71" name="TextBox 70">
            <a:extLst>
              <a:ext uri="{FF2B5EF4-FFF2-40B4-BE49-F238E27FC236}">
                <a16:creationId xmlns:a16="http://schemas.microsoft.com/office/drawing/2014/main" id="{59422DBD-DEC3-4ED3-8E57-D5A564B323CF}"/>
              </a:ext>
            </a:extLst>
          </p:cNvPr>
          <p:cNvSpPr txBox="1"/>
          <p:nvPr/>
        </p:nvSpPr>
        <p:spPr>
          <a:xfrm>
            <a:off x="8781199" y="2603832"/>
            <a:ext cx="1079496" cy="338554"/>
          </a:xfrm>
          <a:prstGeom prst="rect">
            <a:avLst/>
          </a:prstGeom>
          <a:noFill/>
        </p:spPr>
        <p:txBody>
          <a:bodyPr wrap="square" rtlCol="0">
            <a:spAutoFit/>
          </a:bodyPr>
          <a:lstStyle/>
          <a:p>
            <a:pPr algn="ctr"/>
            <a:r>
              <a:rPr lang="es-ES" sz="1600" dirty="0" err="1"/>
              <a:t>Reports</a:t>
            </a:r>
            <a:endParaRPr lang="es-ES" sz="1600" dirty="0"/>
          </a:p>
        </p:txBody>
      </p:sp>
      <p:sp>
        <p:nvSpPr>
          <p:cNvPr id="72" name="TextBox 71">
            <a:extLst>
              <a:ext uri="{FF2B5EF4-FFF2-40B4-BE49-F238E27FC236}">
                <a16:creationId xmlns:a16="http://schemas.microsoft.com/office/drawing/2014/main" id="{EB7A4EA4-A74C-4253-A2E1-942152DDADB8}"/>
              </a:ext>
            </a:extLst>
          </p:cNvPr>
          <p:cNvSpPr txBox="1"/>
          <p:nvPr/>
        </p:nvSpPr>
        <p:spPr>
          <a:xfrm>
            <a:off x="8681236" y="4391472"/>
            <a:ext cx="1233570" cy="338554"/>
          </a:xfrm>
          <a:prstGeom prst="rect">
            <a:avLst/>
          </a:prstGeom>
          <a:noFill/>
        </p:spPr>
        <p:txBody>
          <a:bodyPr wrap="square" rtlCol="0">
            <a:spAutoFit/>
          </a:bodyPr>
          <a:lstStyle/>
          <a:p>
            <a:pPr algn="ctr"/>
            <a:r>
              <a:rPr lang="es-ES" sz="1600" dirty="0"/>
              <a:t>Dashboards</a:t>
            </a:r>
          </a:p>
        </p:txBody>
      </p:sp>
      <p:sp>
        <p:nvSpPr>
          <p:cNvPr id="73" name="TextBox 72">
            <a:extLst>
              <a:ext uri="{FF2B5EF4-FFF2-40B4-BE49-F238E27FC236}">
                <a16:creationId xmlns:a16="http://schemas.microsoft.com/office/drawing/2014/main" id="{4BA47162-5388-4CD5-B688-DBA7A10CF70A}"/>
              </a:ext>
            </a:extLst>
          </p:cNvPr>
          <p:cNvSpPr txBox="1"/>
          <p:nvPr/>
        </p:nvSpPr>
        <p:spPr>
          <a:xfrm>
            <a:off x="8716735" y="5864800"/>
            <a:ext cx="1233570" cy="338554"/>
          </a:xfrm>
          <a:prstGeom prst="rect">
            <a:avLst/>
          </a:prstGeom>
          <a:noFill/>
        </p:spPr>
        <p:txBody>
          <a:bodyPr wrap="square" rtlCol="0">
            <a:spAutoFit/>
          </a:bodyPr>
          <a:lstStyle/>
          <a:p>
            <a:pPr algn="ctr"/>
            <a:r>
              <a:rPr lang="es-ES" sz="1600" dirty="0" err="1"/>
              <a:t>KPI’s</a:t>
            </a:r>
            <a:endParaRPr lang="es-ES" sz="1600" dirty="0"/>
          </a:p>
        </p:txBody>
      </p:sp>
      <p:sp>
        <p:nvSpPr>
          <p:cNvPr id="74" name="TextBox 73">
            <a:extLst>
              <a:ext uri="{FF2B5EF4-FFF2-40B4-BE49-F238E27FC236}">
                <a16:creationId xmlns:a16="http://schemas.microsoft.com/office/drawing/2014/main" id="{02E55D00-4A5C-46E7-9D9C-8141A0D935B3}"/>
              </a:ext>
            </a:extLst>
          </p:cNvPr>
          <p:cNvSpPr txBox="1"/>
          <p:nvPr/>
        </p:nvSpPr>
        <p:spPr>
          <a:xfrm>
            <a:off x="9931429" y="4360356"/>
            <a:ext cx="1233570" cy="338554"/>
          </a:xfrm>
          <a:prstGeom prst="rect">
            <a:avLst/>
          </a:prstGeom>
          <a:noFill/>
        </p:spPr>
        <p:txBody>
          <a:bodyPr wrap="square" rtlCol="0">
            <a:spAutoFit/>
          </a:bodyPr>
          <a:lstStyle/>
          <a:p>
            <a:pPr algn="ctr"/>
            <a:r>
              <a:rPr lang="es-ES" sz="1600" dirty="0" err="1"/>
              <a:t>Users</a:t>
            </a:r>
            <a:endParaRPr lang="es-ES" sz="1600" dirty="0"/>
          </a:p>
        </p:txBody>
      </p:sp>
      <p:sp>
        <p:nvSpPr>
          <p:cNvPr id="75" name="TextBox 74">
            <a:extLst>
              <a:ext uri="{FF2B5EF4-FFF2-40B4-BE49-F238E27FC236}">
                <a16:creationId xmlns:a16="http://schemas.microsoft.com/office/drawing/2014/main" id="{60B399D3-B504-4B83-AED2-9A0AB3B2B47F}"/>
              </a:ext>
            </a:extLst>
          </p:cNvPr>
          <p:cNvSpPr txBox="1"/>
          <p:nvPr/>
        </p:nvSpPr>
        <p:spPr>
          <a:xfrm>
            <a:off x="5967301" y="2153686"/>
            <a:ext cx="2430784" cy="338554"/>
          </a:xfrm>
          <a:prstGeom prst="rect">
            <a:avLst/>
          </a:prstGeom>
          <a:noFill/>
        </p:spPr>
        <p:txBody>
          <a:bodyPr wrap="square" rtlCol="0">
            <a:spAutoFit/>
          </a:bodyPr>
          <a:lstStyle/>
          <a:p>
            <a:pPr algn="ctr"/>
            <a:r>
              <a:rPr lang="es-ES" sz="1600" dirty="0"/>
              <a:t>Data </a:t>
            </a:r>
            <a:r>
              <a:rPr lang="es-ES" sz="1600" dirty="0" err="1"/>
              <a:t>Science</a:t>
            </a:r>
            <a:endParaRPr lang="es-ES" sz="1600" dirty="0"/>
          </a:p>
        </p:txBody>
      </p:sp>
      <p:sp>
        <p:nvSpPr>
          <p:cNvPr id="76" name="TextBox 75">
            <a:extLst>
              <a:ext uri="{FF2B5EF4-FFF2-40B4-BE49-F238E27FC236}">
                <a16:creationId xmlns:a16="http://schemas.microsoft.com/office/drawing/2014/main" id="{2CA6F63F-7B44-4422-8439-1947FAEA0D9D}"/>
              </a:ext>
            </a:extLst>
          </p:cNvPr>
          <p:cNvSpPr txBox="1"/>
          <p:nvPr/>
        </p:nvSpPr>
        <p:spPr>
          <a:xfrm>
            <a:off x="6670267" y="6553002"/>
            <a:ext cx="915157" cy="338554"/>
          </a:xfrm>
          <a:prstGeom prst="rect">
            <a:avLst/>
          </a:prstGeom>
          <a:noFill/>
        </p:spPr>
        <p:txBody>
          <a:bodyPr wrap="square" rtlCol="0">
            <a:spAutoFit/>
          </a:bodyPr>
          <a:lstStyle/>
          <a:p>
            <a:pPr algn="ctr"/>
            <a:r>
              <a:rPr lang="es-ES" sz="1600" dirty="0"/>
              <a:t>¿Cubes?</a:t>
            </a:r>
          </a:p>
        </p:txBody>
      </p:sp>
      <p:cxnSp>
        <p:nvCxnSpPr>
          <p:cNvPr id="77" name="Straight Connector 76">
            <a:extLst>
              <a:ext uri="{FF2B5EF4-FFF2-40B4-BE49-F238E27FC236}">
                <a16:creationId xmlns:a16="http://schemas.microsoft.com/office/drawing/2014/main" id="{3E34FC6A-33FF-452B-A82E-23AD645B98B3}"/>
              </a:ext>
            </a:extLst>
          </p:cNvPr>
          <p:cNvCxnSpPr>
            <a:cxnSpLocks/>
          </p:cNvCxnSpPr>
          <p:nvPr/>
        </p:nvCxnSpPr>
        <p:spPr>
          <a:xfrm>
            <a:off x="1146630" y="1488350"/>
            <a:ext cx="9540944" cy="0"/>
          </a:xfrm>
          <a:prstGeom prst="line">
            <a:avLst/>
          </a:prstGeom>
          <a:ln w="38100">
            <a:solidFill>
              <a:srgbClr val="E7A1A2"/>
            </a:solidFill>
            <a:prstDash val="lgDash"/>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D55296E1-6050-411C-BE8E-90A801308059}"/>
              </a:ext>
            </a:extLst>
          </p:cNvPr>
          <p:cNvSpPr txBox="1"/>
          <p:nvPr/>
        </p:nvSpPr>
        <p:spPr>
          <a:xfrm>
            <a:off x="4401124" y="2786580"/>
            <a:ext cx="574310" cy="338554"/>
          </a:xfrm>
          <a:prstGeom prst="rect">
            <a:avLst/>
          </a:prstGeom>
          <a:noFill/>
        </p:spPr>
        <p:txBody>
          <a:bodyPr wrap="square" rtlCol="0">
            <a:spAutoFit/>
          </a:bodyPr>
          <a:lstStyle/>
          <a:p>
            <a:pPr algn="ctr"/>
            <a:r>
              <a:rPr lang="es-ES" sz="1600" b="1" dirty="0"/>
              <a:t>ETL</a:t>
            </a:r>
          </a:p>
        </p:txBody>
      </p:sp>
      <p:sp>
        <p:nvSpPr>
          <p:cNvPr id="79" name="Freeform: Shape 78">
            <a:extLst>
              <a:ext uri="{FF2B5EF4-FFF2-40B4-BE49-F238E27FC236}">
                <a16:creationId xmlns:a16="http://schemas.microsoft.com/office/drawing/2014/main" id="{974DE490-B566-4594-87CC-BA8CC334C15A}"/>
              </a:ext>
            </a:extLst>
          </p:cNvPr>
          <p:cNvSpPr/>
          <p:nvPr/>
        </p:nvSpPr>
        <p:spPr>
          <a:xfrm rot="10800000">
            <a:off x="5030540" y="2216198"/>
            <a:ext cx="479663" cy="363765"/>
          </a:xfrm>
          <a:custGeom>
            <a:avLst/>
            <a:gdLst>
              <a:gd name="connsiteX0" fmla="*/ 1804290 w 1804290"/>
              <a:gd name="connsiteY0" fmla="*/ 663906 h 1327813"/>
              <a:gd name="connsiteX1" fmla="*/ 1686612 w 1804290"/>
              <a:gd name="connsiteY1" fmla="*/ 781584 h 1327813"/>
              <a:gd name="connsiteX2" fmla="*/ 401570 w 1804290"/>
              <a:gd name="connsiteY2" fmla="*/ 781584 h 1327813"/>
              <a:gd name="connsiteX3" fmla="*/ 749896 w 1804290"/>
              <a:gd name="connsiteY3" fmla="*/ 1129910 h 1327813"/>
              <a:gd name="connsiteX4" fmla="*/ 744024 w 1804290"/>
              <a:gd name="connsiteY4" fmla="*/ 1296229 h 1327813"/>
              <a:gd name="connsiteX5" fmla="*/ 583578 w 1804290"/>
              <a:gd name="connsiteY5" fmla="*/ 1296229 h 1327813"/>
              <a:gd name="connsiteX6" fmla="*/ 34415 w 1804290"/>
              <a:gd name="connsiteY6" fmla="*/ 747065 h 1327813"/>
              <a:gd name="connsiteX7" fmla="*/ 34415 w 1804290"/>
              <a:gd name="connsiteY7" fmla="*/ 580747 h 1327813"/>
              <a:gd name="connsiteX8" fmla="*/ 583578 w 1804290"/>
              <a:gd name="connsiteY8" fmla="*/ 31583 h 1327813"/>
              <a:gd name="connsiteX9" fmla="*/ 749896 w 1804290"/>
              <a:gd name="connsiteY9" fmla="*/ 37456 h 1327813"/>
              <a:gd name="connsiteX10" fmla="*/ 749896 w 1804290"/>
              <a:gd name="connsiteY10" fmla="*/ 197901 h 1327813"/>
              <a:gd name="connsiteX11" fmla="*/ 401570 w 1804290"/>
              <a:gd name="connsiteY11" fmla="*/ 546228 h 1327813"/>
              <a:gd name="connsiteX12" fmla="*/ 1686612 w 1804290"/>
              <a:gd name="connsiteY12" fmla="*/ 546228 h 1327813"/>
              <a:gd name="connsiteX13" fmla="*/ 1804290 w 1804290"/>
              <a:gd name="connsiteY13" fmla="*/ 663906 h 1327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4290" h="1327813">
                <a:moveTo>
                  <a:pt x="1804290" y="663906"/>
                </a:moveTo>
                <a:cubicBezTo>
                  <a:pt x="1804290" y="728899"/>
                  <a:pt x="1751606" y="781584"/>
                  <a:pt x="1686612" y="781584"/>
                </a:cubicBezTo>
                <a:lnTo>
                  <a:pt x="401570" y="781584"/>
                </a:lnTo>
                <a:lnTo>
                  <a:pt x="749896" y="1129910"/>
                </a:lnTo>
                <a:cubicBezTo>
                  <a:pt x="794202" y="1177460"/>
                  <a:pt x="791574" y="1251923"/>
                  <a:pt x="744024" y="1296229"/>
                </a:cubicBezTo>
                <a:cubicBezTo>
                  <a:pt x="698832" y="1338342"/>
                  <a:pt x="628771" y="1338342"/>
                  <a:pt x="583578" y="1296229"/>
                </a:cubicBezTo>
                <a:lnTo>
                  <a:pt x="34415" y="747065"/>
                </a:lnTo>
                <a:cubicBezTo>
                  <a:pt x="-11472" y="701120"/>
                  <a:pt x="-11472" y="626692"/>
                  <a:pt x="34415" y="580747"/>
                </a:cubicBezTo>
                <a:lnTo>
                  <a:pt x="583578" y="31583"/>
                </a:lnTo>
                <a:cubicBezTo>
                  <a:pt x="631128" y="-12722"/>
                  <a:pt x="705591" y="-10094"/>
                  <a:pt x="749896" y="37456"/>
                </a:cubicBezTo>
                <a:cubicBezTo>
                  <a:pt x="792009" y="82648"/>
                  <a:pt x="792009" y="152709"/>
                  <a:pt x="749896" y="197901"/>
                </a:cubicBezTo>
                <a:lnTo>
                  <a:pt x="401570" y="546228"/>
                </a:lnTo>
                <a:lnTo>
                  <a:pt x="1686612" y="546228"/>
                </a:lnTo>
                <a:cubicBezTo>
                  <a:pt x="1751606" y="546228"/>
                  <a:pt x="1804290" y="598913"/>
                  <a:pt x="1804290" y="663906"/>
                </a:cubicBezTo>
                <a:close/>
              </a:path>
            </a:pathLst>
          </a:custGeom>
          <a:solidFill>
            <a:srgbClr val="FBAB28"/>
          </a:solidFill>
          <a:ln w="39191" cap="flat">
            <a:solidFill>
              <a:srgbClr val="E7A1A2"/>
            </a:solidFill>
            <a:prstDash val="solid"/>
            <a:miter/>
          </a:ln>
        </p:spPr>
        <p:txBody>
          <a:bodyPr rtlCol="0" anchor="ctr"/>
          <a:lstStyle/>
          <a:p>
            <a:endParaRPr lang="es-ES"/>
          </a:p>
        </p:txBody>
      </p:sp>
      <p:sp>
        <p:nvSpPr>
          <p:cNvPr id="80" name="Freeform: Shape 79">
            <a:extLst>
              <a:ext uri="{FF2B5EF4-FFF2-40B4-BE49-F238E27FC236}">
                <a16:creationId xmlns:a16="http://schemas.microsoft.com/office/drawing/2014/main" id="{613F1882-E3C7-4DF7-8511-827D88644518}"/>
              </a:ext>
            </a:extLst>
          </p:cNvPr>
          <p:cNvSpPr/>
          <p:nvPr/>
        </p:nvSpPr>
        <p:spPr>
          <a:xfrm rot="16200000">
            <a:off x="6859207" y="2587049"/>
            <a:ext cx="479663" cy="363765"/>
          </a:xfrm>
          <a:custGeom>
            <a:avLst/>
            <a:gdLst>
              <a:gd name="connsiteX0" fmla="*/ 1804290 w 1804290"/>
              <a:gd name="connsiteY0" fmla="*/ 663906 h 1327813"/>
              <a:gd name="connsiteX1" fmla="*/ 1686612 w 1804290"/>
              <a:gd name="connsiteY1" fmla="*/ 781584 h 1327813"/>
              <a:gd name="connsiteX2" fmla="*/ 401570 w 1804290"/>
              <a:gd name="connsiteY2" fmla="*/ 781584 h 1327813"/>
              <a:gd name="connsiteX3" fmla="*/ 749896 w 1804290"/>
              <a:gd name="connsiteY3" fmla="*/ 1129910 h 1327813"/>
              <a:gd name="connsiteX4" fmla="*/ 744024 w 1804290"/>
              <a:gd name="connsiteY4" fmla="*/ 1296229 h 1327813"/>
              <a:gd name="connsiteX5" fmla="*/ 583578 w 1804290"/>
              <a:gd name="connsiteY5" fmla="*/ 1296229 h 1327813"/>
              <a:gd name="connsiteX6" fmla="*/ 34415 w 1804290"/>
              <a:gd name="connsiteY6" fmla="*/ 747065 h 1327813"/>
              <a:gd name="connsiteX7" fmla="*/ 34415 w 1804290"/>
              <a:gd name="connsiteY7" fmla="*/ 580747 h 1327813"/>
              <a:gd name="connsiteX8" fmla="*/ 583578 w 1804290"/>
              <a:gd name="connsiteY8" fmla="*/ 31583 h 1327813"/>
              <a:gd name="connsiteX9" fmla="*/ 749896 w 1804290"/>
              <a:gd name="connsiteY9" fmla="*/ 37456 h 1327813"/>
              <a:gd name="connsiteX10" fmla="*/ 749896 w 1804290"/>
              <a:gd name="connsiteY10" fmla="*/ 197901 h 1327813"/>
              <a:gd name="connsiteX11" fmla="*/ 401570 w 1804290"/>
              <a:gd name="connsiteY11" fmla="*/ 546228 h 1327813"/>
              <a:gd name="connsiteX12" fmla="*/ 1686612 w 1804290"/>
              <a:gd name="connsiteY12" fmla="*/ 546228 h 1327813"/>
              <a:gd name="connsiteX13" fmla="*/ 1804290 w 1804290"/>
              <a:gd name="connsiteY13" fmla="*/ 663906 h 1327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4290" h="1327813">
                <a:moveTo>
                  <a:pt x="1804290" y="663906"/>
                </a:moveTo>
                <a:cubicBezTo>
                  <a:pt x="1804290" y="728899"/>
                  <a:pt x="1751606" y="781584"/>
                  <a:pt x="1686612" y="781584"/>
                </a:cubicBezTo>
                <a:lnTo>
                  <a:pt x="401570" y="781584"/>
                </a:lnTo>
                <a:lnTo>
                  <a:pt x="749896" y="1129910"/>
                </a:lnTo>
                <a:cubicBezTo>
                  <a:pt x="794202" y="1177460"/>
                  <a:pt x="791574" y="1251923"/>
                  <a:pt x="744024" y="1296229"/>
                </a:cubicBezTo>
                <a:cubicBezTo>
                  <a:pt x="698832" y="1338342"/>
                  <a:pt x="628771" y="1338342"/>
                  <a:pt x="583578" y="1296229"/>
                </a:cubicBezTo>
                <a:lnTo>
                  <a:pt x="34415" y="747065"/>
                </a:lnTo>
                <a:cubicBezTo>
                  <a:pt x="-11472" y="701120"/>
                  <a:pt x="-11472" y="626692"/>
                  <a:pt x="34415" y="580747"/>
                </a:cubicBezTo>
                <a:lnTo>
                  <a:pt x="583578" y="31583"/>
                </a:lnTo>
                <a:cubicBezTo>
                  <a:pt x="631128" y="-12722"/>
                  <a:pt x="705591" y="-10094"/>
                  <a:pt x="749896" y="37456"/>
                </a:cubicBezTo>
                <a:cubicBezTo>
                  <a:pt x="792009" y="82648"/>
                  <a:pt x="792009" y="152709"/>
                  <a:pt x="749896" y="197901"/>
                </a:cubicBezTo>
                <a:lnTo>
                  <a:pt x="401570" y="546228"/>
                </a:lnTo>
                <a:lnTo>
                  <a:pt x="1686612" y="546228"/>
                </a:lnTo>
                <a:cubicBezTo>
                  <a:pt x="1751606" y="546228"/>
                  <a:pt x="1804290" y="598913"/>
                  <a:pt x="1804290" y="663906"/>
                </a:cubicBezTo>
                <a:close/>
              </a:path>
            </a:pathLst>
          </a:custGeom>
          <a:solidFill>
            <a:srgbClr val="FBAB28"/>
          </a:solidFill>
          <a:ln w="39191" cap="flat">
            <a:solidFill>
              <a:srgbClr val="E7A1A2"/>
            </a:solidFill>
            <a:prstDash val="solid"/>
            <a:miter/>
          </a:ln>
        </p:spPr>
        <p:txBody>
          <a:bodyPr rtlCol="0" anchor="ctr"/>
          <a:lstStyle/>
          <a:p>
            <a:endParaRPr lang="es-ES"/>
          </a:p>
        </p:txBody>
      </p:sp>
      <p:sp>
        <p:nvSpPr>
          <p:cNvPr id="81" name="Freeform: Shape 80">
            <a:extLst>
              <a:ext uri="{FF2B5EF4-FFF2-40B4-BE49-F238E27FC236}">
                <a16:creationId xmlns:a16="http://schemas.microsoft.com/office/drawing/2014/main" id="{430C8463-E535-4DB6-BB7B-7592983F1A98}"/>
              </a:ext>
            </a:extLst>
          </p:cNvPr>
          <p:cNvSpPr/>
          <p:nvPr/>
        </p:nvSpPr>
        <p:spPr>
          <a:xfrm rot="13499860">
            <a:off x="3676430" y="3381315"/>
            <a:ext cx="516534" cy="373859"/>
          </a:xfrm>
          <a:custGeom>
            <a:avLst/>
            <a:gdLst>
              <a:gd name="connsiteX0" fmla="*/ 1804290 w 1804290"/>
              <a:gd name="connsiteY0" fmla="*/ 663906 h 1327813"/>
              <a:gd name="connsiteX1" fmla="*/ 1686612 w 1804290"/>
              <a:gd name="connsiteY1" fmla="*/ 781584 h 1327813"/>
              <a:gd name="connsiteX2" fmla="*/ 401570 w 1804290"/>
              <a:gd name="connsiteY2" fmla="*/ 781584 h 1327813"/>
              <a:gd name="connsiteX3" fmla="*/ 749896 w 1804290"/>
              <a:gd name="connsiteY3" fmla="*/ 1129910 h 1327813"/>
              <a:gd name="connsiteX4" fmla="*/ 744024 w 1804290"/>
              <a:gd name="connsiteY4" fmla="*/ 1296229 h 1327813"/>
              <a:gd name="connsiteX5" fmla="*/ 583578 w 1804290"/>
              <a:gd name="connsiteY5" fmla="*/ 1296229 h 1327813"/>
              <a:gd name="connsiteX6" fmla="*/ 34415 w 1804290"/>
              <a:gd name="connsiteY6" fmla="*/ 747065 h 1327813"/>
              <a:gd name="connsiteX7" fmla="*/ 34415 w 1804290"/>
              <a:gd name="connsiteY7" fmla="*/ 580747 h 1327813"/>
              <a:gd name="connsiteX8" fmla="*/ 583578 w 1804290"/>
              <a:gd name="connsiteY8" fmla="*/ 31583 h 1327813"/>
              <a:gd name="connsiteX9" fmla="*/ 749896 w 1804290"/>
              <a:gd name="connsiteY9" fmla="*/ 37456 h 1327813"/>
              <a:gd name="connsiteX10" fmla="*/ 749896 w 1804290"/>
              <a:gd name="connsiteY10" fmla="*/ 197901 h 1327813"/>
              <a:gd name="connsiteX11" fmla="*/ 401570 w 1804290"/>
              <a:gd name="connsiteY11" fmla="*/ 546228 h 1327813"/>
              <a:gd name="connsiteX12" fmla="*/ 1686612 w 1804290"/>
              <a:gd name="connsiteY12" fmla="*/ 546228 h 1327813"/>
              <a:gd name="connsiteX13" fmla="*/ 1804290 w 1804290"/>
              <a:gd name="connsiteY13" fmla="*/ 663906 h 1327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4290" h="1327813">
                <a:moveTo>
                  <a:pt x="1804290" y="663906"/>
                </a:moveTo>
                <a:cubicBezTo>
                  <a:pt x="1804290" y="728899"/>
                  <a:pt x="1751606" y="781584"/>
                  <a:pt x="1686612" y="781584"/>
                </a:cubicBezTo>
                <a:lnTo>
                  <a:pt x="401570" y="781584"/>
                </a:lnTo>
                <a:lnTo>
                  <a:pt x="749896" y="1129910"/>
                </a:lnTo>
                <a:cubicBezTo>
                  <a:pt x="794202" y="1177460"/>
                  <a:pt x="791574" y="1251923"/>
                  <a:pt x="744024" y="1296229"/>
                </a:cubicBezTo>
                <a:cubicBezTo>
                  <a:pt x="698832" y="1338342"/>
                  <a:pt x="628771" y="1338342"/>
                  <a:pt x="583578" y="1296229"/>
                </a:cubicBezTo>
                <a:lnTo>
                  <a:pt x="34415" y="747065"/>
                </a:lnTo>
                <a:cubicBezTo>
                  <a:pt x="-11472" y="701120"/>
                  <a:pt x="-11472" y="626692"/>
                  <a:pt x="34415" y="580747"/>
                </a:cubicBezTo>
                <a:lnTo>
                  <a:pt x="583578" y="31583"/>
                </a:lnTo>
                <a:cubicBezTo>
                  <a:pt x="631128" y="-12722"/>
                  <a:pt x="705591" y="-10094"/>
                  <a:pt x="749896" y="37456"/>
                </a:cubicBezTo>
                <a:cubicBezTo>
                  <a:pt x="792009" y="82648"/>
                  <a:pt x="792009" y="152709"/>
                  <a:pt x="749896" y="197901"/>
                </a:cubicBezTo>
                <a:lnTo>
                  <a:pt x="401570" y="546228"/>
                </a:lnTo>
                <a:lnTo>
                  <a:pt x="1686612" y="546228"/>
                </a:lnTo>
                <a:cubicBezTo>
                  <a:pt x="1751606" y="546228"/>
                  <a:pt x="1804290" y="598913"/>
                  <a:pt x="1804290" y="663906"/>
                </a:cubicBezTo>
                <a:close/>
              </a:path>
            </a:pathLst>
          </a:custGeom>
          <a:solidFill>
            <a:srgbClr val="FBAB28"/>
          </a:solidFill>
          <a:ln w="39191" cap="flat">
            <a:solidFill>
              <a:srgbClr val="E7A1A2"/>
            </a:solidFill>
            <a:prstDash val="solid"/>
            <a:miter/>
          </a:ln>
        </p:spPr>
        <p:txBody>
          <a:bodyPr rtlCol="0" anchor="ctr"/>
          <a:lstStyle/>
          <a:p>
            <a:endParaRPr lang="es-ES"/>
          </a:p>
        </p:txBody>
      </p:sp>
      <p:sp>
        <p:nvSpPr>
          <p:cNvPr id="82" name="TextBox 81">
            <a:extLst>
              <a:ext uri="{FF2B5EF4-FFF2-40B4-BE49-F238E27FC236}">
                <a16:creationId xmlns:a16="http://schemas.microsoft.com/office/drawing/2014/main" id="{C23912DD-4E9E-45E4-BC03-611E31FFB927}"/>
              </a:ext>
            </a:extLst>
          </p:cNvPr>
          <p:cNvSpPr txBox="1"/>
          <p:nvPr/>
        </p:nvSpPr>
        <p:spPr>
          <a:xfrm>
            <a:off x="3796765" y="5806500"/>
            <a:ext cx="1371008" cy="584775"/>
          </a:xfrm>
          <a:prstGeom prst="rect">
            <a:avLst/>
          </a:prstGeom>
          <a:noFill/>
        </p:spPr>
        <p:txBody>
          <a:bodyPr wrap="square" rtlCol="0">
            <a:spAutoFit/>
          </a:bodyPr>
          <a:lstStyle/>
          <a:p>
            <a:pPr algn="ctr"/>
            <a:r>
              <a:rPr lang="es-ES" sz="1600" dirty="0" err="1"/>
              <a:t>Exact</a:t>
            </a:r>
            <a:r>
              <a:rPr lang="es-ES" sz="1600" dirty="0"/>
              <a:t> </a:t>
            </a:r>
            <a:r>
              <a:rPr lang="es-ES" sz="1600" dirty="0" err="1"/>
              <a:t>copy</a:t>
            </a:r>
            <a:r>
              <a:rPr lang="es-ES" sz="1600" dirty="0"/>
              <a:t> </a:t>
            </a:r>
            <a:r>
              <a:rPr lang="es-ES" sz="1600" dirty="0" err="1"/>
              <a:t>of</a:t>
            </a:r>
            <a:r>
              <a:rPr lang="es-ES" sz="1600" dirty="0"/>
              <a:t> </a:t>
            </a:r>
            <a:r>
              <a:rPr lang="es-ES" sz="1600" dirty="0" err="1"/>
              <a:t>the</a:t>
            </a:r>
            <a:r>
              <a:rPr lang="es-ES" sz="1600" dirty="0"/>
              <a:t> </a:t>
            </a:r>
            <a:r>
              <a:rPr lang="es-ES" sz="1600" dirty="0" err="1"/>
              <a:t>source</a:t>
            </a:r>
            <a:endParaRPr lang="es-ES" sz="1600" dirty="0"/>
          </a:p>
        </p:txBody>
      </p:sp>
      <p:sp>
        <p:nvSpPr>
          <p:cNvPr id="83" name="Freeform: Shape 82">
            <a:extLst>
              <a:ext uri="{FF2B5EF4-FFF2-40B4-BE49-F238E27FC236}">
                <a16:creationId xmlns:a16="http://schemas.microsoft.com/office/drawing/2014/main" id="{8ED683E1-31EA-40B8-B82C-5818F28870B2}"/>
              </a:ext>
            </a:extLst>
          </p:cNvPr>
          <p:cNvSpPr/>
          <p:nvPr/>
        </p:nvSpPr>
        <p:spPr>
          <a:xfrm rot="18935483">
            <a:off x="8308828" y="2640715"/>
            <a:ext cx="516534" cy="373859"/>
          </a:xfrm>
          <a:custGeom>
            <a:avLst/>
            <a:gdLst>
              <a:gd name="connsiteX0" fmla="*/ 1804290 w 1804290"/>
              <a:gd name="connsiteY0" fmla="*/ 663906 h 1327813"/>
              <a:gd name="connsiteX1" fmla="*/ 1686612 w 1804290"/>
              <a:gd name="connsiteY1" fmla="*/ 781584 h 1327813"/>
              <a:gd name="connsiteX2" fmla="*/ 401570 w 1804290"/>
              <a:gd name="connsiteY2" fmla="*/ 781584 h 1327813"/>
              <a:gd name="connsiteX3" fmla="*/ 749896 w 1804290"/>
              <a:gd name="connsiteY3" fmla="*/ 1129910 h 1327813"/>
              <a:gd name="connsiteX4" fmla="*/ 744024 w 1804290"/>
              <a:gd name="connsiteY4" fmla="*/ 1296229 h 1327813"/>
              <a:gd name="connsiteX5" fmla="*/ 583578 w 1804290"/>
              <a:gd name="connsiteY5" fmla="*/ 1296229 h 1327813"/>
              <a:gd name="connsiteX6" fmla="*/ 34415 w 1804290"/>
              <a:gd name="connsiteY6" fmla="*/ 747065 h 1327813"/>
              <a:gd name="connsiteX7" fmla="*/ 34415 w 1804290"/>
              <a:gd name="connsiteY7" fmla="*/ 580747 h 1327813"/>
              <a:gd name="connsiteX8" fmla="*/ 583578 w 1804290"/>
              <a:gd name="connsiteY8" fmla="*/ 31583 h 1327813"/>
              <a:gd name="connsiteX9" fmla="*/ 749896 w 1804290"/>
              <a:gd name="connsiteY9" fmla="*/ 37456 h 1327813"/>
              <a:gd name="connsiteX10" fmla="*/ 749896 w 1804290"/>
              <a:gd name="connsiteY10" fmla="*/ 197901 h 1327813"/>
              <a:gd name="connsiteX11" fmla="*/ 401570 w 1804290"/>
              <a:gd name="connsiteY11" fmla="*/ 546228 h 1327813"/>
              <a:gd name="connsiteX12" fmla="*/ 1686612 w 1804290"/>
              <a:gd name="connsiteY12" fmla="*/ 546228 h 1327813"/>
              <a:gd name="connsiteX13" fmla="*/ 1804290 w 1804290"/>
              <a:gd name="connsiteY13" fmla="*/ 663906 h 1327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4290" h="1327813">
                <a:moveTo>
                  <a:pt x="1804290" y="663906"/>
                </a:moveTo>
                <a:cubicBezTo>
                  <a:pt x="1804290" y="728899"/>
                  <a:pt x="1751606" y="781584"/>
                  <a:pt x="1686612" y="781584"/>
                </a:cubicBezTo>
                <a:lnTo>
                  <a:pt x="401570" y="781584"/>
                </a:lnTo>
                <a:lnTo>
                  <a:pt x="749896" y="1129910"/>
                </a:lnTo>
                <a:cubicBezTo>
                  <a:pt x="794202" y="1177460"/>
                  <a:pt x="791574" y="1251923"/>
                  <a:pt x="744024" y="1296229"/>
                </a:cubicBezTo>
                <a:cubicBezTo>
                  <a:pt x="698832" y="1338342"/>
                  <a:pt x="628771" y="1338342"/>
                  <a:pt x="583578" y="1296229"/>
                </a:cubicBezTo>
                <a:lnTo>
                  <a:pt x="34415" y="747065"/>
                </a:lnTo>
                <a:cubicBezTo>
                  <a:pt x="-11472" y="701120"/>
                  <a:pt x="-11472" y="626692"/>
                  <a:pt x="34415" y="580747"/>
                </a:cubicBezTo>
                <a:lnTo>
                  <a:pt x="583578" y="31583"/>
                </a:lnTo>
                <a:cubicBezTo>
                  <a:pt x="631128" y="-12722"/>
                  <a:pt x="705591" y="-10094"/>
                  <a:pt x="749896" y="37456"/>
                </a:cubicBezTo>
                <a:cubicBezTo>
                  <a:pt x="792009" y="82648"/>
                  <a:pt x="792009" y="152709"/>
                  <a:pt x="749896" y="197901"/>
                </a:cubicBezTo>
                <a:lnTo>
                  <a:pt x="401570" y="546228"/>
                </a:lnTo>
                <a:lnTo>
                  <a:pt x="1686612" y="546228"/>
                </a:lnTo>
                <a:cubicBezTo>
                  <a:pt x="1751606" y="546228"/>
                  <a:pt x="1804290" y="598913"/>
                  <a:pt x="1804290" y="663906"/>
                </a:cubicBezTo>
                <a:close/>
              </a:path>
            </a:pathLst>
          </a:custGeom>
          <a:solidFill>
            <a:srgbClr val="FBAB28"/>
          </a:solidFill>
          <a:ln w="39191" cap="flat">
            <a:solidFill>
              <a:srgbClr val="E7A1A2"/>
            </a:solidFill>
            <a:prstDash val="solid"/>
            <a:miter/>
          </a:ln>
        </p:spPr>
        <p:txBody>
          <a:bodyPr rtlCol="0" anchor="ctr"/>
          <a:lstStyle/>
          <a:p>
            <a:endParaRPr lang="es-ES"/>
          </a:p>
        </p:txBody>
      </p:sp>
      <p:sp>
        <p:nvSpPr>
          <p:cNvPr id="84" name="Freeform: Shape 83">
            <a:extLst>
              <a:ext uri="{FF2B5EF4-FFF2-40B4-BE49-F238E27FC236}">
                <a16:creationId xmlns:a16="http://schemas.microsoft.com/office/drawing/2014/main" id="{725C3AB9-8815-4B8E-9995-28B28EC47DC2}"/>
              </a:ext>
            </a:extLst>
          </p:cNvPr>
          <p:cNvSpPr/>
          <p:nvPr/>
        </p:nvSpPr>
        <p:spPr>
          <a:xfrm>
            <a:off x="8251789" y="3937013"/>
            <a:ext cx="479663" cy="363765"/>
          </a:xfrm>
          <a:custGeom>
            <a:avLst/>
            <a:gdLst>
              <a:gd name="connsiteX0" fmla="*/ 1804290 w 1804290"/>
              <a:gd name="connsiteY0" fmla="*/ 663906 h 1327813"/>
              <a:gd name="connsiteX1" fmla="*/ 1686612 w 1804290"/>
              <a:gd name="connsiteY1" fmla="*/ 781584 h 1327813"/>
              <a:gd name="connsiteX2" fmla="*/ 401570 w 1804290"/>
              <a:gd name="connsiteY2" fmla="*/ 781584 h 1327813"/>
              <a:gd name="connsiteX3" fmla="*/ 749896 w 1804290"/>
              <a:gd name="connsiteY3" fmla="*/ 1129910 h 1327813"/>
              <a:gd name="connsiteX4" fmla="*/ 744024 w 1804290"/>
              <a:gd name="connsiteY4" fmla="*/ 1296229 h 1327813"/>
              <a:gd name="connsiteX5" fmla="*/ 583578 w 1804290"/>
              <a:gd name="connsiteY5" fmla="*/ 1296229 h 1327813"/>
              <a:gd name="connsiteX6" fmla="*/ 34415 w 1804290"/>
              <a:gd name="connsiteY6" fmla="*/ 747065 h 1327813"/>
              <a:gd name="connsiteX7" fmla="*/ 34415 w 1804290"/>
              <a:gd name="connsiteY7" fmla="*/ 580747 h 1327813"/>
              <a:gd name="connsiteX8" fmla="*/ 583578 w 1804290"/>
              <a:gd name="connsiteY8" fmla="*/ 31583 h 1327813"/>
              <a:gd name="connsiteX9" fmla="*/ 749896 w 1804290"/>
              <a:gd name="connsiteY9" fmla="*/ 37456 h 1327813"/>
              <a:gd name="connsiteX10" fmla="*/ 749896 w 1804290"/>
              <a:gd name="connsiteY10" fmla="*/ 197901 h 1327813"/>
              <a:gd name="connsiteX11" fmla="*/ 401570 w 1804290"/>
              <a:gd name="connsiteY11" fmla="*/ 546228 h 1327813"/>
              <a:gd name="connsiteX12" fmla="*/ 1686612 w 1804290"/>
              <a:gd name="connsiteY12" fmla="*/ 546228 h 1327813"/>
              <a:gd name="connsiteX13" fmla="*/ 1804290 w 1804290"/>
              <a:gd name="connsiteY13" fmla="*/ 663906 h 1327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4290" h="1327813">
                <a:moveTo>
                  <a:pt x="1804290" y="663906"/>
                </a:moveTo>
                <a:cubicBezTo>
                  <a:pt x="1804290" y="728899"/>
                  <a:pt x="1751606" y="781584"/>
                  <a:pt x="1686612" y="781584"/>
                </a:cubicBezTo>
                <a:lnTo>
                  <a:pt x="401570" y="781584"/>
                </a:lnTo>
                <a:lnTo>
                  <a:pt x="749896" y="1129910"/>
                </a:lnTo>
                <a:cubicBezTo>
                  <a:pt x="794202" y="1177460"/>
                  <a:pt x="791574" y="1251923"/>
                  <a:pt x="744024" y="1296229"/>
                </a:cubicBezTo>
                <a:cubicBezTo>
                  <a:pt x="698832" y="1338342"/>
                  <a:pt x="628771" y="1338342"/>
                  <a:pt x="583578" y="1296229"/>
                </a:cubicBezTo>
                <a:lnTo>
                  <a:pt x="34415" y="747065"/>
                </a:lnTo>
                <a:cubicBezTo>
                  <a:pt x="-11472" y="701120"/>
                  <a:pt x="-11472" y="626692"/>
                  <a:pt x="34415" y="580747"/>
                </a:cubicBezTo>
                <a:lnTo>
                  <a:pt x="583578" y="31583"/>
                </a:lnTo>
                <a:cubicBezTo>
                  <a:pt x="631128" y="-12722"/>
                  <a:pt x="705591" y="-10094"/>
                  <a:pt x="749896" y="37456"/>
                </a:cubicBezTo>
                <a:cubicBezTo>
                  <a:pt x="792009" y="82648"/>
                  <a:pt x="792009" y="152709"/>
                  <a:pt x="749896" y="197901"/>
                </a:cubicBezTo>
                <a:lnTo>
                  <a:pt x="401570" y="546228"/>
                </a:lnTo>
                <a:lnTo>
                  <a:pt x="1686612" y="546228"/>
                </a:lnTo>
                <a:cubicBezTo>
                  <a:pt x="1751606" y="546228"/>
                  <a:pt x="1804290" y="598913"/>
                  <a:pt x="1804290" y="663906"/>
                </a:cubicBezTo>
                <a:close/>
              </a:path>
            </a:pathLst>
          </a:custGeom>
          <a:solidFill>
            <a:srgbClr val="FBAB28"/>
          </a:solidFill>
          <a:ln w="39191" cap="flat">
            <a:solidFill>
              <a:srgbClr val="E7A1A2"/>
            </a:solidFill>
            <a:prstDash val="solid"/>
            <a:miter/>
          </a:ln>
        </p:spPr>
        <p:txBody>
          <a:bodyPr rtlCol="0" anchor="ctr"/>
          <a:lstStyle/>
          <a:p>
            <a:endParaRPr lang="es-ES"/>
          </a:p>
        </p:txBody>
      </p:sp>
      <p:sp>
        <p:nvSpPr>
          <p:cNvPr id="85" name="Freeform: Shape 84">
            <a:extLst>
              <a:ext uri="{FF2B5EF4-FFF2-40B4-BE49-F238E27FC236}">
                <a16:creationId xmlns:a16="http://schemas.microsoft.com/office/drawing/2014/main" id="{73DD104B-99A1-44B6-9007-C3CC38EAA98C}"/>
              </a:ext>
            </a:extLst>
          </p:cNvPr>
          <p:cNvSpPr/>
          <p:nvPr/>
        </p:nvSpPr>
        <p:spPr>
          <a:xfrm rot="2779031">
            <a:off x="8326177" y="5252743"/>
            <a:ext cx="516534" cy="373859"/>
          </a:xfrm>
          <a:custGeom>
            <a:avLst/>
            <a:gdLst>
              <a:gd name="connsiteX0" fmla="*/ 1804290 w 1804290"/>
              <a:gd name="connsiteY0" fmla="*/ 663906 h 1327813"/>
              <a:gd name="connsiteX1" fmla="*/ 1686612 w 1804290"/>
              <a:gd name="connsiteY1" fmla="*/ 781584 h 1327813"/>
              <a:gd name="connsiteX2" fmla="*/ 401570 w 1804290"/>
              <a:gd name="connsiteY2" fmla="*/ 781584 h 1327813"/>
              <a:gd name="connsiteX3" fmla="*/ 749896 w 1804290"/>
              <a:gd name="connsiteY3" fmla="*/ 1129910 h 1327813"/>
              <a:gd name="connsiteX4" fmla="*/ 744024 w 1804290"/>
              <a:gd name="connsiteY4" fmla="*/ 1296229 h 1327813"/>
              <a:gd name="connsiteX5" fmla="*/ 583578 w 1804290"/>
              <a:gd name="connsiteY5" fmla="*/ 1296229 h 1327813"/>
              <a:gd name="connsiteX6" fmla="*/ 34415 w 1804290"/>
              <a:gd name="connsiteY6" fmla="*/ 747065 h 1327813"/>
              <a:gd name="connsiteX7" fmla="*/ 34415 w 1804290"/>
              <a:gd name="connsiteY7" fmla="*/ 580747 h 1327813"/>
              <a:gd name="connsiteX8" fmla="*/ 583578 w 1804290"/>
              <a:gd name="connsiteY8" fmla="*/ 31583 h 1327813"/>
              <a:gd name="connsiteX9" fmla="*/ 749896 w 1804290"/>
              <a:gd name="connsiteY9" fmla="*/ 37456 h 1327813"/>
              <a:gd name="connsiteX10" fmla="*/ 749896 w 1804290"/>
              <a:gd name="connsiteY10" fmla="*/ 197901 h 1327813"/>
              <a:gd name="connsiteX11" fmla="*/ 401570 w 1804290"/>
              <a:gd name="connsiteY11" fmla="*/ 546228 h 1327813"/>
              <a:gd name="connsiteX12" fmla="*/ 1686612 w 1804290"/>
              <a:gd name="connsiteY12" fmla="*/ 546228 h 1327813"/>
              <a:gd name="connsiteX13" fmla="*/ 1804290 w 1804290"/>
              <a:gd name="connsiteY13" fmla="*/ 663906 h 1327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4290" h="1327813">
                <a:moveTo>
                  <a:pt x="1804290" y="663906"/>
                </a:moveTo>
                <a:cubicBezTo>
                  <a:pt x="1804290" y="728899"/>
                  <a:pt x="1751606" y="781584"/>
                  <a:pt x="1686612" y="781584"/>
                </a:cubicBezTo>
                <a:lnTo>
                  <a:pt x="401570" y="781584"/>
                </a:lnTo>
                <a:lnTo>
                  <a:pt x="749896" y="1129910"/>
                </a:lnTo>
                <a:cubicBezTo>
                  <a:pt x="794202" y="1177460"/>
                  <a:pt x="791574" y="1251923"/>
                  <a:pt x="744024" y="1296229"/>
                </a:cubicBezTo>
                <a:cubicBezTo>
                  <a:pt x="698832" y="1338342"/>
                  <a:pt x="628771" y="1338342"/>
                  <a:pt x="583578" y="1296229"/>
                </a:cubicBezTo>
                <a:lnTo>
                  <a:pt x="34415" y="747065"/>
                </a:lnTo>
                <a:cubicBezTo>
                  <a:pt x="-11472" y="701120"/>
                  <a:pt x="-11472" y="626692"/>
                  <a:pt x="34415" y="580747"/>
                </a:cubicBezTo>
                <a:lnTo>
                  <a:pt x="583578" y="31583"/>
                </a:lnTo>
                <a:cubicBezTo>
                  <a:pt x="631128" y="-12722"/>
                  <a:pt x="705591" y="-10094"/>
                  <a:pt x="749896" y="37456"/>
                </a:cubicBezTo>
                <a:cubicBezTo>
                  <a:pt x="792009" y="82648"/>
                  <a:pt x="792009" y="152709"/>
                  <a:pt x="749896" y="197901"/>
                </a:cubicBezTo>
                <a:lnTo>
                  <a:pt x="401570" y="546228"/>
                </a:lnTo>
                <a:lnTo>
                  <a:pt x="1686612" y="546228"/>
                </a:lnTo>
                <a:cubicBezTo>
                  <a:pt x="1751606" y="546228"/>
                  <a:pt x="1804290" y="598913"/>
                  <a:pt x="1804290" y="663906"/>
                </a:cubicBezTo>
                <a:close/>
              </a:path>
            </a:pathLst>
          </a:custGeom>
          <a:solidFill>
            <a:srgbClr val="FBAB28"/>
          </a:solidFill>
          <a:ln w="39191" cap="flat">
            <a:solidFill>
              <a:srgbClr val="E7A1A2"/>
            </a:solidFill>
            <a:prstDash val="solid"/>
            <a:miter/>
          </a:ln>
        </p:spPr>
        <p:txBody>
          <a:bodyPr rtlCol="0" anchor="ctr"/>
          <a:lstStyle/>
          <a:p>
            <a:endParaRPr lang="es-ES"/>
          </a:p>
        </p:txBody>
      </p:sp>
      <p:pic>
        <p:nvPicPr>
          <p:cNvPr id="86" name="Graphic 85" descr="Database">
            <a:extLst>
              <a:ext uri="{FF2B5EF4-FFF2-40B4-BE49-F238E27FC236}">
                <a16:creationId xmlns:a16="http://schemas.microsoft.com/office/drawing/2014/main" id="{A85CF236-67D8-4119-9A85-748F5BBAA588}"/>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3319832" y="3653323"/>
            <a:ext cx="2323897" cy="2323897"/>
          </a:xfrm>
          <a:prstGeom prst="rect">
            <a:avLst/>
          </a:prstGeom>
        </p:spPr>
      </p:pic>
      <p:sp>
        <p:nvSpPr>
          <p:cNvPr id="87" name="TextBox 86">
            <a:extLst>
              <a:ext uri="{FF2B5EF4-FFF2-40B4-BE49-F238E27FC236}">
                <a16:creationId xmlns:a16="http://schemas.microsoft.com/office/drawing/2014/main" id="{8DC95350-EF1D-4310-85FB-CF700C80557D}"/>
              </a:ext>
            </a:extLst>
          </p:cNvPr>
          <p:cNvSpPr txBox="1"/>
          <p:nvPr/>
        </p:nvSpPr>
        <p:spPr>
          <a:xfrm>
            <a:off x="1031845" y="1089575"/>
            <a:ext cx="1897871" cy="338554"/>
          </a:xfrm>
          <a:prstGeom prst="rect">
            <a:avLst/>
          </a:prstGeom>
          <a:noFill/>
        </p:spPr>
        <p:txBody>
          <a:bodyPr wrap="square" rtlCol="0">
            <a:spAutoFit/>
          </a:bodyPr>
          <a:lstStyle/>
          <a:p>
            <a:pPr algn="ctr"/>
            <a:r>
              <a:rPr lang="es-ES" sz="1600" b="1" dirty="0"/>
              <a:t>Data </a:t>
            </a:r>
            <a:r>
              <a:rPr lang="es-ES" sz="1600" b="1" dirty="0" err="1"/>
              <a:t>Sources</a:t>
            </a:r>
            <a:endParaRPr lang="es-ES" sz="1600" b="1" dirty="0"/>
          </a:p>
        </p:txBody>
      </p:sp>
      <p:sp>
        <p:nvSpPr>
          <p:cNvPr id="88" name="TextBox 87">
            <a:extLst>
              <a:ext uri="{FF2B5EF4-FFF2-40B4-BE49-F238E27FC236}">
                <a16:creationId xmlns:a16="http://schemas.microsoft.com/office/drawing/2014/main" id="{00886B5D-41C4-404F-9A7D-8CCD43CC3BF7}"/>
              </a:ext>
            </a:extLst>
          </p:cNvPr>
          <p:cNvSpPr txBox="1"/>
          <p:nvPr/>
        </p:nvSpPr>
        <p:spPr>
          <a:xfrm>
            <a:off x="3489188" y="1092644"/>
            <a:ext cx="1897871" cy="338554"/>
          </a:xfrm>
          <a:prstGeom prst="rect">
            <a:avLst/>
          </a:prstGeom>
          <a:noFill/>
        </p:spPr>
        <p:txBody>
          <a:bodyPr wrap="square" rtlCol="0">
            <a:spAutoFit/>
          </a:bodyPr>
          <a:lstStyle/>
          <a:p>
            <a:pPr algn="ctr"/>
            <a:r>
              <a:rPr lang="es-ES" sz="1600" b="1" dirty="0" err="1"/>
              <a:t>Staging</a:t>
            </a:r>
            <a:r>
              <a:rPr lang="es-ES" sz="1600" b="1" dirty="0"/>
              <a:t> </a:t>
            </a:r>
            <a:r>
              <a:rPr lang="es-ES" sz="1600" b="1" dirty="0" err="1"/>
              <a:t>Area</a:t>
            </a:r>
            <a:endParaRPr lang="es-ES" sz="1600" b="1" dirty="0"/>
          </a:p>
        </p:txBody>
      </p:sp>
      <p:sp>
        <p:nvSpPr>
          <p:cNvPr id="89" name="TextBox 88">
            <a:extLst>
              <a:ext uri="{FF2B5EF4-FFF2-40B4-BE49-F238E27FC236}">
                <a16:creationId xmlns:a16="http://schemas.microsoft.com/office/drawing/2014/main" id="{AB3CC2B5-30E2-4AC2-87BC-B972C9AA05E8}"/>
              </a:ext>
            </a:extLst>
          </p:cNvPr>
          <p:cNvSpPr txBox="1"/>
          <p:nvPr/>
        </p:nvSpPr>
        <p:spPr>
          <a:xfrm>
            <a:off x="6178909" y="1089612"/>
            <a:ext cx="1897871" cy="338554"/>
          </a:xfrm>
          <a:prstGeom prst="rect">
            <a:avLst/>
          </a:prstGeom>
          <a:noFill/>
        </p:spPr>
        <p:txBody>
          <a:bodyPr wrap="square" rtlCol="0">
            <a:spAutoFit/>
          </a:bodyPr>
          <a:lstStyle/>
          <a:p>
            <a:pPr algn="ctr"/>
            <a:r>
              <a:rPr lang="es-ES" sz="1600" b="1" dirty="0"/>
              <a:t>Final </a:t>
            </a:r>
            <a:r>
              <a:rPr lang="es-ES" sz="1600" b="1" dirty="0" err="1"/>
              <a:t>Model</a:t>
            </a:r>
            <a:endParaRPr lang="es-ES" sz="1600" b="1" dirty="0"/>
          </a:p>
        </p:txBody>
      </p:sp>
      <p:sp>
        <p:nvSpPr>
          <p:cNvPr id="90" name="TextBox 89">
            <a:extLst>
              <a:ext uri="{FF2B5EF4-FFF2-40B4-BE49-F238E27FC236}">
                <a16:creationId xmlns:a16="http://schemas.microsoft.com/office/drawing/2014/main" id="{1C61F22C-4F7E-4B2A-9A8F-31B7FB94F908}"/>
              </a:ext>
            </a:extLst>
          </p:cNvPr>
          <p:cNvSpPr txBox="1"/>
          <p:nvPr/>
        </p:nvSpPr>
        <p:spPr>
          <a:xfrm>
            <a:off x="8486907" y="1089575"/>
            <a:ext cx="2276777" cy="338554"/>
          </a:xfrm>
          <a:prstGeom prst="rect">
            <a:avLst/>
          </a:prstGeom>
          <a:noFill/>
        </p:spPr>
        <p:txBody>
          <a:bodyPr wrap="square" rtlCol="0">
            <a:spAutoFit/>
          </a:bodyPr>
          <a:lstStyle/>
          <a:p>
            <a:pPr algn="ctr"/>
            <a:r>
              <a:rPr lang="es-ES" sz="1600" b="1" dirty="0"/>
              <a:t>UI</a:t>
            </a:r>
          </a:p>
        </p:txBody>
      </p:sp>
      <p:sp>
        <p:nvSpPr>
          <p:cNvPr id="91" name="TextBox 90">
            <a:extLst>
              <a:ext uri="{FF2B5EF4-FFF2-40B4-BE49-F238E27FC236}">
                <a16:creationId xmlns:a16="http://schemas.microsoft.com/office/drawing/2014/main" id="{476F0618-4A34-465E-8EF9-19672EE9057F}"/>
              </a:ext>
            </a:extLst>
          </p:cNvPr>
          <p:cNvSpPr txBox="1"/>
          <p:nvPr/>
        </p:nvSpPr>
        <p:spPr>
          <a:xfrm>
            <a:off x="5926835" y="5167325"/>
            <a:ext cx="1327961" cy="707886"/>
          </a:xfrm>
          <a:prstGeom prst="rect">
            <a:avLst/>
          </a:prstGeom>
          <a:noFill/>
        </p:spPr>
        <p:txBody>
          <a:bodyPr wrap="square" rtlCol="0">
            <a:spAutoFit/>
          </a:bodyPr>
          <a:lstStyle/>
          <a:p>
            <a:pPr algn="ctr"/>
            <a:r>
              <a:rPr lang="es-ES" sz="4000" dirty="0"/>
              <a:t>DATA</a:t>
            </a:r>
          </a:p>
        </p:txBody>
      </p:sp>
      <p:sp>
        <p:nvSpPr>
          <p:cNvPr id="92" name="TextBox 91">
            <a:extLst>
              <a:ext uri="{FF2B5EF4-FFF2-40B4-BE49-F238E27FC236}">
                <a16:creationId xmlns:a16="http://schemas.microsoft.com/office/drawing/2014/main" id="{81C60941-C924-4C1C-BCB1-3512D70C4C8B}"/>
              </a:ext>
            </a:extLst>
          </p:cNvPr>
          <p:cNvSpPr txBox="1"/>
          <p:nvPr/>
        </p:nvSpPr>
        <p:spPr>
          <a:xfrm>
            <a:off x="7097997" y="5221725"/>
            <a:ext cx="1327961" cy="584775"/>
          </a:xfrm>
          <a:prstGeom prst="rect">
            <a:avLst/>
          </a:prstGeom>
          <a:noFill/>
        </p:spPr>
        <p:txBody>
          <a:bodyPr wrap="square" rtlCol="0">
            <a:spAutoFit/>
          </a:bodyPr>
          <a:lstStyle/>
          <a:p>
            <a:r>
              <a:rPr lang="es-ES" sz="1600" dirty="0"/>
              <a:t>MART</a:t>
            </a:r>
          </a:p>
          <a:p>
            <a:r>
              <a:rPr lang="es-ES" sz="1600" dirty="0"/>
              <a:t>WAREHOUSE</a:t>
            </a:r>
          </a:p>
        </p:txBody>
      </p:sp>
      <p:cxnSp>
        <p:nvCxnSpPr>
          <p:cNvPr id="93" name="Straight Connector 92">
            <a:extLst>
              <a:ext uri="{FF2B5EF4-FFF2-40B4-BE49-F238E27FC236}">
                <a16:creationId xmlns:a16="http://schemas.microsoft.com/office/drawing/2014/main" id="{E5967113-B78D-411A-89FB-EBF12EC8846F}"/>
              </a:ext>
            </a:extLst>
          </p:cNvPr>
          <p:cNvCxnSpPr>
            <a:cxnSpLocks/>
          </p:cNvCxnSpPr>
          <p:nvPr/>
        </p:nvCxnSpPr>
        <p:spPr>
          <a:xfrm>
            <a:off x="2972173" y="1041712"/>
            <a:ext cx="0" cy="5806128"/>
          </a:xfrm>
          <a:prstGeom prst="line">
            <a:avLst/>
          </a:prstGeom>
          <a:ln w="38100">
            <a:solidFill>
              <a:srgbClr val="E7A1A2"/>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555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7"/>
                                        </p:tgtEl>
                                        <p:attrNameLst>
                                          <p:attrName>style.visibility</p:attrName>
                                        </p:attrNameLst>
                                      </p:cBhvr>
                                      <p:to>
                                        <p:strVal val="visible"/>
                                      </p:to>
                                    </p:set>
                                    <p:animEffect transition="in" filter="fade">
                                      <p:cBhvr>
                                        <p:cTn id="10" dur="500"/>
                                        <p:tgtEl>
                                          <p:spTgt spid="6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fade">
                                      <p:cBhvr>
                                        <p:cTn id="15" dur="500"/>
                                        <p:tgtEl>
                                          <p:spTgt spid="5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8"/>
                                        </p:tgtEl>
                                        <p:attrNameLst>
                                          <p:attrName>style.visibility</p:attrName>
                                        </p:attrNameLst>
                                      </p:cBhvr>
                                      <p:to>
                                        <p:strVal val="visible"/>
                                      </p:to>
                                    </p:set>
                                    <p:animEffect transition="in" filter="fade">
                                      <p:cBhvr>
                                        <p:cTn id="18" dur="500"/>
                                        <p:tgtEl>
                                          <p:spTgt spid="6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0"/>
                                        </p:tgtEl>
                                        <p:attrNameLst>
                                          <p:attrName>style.visibility</p:attrName>
                                        </p:attrNameLst>
                                      </p:cBhvr>
                                      <p:to>
                                        <p:strVal val="visible"/>
                                      </p:to>
                                    </p:set>
                                    <p:animEffect transition="in" filter="fade">
                                      <p:cBhvr>
                                        <p:cTn id="23" dur="500"/>
                                        <p:tgtEl>
                                          <p:spTgt spid="6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9"/>
                                        </p:tgtEl>
                                        <p:attrNameLst>
                                          <p:attrName>style.visibility</p:attrName>
                                        </p:attrNameLst>
                                      </p:cBhvr>
                                      <p:to>
                                        <p:strVal val="visible"/>
                                      </p:to>
                                    </p:set>
                                    <p:animEffect transition="in" filter="fade">
                                      <p:cBhvr>
                                        <p:cTn id="26" dur="500"/>
                                        <p:tgtEl>
                                          <p:spTgt spid="6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fade">
                                      <p:cBhvr>
                                        <p:cTn id="31" dur="500"/>
                                        <p:tgtEl>
                                          <p:spTgt spid="62"/>
                                        </p:tgtEl>
                                      </p:cBhvr>
                                    </p:animEffect>
                                  </p:childTnLst>
                                </p:cTn>
                              </p:par>
                              <p:par>
                                <p:cTn id="32" presetID="10" presetClass="entr" presetSubtype="0" fill="hold" nodeType="withEffect">
                                  <p:stCondLst>
                                    <p:cond delay="0"/>
                                  </p:stCondLst>
                                  <p:childTnLst>
                                    <p:set>
                                      <p:cBhvr>
                                        <p:cTn id="33" dur="1" fill="hold">
                                          <p:stCondLst>
                                            <p:cond delay="0"/>
                                          </p:stCondLst>
                                        </p:cTn>
                                        <p:tgtEl>
                                          <p:spTgt spid="63"/>
                                        </p:tgtEl>
                                        <p:attrNameLst>
                                          <p:attrName>style.visibility</p:attrName>
                                        </p:attrNameLst>
                                      </p:cBhvr>
                                      <p:to>
                                        <p:strVal val="visible"/>
                                      </p:to>
                                    </p:set>
                                    <p:animEffect transition="in" filter="fade">
                                      <p:cBhvr>
                                        <p:cTn id="34" dur="500"/>
                                        <p:tgtEl>
                                          <p:spTgt spid="63"/>
                                        </p:tgtEl>
                                      </p:cBhvr>
                                    </p:animEffect>
                                  </p:childTnLst>
                                </p:cTn>
                              </p:par>
                              <p:par>
                                <p:cTn id="35" presetID="10"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fade">
                                      <p:cBhvr>
                                        <p:cTn id="37" dur="500"/>
                                        <p:tgtEl>
                                          <p:spTgt spid="6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fade">
                                      <p:cBhvr>
                                        <p:cTn id="40" dur="500"/>
                                        <p:tgtEl>
                                          <p:spTgt spid="7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79"/>
                                        </p:tgtEl>
                                        <p:attrNameLst>
                                          <p:attrName>style.visibility</p:attrName>
                                        </p:attrNameLst>
                                      </p:cBhvr>
                                      <p:to>
                                        <p:strVal val="visible"/>
                                      </p:to>
                                    </p:set>
                                    <p:animEffect transition="in" filter="fade">
                                      <p:cBhvr>
                                        <p:cTn id="45" dur="500"/>
                                        <p:tgtEl>
                                          <p:spTgt spid="7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1"/>
                                        </p:tgtEl>
                                        <p:attrNameLst>
                                          <p:attrName>style.visibility</p:attrName>
                                        </p:attrNameLst>
                                      </p:cBhvr>
                                      <p:to>
                                        <p:strVal val="visible"/>
                                      </p:to>
                                    </p:set>
                                    <p:animEffect transition="in" filter="fade">
                                      <p:cBhvr>
                                        <p:cTn id="50" dur="500"/>
                                        <p:tgtEl>
                                          <p:spTgt spid="51"/>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78"/>
                                        </p:tgtEl>
                                        <p:attrNameLst>
                                          <p:attrName>style.visibility</p:attrName>
                                        </p:attrNameLst>
                                      </p:cBhvr>
                                      <p:to>
                                        <p:strVal val="visible"/>
                                      </p:to>
                                    </p:set>
                                    <p:animEffect transition="in" filter="fade">
                                      <p:cBhvr>
                                        <p:cTn id="53" dur="500"/>
                                        <p:tgtEl>
                                          <p:spTgt spid="7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86"/>
                                        </p:tgtEl>
                                        <p:attrNameLst>
                                          <p:attrName>style.visibility</p:attrName>
                                        </p:attrNameLst>
                                      </p:cBhvr>
                                      <p:to>
                                        <p:strVal val="visible"/>
                                      </p:to>
                                    </p:set>
                                    <p:animEffect transition="in" filter="fade">
                                      <p:cBhvr>
                                        <p:cTn id="58" dur="500"/>
                                        <p:tgtEl>
                                          <p:spTgt spid="86"/>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82"/>
                                        </p:tgtEl>
                                        <p:attrNameLst>
                                          <p:attrName>style.visibility</p:attrName>
                                        </p:attrNameLst>
                                      </p:cBhvr>
                                      <p:to>
                                        <p:strVal val="visible"/>
                                      </p:to>
                                    </p:set>
                                    <p:animEffect transition="in" filter="fade">
                                      <p:cBhvr>
                                        <p:cTn id="61" dur="500"/>
                                        <p:tgtEl>
                                          <p:spTgt spid="82"/>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81"/>
                                        </p:tgtEl>
                                        <p:attrNameLst>
                                          <p:attrName>style.visibility</p:attrName>
                                        </p:attrNameLst>
                                      </p:cBhvr>
                                      <p:to>
                                        <p:strVal val="visible"/>
                                      </p:to>
                                    </p:set>
                                    <p:animEffect transition="in" filter="fade">
                                      <p:cBhvr>
                                        <p:cTn id="66" dur="500"/>
                                        <p:tgtEl>
                                          <p:spTgt spid="81"/>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64"/>
                                        </p:tgtEl>
                                        <p:attrNameLst>
                                          <p:attrName>style.visibility</p:attrName>
                                        </p:attrNameLst>
                                      </p:cBhvr>
                                      <p:to>
                                        <p:strVal val="visible"/>
                                      </p:to>
                                    </p:set>
                                    <p:animEffect transition="in" filter="fade">
                                      <p:cBhvr>
                                        <p:cTn id="71" dur="500"/>
                                        <p:tgtEl>
                                          <p:spTgt spid="64"/>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91"/>
                                        </p:tgtEl>
                                        <p:attrNameLst>
                                          <p:attrName>style.visibility</p:attrName>
                                        </p:attrNameLst>
                                      </p:cBhvr>
                                      <p:to>
                                        <p:strVal val="visible"/>
                                      </p:to>
                                    </p:set>
                                    <p:animEffect transition="in" filter="fade">
                                      <p:cBhvr>
                                        <p:cTn id="74" dur="500"/>
                                        <p:tgtEl>
                                          <p:spTgt spid="91"/>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92"/>
                                        </p:tgtEl>
                                        <p:attrNameLst>
                                          <p:attrName>style.visibility</p:attrName>
                                        </p:attrNameLst>
                                      </p:cBhvr>
                                      <p:to>
                                        <p:strVal val="visible"/>
                                      </p:to>
                                    </p:set>
                                    <p:animEffect transition="in" filter="fade">
                                      <p:cBhvr>
                                        <p:cTn id="77" dur="500"/>
                                        <p:tgtEl>
                                          <p:spTgt spid="92"/>
                                        </p:tgtEl>
                                      </p:cBhvr>
                                    </p:animEffect>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nodeType="clickEffect">
                                  <p:stCondLst>
                                    <p:cond delay="0"/>
                                  </p:stCondLst>
                                  <p:childTnLst>
                                    <p:set>
                                      <p:cBhvr>
                                        <p:cTn id="81" dur="1" fill="hold">
                                          <p:stCondLst>
                                            <p:cond delay="0"/>
                                          </p:stCondLst>
                                        </p:cTn>
                                        <p:tgtEl>
                                          <p:spTgt spid="58"/>
                                        </p:tgtEl>
                                        <p:attrNameLst>
                                          <p:attrName>style.visibility</p:attrName>
                                        </p:attrNameLst>
                                      </p:cBhvr>
                                      <p:to>
                                        <p:strVal val="visible"/>
                                      </p:to>
                                    </p:set>
                                    <p:anim calcmode="lin" valueType="num">
                                      <p:cBhvr additive="base">
                                        <p:cTn id="82" dur="500" fill="hold"/>
                                        <p:tgtEl>
                                          <p:spTgt spid="58"/>
                                        </p:tgtEl>
                                        <p:attrNameLst>
                                          <p:attrName>ppt_x</p:attrName>
                                        </p:attrNameLst>
                                      </p:cBhvr>
                                      <p:tavLst>
                                        <p:tav tm="0">
                                          <p:val>
                                            <p:strVal val="#ppt_x"/>
                                          </p:val>
                                        </p:tav>
                                        <p:tav tm="100000">
                                          <p:val>
                                            <p:strVal val="#ppt_x"/>
                                          </p:val>
                                        </p:tav>
                                      </p:tavLst>
                                    </p:anim>
                                    <p:anim calcmode="lin" valueType="num">
                                      <p:cBhvr additive="base">
                                        <p:cTn id="83" dur="500" fill="hold"/>
                                        <p:tgtEl>
                                          <p:spTgt spid="58"/>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0"/>
                                  </p:stCondLst>
                                  <p:childTnLst>
                                    <p:set>
                                      <p:cBhvr>
                                        <p:cTn id="85" dur="1" fill="hold">
                                          <p:stCondLst>
                                            <p:cond delay="0"/>
                                          </p:stCondLst>
                                        </p:cTn>
                                        <p:tgtEl>
                                          <p:spTgt spid="76"/>
                                        </p:tgtEl>
                                        <p:attrNameLst>
                                          <p:attrName>style.visibility</p:attrName>
                                        </p:attrNameLst>
                                      </p:cBhvr>
                                      <p:to>
                                        <p:strVal val="visible"/>
                                      </p:to>
                                    </p:set>
                                    <p:anim calcmode="lin" valueType="num">
                                      <p:cBhvr additive="base">
                                        <p:cTn id="86" dur="500" fill="hold"/>
                                        <p:tgtEl>
                                          <p:spTgt spid="76"/>
                                        </p:tgtEl>
                                        <p:attrNameLst>
                                          <p:attrName>ppt_x</p:attrName>
                                        </p:attrNameLst>
                                      </p:cBhvr>
                                      <p:tavLst>
                                        <p:tav tm="0">
                                          <p:val>
                                            <p:strVal val="#ppt_x"/>
                                          </p:val>
                                        </p:tav>
                                        <p:tav tm="100000">
                                          <p:val>
                                            <p:strVal val="#ppt_x"/>
                                          </p:val>
                                        </p:tav>
                                      </p:tavLst>
                                    </p:anim>
                                    <p:anim calcmode="lin" valueType="num">
                                      <p:cBhvr additive="base">
                                        <p:cTn id="87"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53"/>
                                        </p:tgtEl>
                                        <p:attrNameLst>
                                          <p:attrName>style.visibility</p:attrName>
                                        </p:attrNameLst>
                                      </p:cBhvr>
                                      <p:to>
                                        <p:strVal val="visible"/>
                                      </p:to>
                                    </p:set>
                                    <p:animEffect transition="in" filter="fade">
                                      <p:cBhvr>
                                        <p:cTn id="92" dur="500"/>
                                        <p:tgtEl>
                                          <p:spTgt spid="5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75"/>
                                        </p:tgtEl>
                                        <p:attrNameLst>
                                          <p:attrName>style.visibility</p:attrName>
                                        </p:attrNameLst>
                                      </p:cBhvr>
                                      <p:to>
                                        <p:strVal val="visible"/>
                                      </p:to>
                                    </p:set>
                                    <p:animEffect transition="in" filter="fade">
                                      <p:cBhvr>
                                        <p:cTn id="95" dur="500"/>
                                        <p:tgtEl>
                                          <p:spTgt spid="75"/>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80"/>
                                        </p:tgtEl>
                                        <p:attrNameLst>
                                          <p:attrName>style.visibility</p:attrName>
                                        </p:attrNameLst>
                                      </p:cBhvr>
                                      <p:to>
                                        <p:strVal val="visible"/>
                                      </p:to>
                                    </p:set>
                                    <p:animEffect transition="in" filter="fade">
                                      <p:cBhvr>
                                        <p:cTn id="98" dur="500"/>
                                        <p:tgtEl>
                                          <p:spTgt spid="80"/>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83"/>
                                        </p:tgtEl>
                                        <p:attrNameLst>
                                          <p:attrName>style.visibility</p:attrName>
                                        </p:attrNameLst>
                                      </p:cBhvr>
                                      <p:to>
                                        <p:strVal val="visible"/>
                                      </p:to>
                                    </p:set>
                                    <p:animEffect transition="in" filter="fade">
                                      <p:cBhvr>
                                        <p:cTn id="103" dur="500"/>
                                        <p:tgtEl>
                                          <p:spTgt spid="83"/>
                                        </p:tgtEl>
                                      </p:cBhvr>
                                    </p:animEffect>
                                  </p:childTnLst>
                                </p:cTn>
                              </p:par>
                              <p:par>
                                <p:cTn id="104" presetID="10" presetClass="entr" presetSubtype="0" fill="hold" nodeType="withEffect">
                                  <p:stCondLst>
                                    <p:cond delay="0"/>
                                  </p:stCondLst>
                                  <p:childTnLst>
                                    <p:set>
                                      <p:cBhvr>
                                        <p:cTn id="105" dur="1" fill="hold">
                                          <p:stCondLst>
                                            <p:cond delay="0"/>
                                          </p:stCondLst>
                                        </p:cTn>
                                        <p:tgtEl>
                                          <p:spTgt spid="52"/>
                                        </p:tgtEl>
                                        <p:attrNameLst>
                                          <p:attrName>style.visibility</p:attrName>
                                        </p:attrNameLst>
                                      </p:cBhvr>
                                      <p:to>
                                        <p:strVal val="visible"/>
                                      </p:to>
                                    </p:set>
                                    <p:animEffect transition="in" filter="fade">
                                      <p:cBhvr>
                                        <p:cTn id="106" dur="500"/>
                                        <p:tgtEl>
                                          <p:spTgt spid="52"/>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71"/>
                                        </p:tgtEl>
                                        <p:attrNameLst>
                                          <p:attrName>style.visibility</p:attrName>
                                        </p:attrNameLst>
                                      </p:cBhvr>
                                      <p:to>
                                        <p:strVal val="visible"/>
                                      </p:to>
                                    </p:set>
                                    <p:animEffect transition="in" filter="fade">
                                      <p:cBhvr>
                                        <p:cTn id="109" dur="500"/>
                                        <p:tgtEl>
                                          <p:spTgt spid="71"/>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84"/>
                                        </p:tgtEl>
                                        <p:attrNameLst>
                                          <p:attrName>style.visibility</p:attrName>
                                        </p:attrNameLst>
                                      </p:cBhvr>
                                      <p:to>
                                        <p:strVal val="visible"/>
                                      </p:to>
                                    </p:set>
                                    <p:animEffect transition="in" filter="fade">
                                      <p:cBhvr>
                                        <p:cTn id="114" dur="500"/>
                                        <p:tgtEl>
                                          <p:spTgt spid="84"/>
                                        </p:tgtEl>
                                      </p:cBhvr>
                                    </p:animEffect>
                                  </p:childTnLst>
                                </p:cTn>
                              </p:par>
                              <p:par>
                                <p:cTn id="115" presetID="10" presetClass="entr" presetSubtype="0" fill="hold" nodeType="withEffect">
                                  <p:stCondLst>
                                    <p:cond delay="0"/>
                                  </p:stCondLst>
                                  <p:childTnLst>
                                    <p:set>
                                      <p:cBhvr>
                                        <p:cTn id="116" dur="1" fill="hold">
                                          <p:stCondLst>
                                            <p:cond delay="0"/>
                                          </p:stCondLst>
                                        </p:cTn>
                                        <p:tgtEl>
                                          <p:spTgt spid="59"/>
                                        </p:tgtEl>
                                        <p:attrNameLst>
                                          <p:attrName>style.visibility</p:attrName>
                                        </p:attrNameLst>
                                      </p:cBhvr>
                                      <p:to>
                                        <p:strVal val="visible"/>
                                      </p:to>
                                    </p:set>
                                    <p:animEffect transition="in" filter="fade">
                                      <p:cBhvr>
                                        <p:cTn id="117" dur="500"/>
                                        <p:tgtEl>
                                          <p:spTgt spid="59"/>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72"/>
                                        </p:tgtEl>
                                        <p:attrNameLst>
                                          <p:attrName>style.visibility</p:attrName>
                                        </p:attrNameLst>
                                      </p:cBhvr>
                                      <p:to>
                                        <p:strVal val="visible"/>
                                      </p:to>
                                    </p:set>
                                    <p:animEffect transition="in" filter="fade">
                                      <p:cBhvr>
                                        <p:cTn id="120" dur="500"/>
                                        <p:tgtEl>
                                          <p:spTgt spid="72"/>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0" nodeType="clickEffect">
                                  <p:stCondLst>
                                    <p:cond delay="0"/>
                                  </p:stCondLst>
                                  <p:childTnLst>
                                    <p:set>
                                      <p:cBhvr>
                                        <p:cTn id="124" dur="1" fill="hold">
                                          <p:stCondLst>
                                            <p:cond delay="0"/>
                                          </p:stCondLst>
                                        </p:cTn>
                                        <p:tgtEl>
                                          <p:spTgt spid="85"/>
                                        </p:tgtEl>
                                        <p:attrNameLst>
                                          <p:attrName>style.visibility</p:attrName>
                                        </p:attrNameLst>
                                      </p:cBhvr>
                                      <p:to>
                                        <p:strVal val="visible"/>
                                      </p:to>
                                    </p:set>
                                    <p:animEffect transition="in" filter="fade">
                                      <p:cBhvr>
                                        <p:cTn id="125" dur="500"/>
                                        <p:tgtEl>
                                          <p:spTgt spid="85"/>
                                        </p:tgtEl>
                                      </p:cBhvr>
                                    </p:animEffect>
                                  </p:childTnLst>
                                </p:cTn>
                              </p:par>
                              <p:par>
                                <p:cTn id="126" presetID="10" presetClass="entr" presetSubtype="0" fill="hold" nodeType="withEffect">
                                  <p:stCondLst>
                                    <p:cond delay="0"/>
                                  </p:stCondLst>
                                  <p:childTnLst>
                                    <p:set>
                                      <p:cBhvr>
                                        <p:cTn id="127" dur="1" fill="hold">
                                          <p:stCondLst>
                                            <p:cond delay="0"/>
                                          </p:stCondLst>
                                        </p:cTn>
                                        <p:tgtEl>
                                          <p:spTgt spid="57"/>
                                        </p:tgtEl>
                                        <p:attrNameLst>
                                          <p:attrName>style.visibility</p:attrName>
                                        </p:attrNameLst>
                                      </p:cBhvr>
                                      <p:to>
                                        <p:strVal val="visible"/>
                                      </p:to>
                                    </p:set>
                                    <p:animEffect transition="in" filter="fade">
                                      <p:cBhvr>
                                        <p:cTn id="128" dur="500"/>
                                        <p:tgtEl>
                                          <p:spTgt spid="57"/>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73"/>
                                        </p:tgtEl>
                                        <p:attrNameLst>
                                          <p:attrName>style.visibility</p:attrName>
                                        </p:attrNameLst>
                                      </p:cBhvr>
                                      <p:to>
                                        <p:strVal val="visible"/>
                                      </p:to>
                                    </p:set>
                                    <p:animEffect transition="in" filter="fade">
                                      <p:cBhvr>
                                        <p:cTn id="131" dur="500"/>
                                        <p:tgtEl>
                                          <p:spTgt spid="73"/>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nodeType="clickEffect">
                                  <p:stCondLst>
                                    <p:cond delay="0"/>
                                  </p:stCondLst>
                                  <p:childTnLst>
                                    <p:set>
                                      <p:cBhvr>
                                        <p:cTn id="135" dur="1" fill="hold">
                                          <p:stCondLst>
                                            <p:cond delay="0"/>
                                          </p:stCondLst>
                                        </p:cTn>
                                        <p:tgtEl>
                                          <p:spTgt spid="54"/>
                                        </p:tgtEl>
                                        <p:attrNameLst>
                                          <p:attrName>style.visibility</p:attrName>
                                        </p:attrNameLst>
                                      </p:cBhvr>
                                      <p:to>
                                        <p:strVal val="visible"/>
                                      </p:to>
                                    </p:set>
                                    <p:animEffect transition="in" filter="fade">
                                      <p:cBhvr>
                                        <p:cTn id="136" dur="500"/>
                                        <p:tgtEl>
                                          <p:spTgt spid="54"/>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74"/>
                                        </p:tgtEl>
                                        <p:attrNameLst>
                                          <p:attrName>style.visibility</p:attrName>
                                        </p:attrNameLst>
                                      </p:cBhvr>
                                      <p:to>
                                        <p:strVal val="visible"/>
                                      </p:to>
                                    </p:set>
                                    <p:animEffect transition="in" filter="fade">
                                      <p:cBhvr>
                                        <p:cTn id="139"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p:bldP spid="69" grpId="0"/>
      <p:bldP spid="70" grpId="0"/>
      <p:bldP spid="71" grpId="0"/>
      <p:bldP spid="72" grpId="0"/>
      <p:bldP spid="73" grpId="0"/>
      <p:bldP spid="74" grpId="0"/>
      <p:bldP spid="75" grpId="0"/>
      <p:bldP spid="76" grpId="0"/>
      <p:bldP spid="78" grpId="0"/>
      <p:bldP spid="79" grpId="0" animBg="1"/>
      <p:bldP spid="80" grpId="0" animBg="1"/>
      <p:bldP spid="81" grpId="0" animBg="1"/>
      <p:bldP spid="82" grpId="0"/>
      <p:bldP spid="83" grpId="0" animBg="1"/>
      <p:bldP spid="84" grpId="0" animBg="1"/>
      <p:bldP spid="85" grpId="0" animBg="1"/>
      <p:bldP spid="91" grpId="0"/>
      <p:bldP spid="9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35FEE-CDB8-4B2A-8C27-DF337C5BF54E}"/>
              </a:ext>
            </a:extLst>
          </p:cNvPr>
          <p:cNvSpPr>
            <a:spLocks noGrp="1"/>
          </p:cNvSpPr>
          <p:nvPr>
            <p:ph type="title"/>
          </p:nvPr>
        </p:nvSpPr>
        <p:spPr>
          <a:xfrm>
            <a:off x="831850" y="1709739"/>
            <a:ext cx="10515600" cy="2496502"/>
          </a:xfrm>
        </p:spPr>
        <p:txBody>
          <a:bodyPr>
            <a:normAutofit/>
          </a:bodyPr>
          <a:lstStyle/>
          <a:p>
            <a:r>
              <a:rPr lang="en-US" sz="12000" b="1" dirty="0"/>
              <a:t>Two scenarios</a:t>
            </a:r>
          </a:p>
        </p:txBody>
      </p:sp>
      <p:sp>
        <p:nvSpPr>
          <p:cNvPr id="3" name="Text Placeholder 2">
            <a:extLst>
              <a:ext uri="{FF2B5EF4-FFF2-40B4-BE49-F238E27FC236}">
                <a16:creationId xmlns:a16="http://schemas.microsoft.com/office/drawing/2014/main" id="{C57BFC19-642C-46C0-8599-428A8D1F06F5}"/>
              </a:ext>
            </a:extLst>
          </p:cNvPr>
          <p:cNvSpPr>
            <a:spLocks noGrp="1"/>
          </p:cNvSpPr>
          <p:nvPr>
            <p:ph type="body" idx="1"/>
          </p:nvPr>
        </p:nvSpPr>
        <p:spPr/>
        <p:txBody>
          <a:bodyPr>
            <a:normAutofit/>
          </a:bodyPr>
          <a:lstStyle/>
          <a:p>
            <a:endParaRPr lang="en-US" dirty="0"/>
          </a:p>
        </p:txBody>
      </p:sp>
      <p:sp>
        <p:nvSpPr>
          <p:cNvPr id="4" name="Footer Placeholder 3">
            <a:extLst>
              <a:ext uri="{FF2B5EF4-FFF2-40B4-BE49-F238E27FC236}">
                <a16:creationId xmlns:a16="http://schemas.microsoft.com/office/drawing/2014/main" id="{971A871B-AA4F-46BE-9425-C5B550CF1CFB}"/>
              </a:ext>
            </a:extLst>
          </p:cNvPr>
          <p:cNvSpPr>
            <a:spLocks noGrp="1"/>
          </p:cNvSpPr>
          <p:nvPr>
            <p:ph type="ftr" sz="quarter" idx="11"/>
          </p:nvPr>
        </p:nvSpPr>
        <p:spPr/>
        <p:txBody>
          <a:bodyPr/>
          <a:lstStyle/>
          <a:p>
            <a:r>
              <a:rPr lang="en-US" dirty="0" err="1"/>
              <a:t>SQLDay</a:t>
            </a:r>
            <a:r>
              <a:rPr lang="en-US" dirty="0"/>
              <a:t> 202</a:t>
            </a:r>
            <a:r>
              <a:rPr lang="pl-PL" dirty="0"/>
              <a:t>2</a:t>
            </a:r>
            <a:endParaRPr lang="en-US" dirty="0"/>
          </a:p>
        </p:txBody>
      </p:sp>
    </p:spTree>
    <p:extLst>
      <p:ext uri="{BB962C8B-B14F-4D97-AF65-F5344CB8AC3E}">
        <p14:creationId xmlns:p14="http://schemas.microsoft.com/office/powerpoint/2010/main" val="41429835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8B400435910F914AA27C61873C4C4D7F" ma:contentTypeVersion="12" ma:contentTypeDescription="Utwórz nowy dokument." ma:contentTypeScope="" ma:versionID="8637239e87c4fc9b1a1059616c10b12d">
  <xsd:schema xmlns:xsd="http://www.w3.org/2001/XMLSchema" xmlns:xs="http://www.w3.org/2001/XMLSchema" xmlns:p="http://schemas.microsoft.com/office/2006/metadata/properties" xmlns:ns2="b20e6869-dff3-42b0-b456-919f3555a5f1" xmlns:ns3="47219249-621b-4117-8472-4c85b6ccf211" targetNamespace="http://schemas.microsoft.com/office/2006/metadata/properties" ma:root="true" ma:fieldsID="2189b107ca5352fb7a298a813440d92a" ns2:_="" ns3:_="">
    <xsd:import namespace="b20e6869-dff3-42b0-b456-919f3555a5f1"/>
    <xsd:import namespace="47219249-621b-4117-8472-4c85b6ccf211"/>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0e6869-dff3-42b0-b456-919f3555a5f1" elementFormDefault="qualified">
    <xsd:import namespace="http://schemas.microsoft.com/office/2006/documentManagement/types"/>
    <xsd:import namespace="http://schemas.microsoft.com/office/infopath/2007/PartnerControls"/>
    <xsd:element name="SharedWithUsers" ma:index="8" nillable="true" ma:displayName="Udostępniani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Udostępnione dla — szczegóły"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7219249-621b-4117-8472-4c85b6ccf211"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A47B42E-8847-4313-878B-D3C3CD9637C1}">
  <ds:schemaRefs>
    <ds:schemaRef ds:uri="b20e6869-dff3-42b0-b456-919f3555a5f1"/>
    <ds:schemaRef ds:uri="http://www.w3.org/XML/1998/namespace"/>
    <ds:schemaRef ds:uri="http://purl.org/dc/elements/1.1/"/>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47219249-621b-4117-8472-4c85b6ccf211"/>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5F2E9DAE-94FE-4516-866F-152B494C8B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20e6869-dff3-42b0-b456-919f3555a5f1"/>
    <ds:schemaRef ds:uri="47219249-621b-4117-8472-4c85b6ccf2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697F453-D761-4681-8B59-7621725D6F0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402</Words>
  <Application>Microsoft Office PowerPoint</Application>
  <PresentationFormat>Widescreen</PresentationFormat>
  <Paragraphs>81</Paragraphs>
  <Slides>18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vt:lpstr>
      <vt:lpstr>Calibri</vt:lpstr>
      <vt:lpstr>Calibri Light</vt:lpstr>
      <vt:lpstr>charter</vt:lpstr>
      <vt:lpstr>Roboto</vt:lpstr>
      <vt:lpstr>Office Theme</vt:lpstr>
      <vt:lpstr>Python Strategy</vt:lpstr>
      <vt:lpstr>PowerPoint Presentation</vt:lpstr>
      <vt:lpstr>AGENDA</vt:lpstr>
      <vt:lpstr>What is story telling?</vt:lpstr>
      <vt:lpstr>What is story telling?</vt:lpstr>
      <vt:lpstr>PowerPoint Presentation</vt:lpstr>
      <vt:lpstr>From theory to practice</vt:lpstr>
      <vt:lpstr>I don’t have the absolute truth</vt:lpstr>
      <vt:lpstr>Two scenarios</vt:lpstr>
      <vt:lpstr>Real Estate Predictions</vt:lpstr>
      <vt:lpstr>demo</vt:lpstr>
      <vt:lpstr>The sport usage</vt:lpstr>
      <vt:lpstr>PowerPoint Presentation</vt:lpstr>
      <vt:lpstr>demo</vt:lpstr>
      <vt:lpstr>The funny fact</vt:lpstr>
      <vt:lpstr>Q &amp; A</vt:lpstr>
      <vt:lpstr>Dziękuje bardzo za uwagę</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Justyna Jokiel</dc:creator>
  <cp:lastModifiedBy>Abreau, Leonel</cp:lastModifiedBy>
  <cp:revision>39</cp:revision>
  <dcterms:created xsi:type="dcterms:W3CDTF">2020-11-25T08:54:13Z</dcterms:created>
  <dcterms:modified xsi:type="dcterms:W3CDTF">2022-05-11T12:57:14Z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0x0101008B400435910F914AA27C61873C4C4D7F</vt:lpwstr>
  </property>
</Properties>
</file>