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2" r:id="rId5"/>
    <p:sldId id="256" r:id="rId6"/>
    <p:sldId id="259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0941A-462D-46FC-86B8-E2C12BB281A8}" v="11" dt="2022-05-07T20:19:5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aszewski, Tomasz (DXC Luxoft)" userId="e913b62c-fc86-4fc5-b00d-9d89a09c660c" providerId="ADAL" clId="{54A0941A-462D-46FC-86B8-E2C12BB281A8}"/>
    <pc:docChg chg="undo custSel addSld delSld modSld">
      <pc:chgData name="Golaszewski, Tomasz (DXC Luxoft)" userId="e913b62c-fc86-4fc5-b00d-9d89a09c660c" providerId="ADAL" clId="{54A0941A-462D-46FC-86B8-E2C12BB281A8}" dt="2022-05-07T20:20:37.295" v="485" actId="1076"/>
      <pc:docMkLst>
        <pc:docMk/>
      </pc:docMkLst>
      <pc:sldChg chg="addSp delSp modSp mod">
        <pc:chgData name="Golaszewski, Tomasz (DXC Luxoft)" userId="e913b62c-fc86-4fc5-b00d-9d89a09c660c" providerId="ADAL" clId="{54A0941A-462D-46FC-86B8-E2C12BB281A8}" dt="2022-05-07T20:20:37.295" v="485" actId="1076"/>
        <pc:sldMkLst>
          <pc:docMk/>
          <pc:sldMk cId="180802053" sldId="259"/>
        </pc:sldMkLst>
        <pc:spChg chg="del">
          <ac:chgData name="Golaszewski, Tomasz (DXC Luxoft)" userId="e913b62c-fc86-4fc5-b00d-9d89a09c660c" providerId="ADAL" clId="{54A0941A-462D-46FC-86B8-E2C12BB281A8}" dt="2022-05-07T17:02:20.946" v="0" actId="478"/>
          <ac:spMkLst>
            <pc:docMk/>
            <pc:sldMk cId="180802053" sldId="259"/>
            <ac:spMk id="2" creationId="{C89AF66A-54F2-4D01-AF00-55361F8BEC6E}"/>
          </ac:spMkLst>
        </pc:spChg>
        <pc:spChg chg="del">
          <ac:chgData name="Golaszewski, Tomasz (DXC Luxoft)" userId="e913b62c-fc86-4fc5-b00d-9d89a09c660c" providerId="ADAL" clId="{54A0941A-462D-46FC-86B8-E2C12BB281A8}" dt="2022-05-07T17:02:25.068" v="1" actId="478"/>
          <ac:spMkLst>
            <pc:docMk/>
            <pc:sldMk cId="180802053" sldId="259"/>
            <ac:spMk id="3" creationId="{11423F17-3B13-442D-BD64-8C6373D5DF0E}"/>
          </ac:spMkLst>
        </pc:spChg>
        <pc:spChg chg="del">
          <ac:chgData name="Golaszewski, Tomasz (DXC Luxoft)" userId="e913b62c-fc86-4fc5-b00d-9d89a09c660c" providerId="ADAL" clId="{54A0941A-462D-46FC-86B8-E2C12BB281A8}" dt="2022-05-07T17:02:25.068" v="1" actId="478"/>
          <ac:spMkLst>
            <pc:docMk/>
            <pc:sldMk cId="180802053" sldId="259"/>
            <ac:spMk id="4" creationId="{F7702435-A989-4B2D-BD9A-94EFE69D6756}"/>
          </ac:spMkLst>
        </pc:spChg>
        <pc:spChg chg="add del mod">
          <ac:chgData name="Golaszewski, Tomasz (DXC Luxoft)" userId="e913b62c-fc86-4fc5-b00d-9d89a09c660c" providerId="ADAL" clId="{54A0941A-462D-46FC-86B8-E2C12BB281A8}" dt="2022-05-07T17:02:25.068" v="1" actId="478"/>
          <ac:spMkLst>
            <pc:docMk/>
            <pc:sldMk cId="180802053" sldId="259"/>
            <ac:spMk id="7" creationId="{2A88129C-2FC4-45F6-AF99-140D13AC54F4}"/>
          </ac:spMkLst>
        </pc:spChg>
        <pc:spChg chg="add del mod">
          <ac:chgData name="Golaszewski, Tomasz (DXC Luxoft)" userId="e913b62c-fc86-4fc5-b00d-9d89a09c660c" providerId="ADAL" clId="{54A0941A-462D-46FC-86B8-E2C12BB281A8}" dt="2022-05-07T17:02:28.803" v="2" actId="478"/>
          <ac:spMkLst>
            <pc:docMk/>
            <pc:sldMk cId="180802053" sldId="259"/>
            <ac:spMk id="9" creationId="{C6B9A15B-CA5E-497A-990C-6C378E04C186}"/>
          </ac:spMkLst>
        </pc:spChg>
        <pc:spChg chg="add del mod">
          <ac:chgData name="Golaszewski, Tomasz (DXC Luxoft)" userId="e913b62c-fc86-4fc5-b00d-9d89a09c660c" providerId="ADAL" clId="{54A0941A-462D-46FC-86B8-E2C12BB281A8}" dt="2022-05-07T17:02:44.174" v="5" actId="478"/>
          <ac:spMkLst>
            <pc:docMk/>
            <pc:sldMk cId="180802053" sldId="259"/>
            <ac:spMk id="11" creationId="{2352F803-A2F7-466E-B881-218AB75EBDBD}"/>
          </ac:spMkLst>
        </pc:spChg>
        <pc:spChg chg="add del mod">
          <ac:chgData name="Golaszewski, Tomasz (DXC Luxoft)" userId="e913b62c-fc86-4fc5-b00d-9d89a09c660c" providerId="ADAL" clId="{54A0941A-462D-46FC-86B8-E2C12BB281A8}" dt="2022-05-07T17:04:10.575" v="15" actId="478"/>
          <ac:spMkLst>
            <pc:docMk/>
            <pc:sldMk cId="180802053" sldId="259"/>
            <ac:spMk id="12" creationId="{ABB4DBC5-4987-4BD5-BBBE-DED18BBC5A70}"/>
          </ac:spMkLst>
        </pc:spChg>
        <pc:spChg chg="add del mod">
          <ac:chgData name="Golaszewski, Tomasz (DXC Luxoft)" userId="e913b62c-fc86-4fc5-b00d-9d89a09c660c" providerId="ADAL" clId="{54A0941A-462D-46FC-86B8-E2C12BB281A8}" dt="2022-05-07T17:04:10.575" v="15" actId="478"/>
          <ac:spMkLst>
            <pc:docMk/>
            <pc:sldMk cId="180802053" sldId="259"/>
            <ac:spMk id="13" creationId="{A428F2F7-918B-4B09-BCF8-0FA9B5A4348F}"/>
          </ac:spMkLst>
        </pc:spChg>
        <pc:spChg chg="add del mod">
          <ac:chgData name="Golaszewski, Tomasz (DXC Luxoft)" userId="e913b62c-fc86-4fc5-b00d-9d89a09c660c" providerId="ADAL" clId="{54A0941A-462D-46FC-86B8-E2C12BB281A8}" dt="2022-05-07T17:04:10.575" v="15" actId="478"/>
          <ac:spMkLst>
            <pc:docMk/>
            <pc:sldMk cId="180802053" sldId="259"/>
            <ac:spMk id="14" creationId="{52A1A552-CD5E-4FDD-B535-504B3888D250}"/>
          </ac:spMkLst>
        </pc:spChg>
        <pc:spChg chg="add del mod">
          <ac:chgData name="Golaszewski, Tomasz (DXC Luxoft)" userId="e913b62c-fc86-4fc5-b00d-9d89a09c660c" providerId="ADAL" clId="{54A0941A-462D-46FC-86B8-E2C12BB281A8}" dt="2022-05-07T17:04:20.776" v="17" actId="478"/>
          <ac:spMkLst>
            <pc:docMk/>
            <pc:sldMk cId="180802053" sldId="259"/>
            <ac:spMk id="24" creationId="{4D4D9142-1995-42DB-96AA-072C1F0458E4}"/>
          </ac:spMkLst>
        </pc:spChg>
        <pc:spChg chg="add del mod">
          <ac:chgData name="Golaszewski, Tomasz (DXC Luxoft)" userId="e913b62c-fc86-4fc5-b00d-9d89a09c660c" providerId="ADAL" clId="{54A0941A-462D-46FC-86B8-E2C12BB281A8}" dt="2022-05-07T17:04:25.154" v="18" actId="478"/>
          <ac:spMkLst>
            <pc:docMk/>
            <pc:sldMk cId="180802053" sldId="259"/>
            <ac:spMk id="25" creationId="{61F0AD5A-F555-4D90-8FC5-DBAD51C75426}"/>
          </ac:spMkLst>
        </pc:spChg>
        <pc:spChg chg="add mod">
          <ac:chgData name="Golaszewski, Tomasz (DXC Luxoft)" userId="e913b62c-fc86-4fc5-b00d-9d89a09c660c" providerId="ADAL" clId="{54A0941A-462D-46FC-86B8-E2C12BB281A8}" dt="2022-05-07T17:04:12.349" v="16"/>
          <ac:spMkLst>
            <pc:docMk/>
            <pc:sldMk cId="180802053" sldId="259"/>
            <ac:spMk id="26" creationId="{711CE2D9-121F-4B8F-9E98-74321C05106E}"/>
          </ac:spMkLst>
        </pc:spChg>
        <pc:spChg chg="add mod">
          <ac:chgData name="Golaszewski, Tomasz (DXC Luxoft)" userId="e913b62c-fc86-4fc5-b00d-9d89a09c660c" providerId="ADAL" clId="{54A0941A-462D-46FC-86B8-E2C12BB281A8}" dt="2022-05-07T17:04:55.043" v="29" actId="20577"/>
          <ac:spMkLst>
            <pc:docMk/>
            <pc:sldMk cId="180802053" sldId="259"/>
            <ac:spMk id="27" creationId="{6CC2F91D-FCDB-458E-9929-0179EECF9197}"/>
          </ac:spMkLst>
        </pc:spChg>
        <pc:spChg chg="add mod ord">
          <ac:chgData name="Golaszewski, Tomasz (DXC Luxoft)" userId="e913b62c-fc86-4fc5-b00d-9d89a09c660c" providerId="ADAL" clId="{54A0941A-462D-46FC-86B8-E2C12BB281A8}" dt="2022-05-07T19:14:26.267" v="276" actId="1038"/>
          <ac:spMkLst>
            <pc:docMk/>
            <pc:sldMk cId="180802053" sldId="259"/>
            <ac:spMk id="47" creationId="{860D02FF-2105-4D7D-9D55-8BFA1F54CE4C}"/>
          </ac:spMkLst>
        </pc:spChg>
        <pc:spChg chg="add mod">
          <ac:chgData name="Golaszewski, Tomasz (DXC Luxoft)" userId="e913b62c-fc86-4fc5-b00d-9d89a09c660c" providerId="ADAL" clId="{54A0941A-462D-46FC-86B8-E2C12BB281A8}" dt="2022-05-07T19:13:58.705" v="263"/>
          <ac:spMkLst>
            <pc:docMk/>
            <pc:sldMk cId="180802053" sldId="259"/>
            <ac:spMk id="48" creationId="{512559BF-426A-4D74-A3B4-0D54DF709126}"/>
          </ac:spMkLst>
        </pc:spChg>
        <pc:spChg chg="add mod ord">
          <ac:chgData name="Golaszewski, Tomasz (DXC Luxoft)" userId="e913b62c-fc86-4fc5-b00d-9d89a09c660c" providerId="ADAL" clId="{54A0941A-462D-46FC-86B8-E2C12BB281A8}" dt="2022-05-07T20:20:37.295" v="485" actId="1076"/>
          <ac:spMkLst>
            <pc:docMk/>
            <pc:sldMk cId="180802053" sldId="259"/>
            <ac:spMk id="49" creationId="{3C3CFF28-0401-498A-AAC4-78ACD3A1C5B7}"/>
          </ac:spMkLst>
        </pc:spChg>
        <pc:spChg chg="add mod">
          <ac:chgData name="Golaszewski, Tomasz (DXC Luxoft)" userId="e913b62c-fc86-4fc5-b00d-9d89a09c660c" providerId="ADAL" clId="{54A0941A-462D-46FC-86B8-E2C12BB281A8}" dt="2022-05-07T20:20:02.023" v="482" actId="1076"/>
          <ac:spMkLst>
            <pc:docMk/>
            <pc:sldMk cId="180802053" sldId="259"/>
            <ac:spMk id="50" creationId="{565C6D6A-CBE6-4885-92B7-3A0C05AA0B26}"/>
          </ac:spMkLst>
        </pc:spChg>
        <pc:picChg chg="add del mod">
          <ac:chgData name="Golaszewski, Tomasz (DXC Luxoft)" userId="e913b62c-fc86-4fc5-b00d-9d89a09c660c" providerId="ADAL" clId="{54A0941A-462D-46FC-86B8-E2C12BB281A8}" dt="2022-05-07T17:02:37.224" v="4" actId="478"/>
          <ac:picMkLst>
            <pc:docMk/>
            <pc:sldMk cId="180802053" sldId="259"/>
            <ac:picMk id="10" creationId="{F85AACD2-AFA9-4BC7-BC09-28C7FBA43D93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4:10.575" v="15" actId="478"/>
          <ac:picMkLst>
            <pc:docMk/>
            <pc:sldMk cId="180802053" sldId="259"/>
            <ac:picMk id="15" creationId="{24D6A017-70EC-4ACB-971D-172B32798B49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4:10.575" v="15" actId="478"/>
          <ac:picMkLst>
            <pc:docMk/>
            <pc:sldMk cId="180802053" sldId="259"/>
            <ac:picMk id="16" creationId="{7931C98A-4FA5-4D84-ADEF-20DF77D870D2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4:10.575" v="15" actId="478"/>
          <ac:picMkLst>
            <pc:docMk/>
            <pc:sldMk cId="180802053" sldId="259"/>
            <ac:picMk id="17" creationId="{A06D96F6-50C7-455F-BE04-69DB77F9266F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3:14.463" v="10" actId="478"/>
          <ac:picMkLst>
            <pc:docMk/>
            <pc:sldMk cId="180802053" sldId="259"/>
            <ac:picMk id="18" creationId="{828FB257-B552-4BB3-9F5F-FDD578A45BAA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4:10.575" v="15" actId="478"/>
          <ac:picMkLst>
            <pc:docMk/>
            <pc:sldMk cId="180802053" sldId="259"/>
            <ac:picMk id="19" creationId="{BAEACEFB-0711-46C8-BE9B-12E9F1ED1A4B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4:10.575" v="15" actId="478"/>
          <ac:picMkLst>
            <pc:docMk/>
            <pc:sldMk cId="180802053" sldId="259"/>
            <ac:picMk id="20" creationId="{F2E28935-F166-44EB-A40A-3D04488024A3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3:45.690" v="14" actId="478"/>
          <ac:picMkLst>
            <pc:docMk/>
            <pc:sldMk cId="180802053" sldId="259"/>
            <ac:picMk id="22" creationId="{3EDC6F63-885D-4968-8522-C2A4BD90F2E2}"/>
          </ac:picMkLst>
        </pc:picChg>
        <pc:picChg chg="add mod ord">
          <ac:chgData name="Golaszewski, Tomasz (DXC Luxoft)" userId="e913b62c-fc86-4fc5-b00d-9d89a09c660c" providerId="ADAL" clId="{54A0941A-462D-46FC-86B8-E2C12BB281A8}" dt="2022-05-07T20:19:45.356" v="478" actId="1076"/>
          <ac:picMkLst>
            <pc:docMk/>
            <pc:sldMk cId="180802053" sldId="259"/>
            <ac:picMk id="23" creationId="{A068C50C-27A5-4276-8F66-595854921A51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28" creationId="{699211BA-A6F7-490B-8628-B464C641EA2E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29" creationId="{7F034F23-895A-4284-A534-25BE53D8E645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0" creationId="{E95C07B3-2A81-42AA-A202-C12335918F18}"/>
          </ac:picMkLst>
        </pc:picChg>
        <pc:picChg chg="add mod">
          <ac:chgData name="Golaszewski, Tomasz (DXC Luxoft)" userId="e913b62c-fc86-4fc5-b00d-9d89a09c660c" providerId="ADAL" clId="{54A0941A-462D-46FC-86B8-E2C12BB281A8}" dt="2022-05-07T17:04:12.349" v="16"/>
          <ac:picMkLst>
            <pc:docMk/>
            <pc:sldMk cId="180802053" sldId="259"/>
            <ac:picMk id="31" creationId="{F829ECD1-AA73-40FB-B101-57657E203002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6:14.319" v="34" actId="478"/>
          <ac:picMkLst>
            <pc:docMk/>
            <pc:sldMk cId="180802053" sldId="259"/>
            <ac:picMk id="32" creationId="{31C3F649-D0A9-4115-BCB9-9FF6B6BF15CB}"/>
          </ac:picMkLst>
        </pc:picChg>
        <pc:picChg chg="add del mod">
          <ac:chgData name="Golaszewski, Tomasz (DXC Luxoft)" userId="e913b62c-fc86-4fc5-b00d-9d89a09c660c" providerId="ADAL" clId="{54A0941A-462D-46FC-86B8-E2C12BB281A8}" dt="2022-05-07T17:06:13.687" v="33" actId="478"/>
          <ac:picMkLst>
            <pc:docMk/>
            <pc:sldMk cId="180802053" sldId="259"/>
            <ac:picMk id="33" creationId="{8BFAEFF0-F4D6-453B-80CD-9B14970E1798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4" creationId="{49A1FA98-5C33-41DC-AEE1-6698F64A0ED1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5" creationId="{8192C141-33FD-4B07-BDC5-5893DE563B89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6" creationId="{E2B7D8A1-B5F3-46FA-918D-E5CA16BAA8DC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7" creationId="{3912DE66-E458-425B-8FEB-6E7F00F2CAA5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8" creationId="{65884DF7-B1ED-417E-9B4A-28E9D9DA8DAD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39" creationId="{EF657353-8FCD-47BC-BDD0-EF04806D9A98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0" creationId="{0FFD4C52-3597-4B64-A165-48705F61C6F0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1" creationId="{B9B47E4A-9C4C-43B9-983B-2B4E62F6509B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2" creationId="{0B0B1F01-19D7-4692-A9BE-35D7AA3FF323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3" creationId="{C26BE57F-D074-494D-83B1-F7CE59D54933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4" creationId="{244148E1-67AF-40B1-8DF3-9389B0C060FD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5" creationId="{410DE9A4-1DBA-40B1-9500-6E0563C8080C}"/>
          </ac:picMkLst>
        </pc:picChg>
        <pc:picChg chg="add mod">
          <ac:chgData name="Golaszewski, Tomasz (DXC Luxoft)" userId="e913b62c-fc86-4fc5-b00d-9d89a09c660c" providerId="ADAL" clId="{54A0941A-462D-46FC-86B8-E2C12BB281A8}" dt="2022-05-07T20:15:56.515" v="456" actId="1037"/>
          <ac:picMkLst>
            <pc:docMk/>
            <pc:sldMk cId="180802053" sldId="259"/>
            <ac:picMk id="46" creationId="{57CDF2C2-C572-48C1-A25B-C5F9523B52ED}"/>
          </ac:picMkLst>
        </pc:picChg>
        <pc:cxnChg chg="del">
          <ac:chgData name="Golaszewski, Tomasz (DXC Luxoft)" userId="e913b62c-fc86-4fc5-b00d-9d89a09c660c" providerId="ADAL" clId="{54A0941A-462D-46FC-86B8-E2C12BB281A8}" dt="2022-05-07T17:02:25.068" v="1" actId="478"/>
          <ac:cxnSpMkLst>
            <pc:docMk/>
            <pc:sldMk cId="180802053" sldId="259"/>
            <ac:cxnSpMk id="6" creationId="{1155B08E-A3D6-4D20-AE68-F6EEC7FDE111}"/>
          </ac:cxnSpMkLst>
        </pc:cxnChg>
      </pc:sldChg>
      <pc:sldChg chg="add del">
        <pc:chgData name="Golaszewski, Tomasz (DXC Luxoft)" userId="e913b62c-fc86-4fc5-b00d-9d89a09c660c" providerId="ADAL" clId="{54A0941A-462D-46FC-86B8-E2C12BB281A8}" dt="2022-05-07T19:03:12.345" v="236" actId="47"/>
        <pc:sldMkLst>
          <pc:docMk/>
          <pc:sldMk cId="585557992" sldId="261"/>
        </pc:sldMkLst>
      </pc:sldChg>
      <pc:sldChg chg="addSp delSp modSp add del mod">
        <pc:chgData name="Golaszewski, Tomasz (DXC Luxoft)" userId="e913b62c-fc86-4fc5-b00d-9d89a09c660c" providerId="ADAL" clId="{54A0941A-462D-46FC-86B8-E2C12BB281A8}" dt="2022-05-07T19:03:27.611" v="246" actId="478"/>
        <pc:sldMkLst>
          <pc:docMk/>
          <pc:sldMk cId="1355164371" sldId="262"/>
        </pc:sldMkLst>
        <pc:spChg chg="mod">
          <ac:chgData name="Golaszewski, Tomasz (DXC Luxoft)" userId="e913b62c-fc86-4fc5-b00d-9d89a09c660c" providerId="ADAL" clId="{54A0941A-462D-46FC-86B8-E2C12BB281A8}" dt="2022-05-07T19:03:19.787" v="244" actId="20577"/>
          <ac:spMkLst>
            <pc:docMk/>
            <pc:sldMk cId="1355164371" sldId="262"/>
            <ac:spMk id="2" creationId="{69C35FEE-CDB8-4B2A-8C27-DF337C5BF54E}"/>
          </ac:spMkLst>
        </pc:spChg>
        <pc:spChg chg="del">
          <ac:chgData name="Golaszewski, Tomasz (DXC Luxoft)" userId="e913b62c-fc86-4fc5-b00d-9d89a09c660c" providerId="ADAL" clId="{54A0941A-462D-46FC-86B8-E2C12BB281A8}" dt="2022-05-07T19:03:23.907" v="245" actId="478"/>
          <ac:spMkLst>
            <pc:docMk/>
            <pc:sldMk cId="1355164371" sldId="262"/>
            <ac:spMk id="3" creationId="{C57BFC19-642C-46C0-8599-428A8D1F06F5}"/>
          </ac:spMkLst>
        </pc:spChg>
        <pc:spChg chg="add del mod">
          <ac:chgData name="Golaszewski, Tomasz (DXC Luxoft)" userId="e913b62c-fc86-4fc5-b00d-9d89a09c660c" providerId="ADAL" clId="{54A0941A-462D-46FC-86B8-E2C12BB281A8}" dt="2022-05-07T19:03:27.611" v="246" actId="478"/>
          <ac:spMkLst>
            <pc:docMk/>
            <pc:sldMk cId="1355164371" sldId="262"/>
            <ac:spMk id="6" creationId="{7CC3879D-46D5-4724-B0F1-4DA72157218C}"/>
          </ac:spMkLst>
        </pc:spChg>
      </pc:sldChg>
      <pc:sldChg chg="add del">
        <pc:chgData name="Golaszewski, Tomasz (DXC Luxoft)" userId="e913b62c-fc86-4fc5-b00d-9d89a09c660c" providerId="ADAL" clId="{54A0941A-462D-46FC-86B8-E2C12BB281A8}" dt="2022-05-07T19:03:12.345" v="236" actId="47"/>
        <pc:sldMkLst>
          <pc:docMk/>
          <pc:sldMk cId="828418514" sldId="263"/>
        </pc:sldMkLst>
      </pc:sldChg>
      <pc:sldChg chg="add del">
        <pc:chgData name="Golaszewski, Tomasz (DXC Luxoft)" userId="e913b62c-fc86-4fc5-b00d-9d89a09c660c" providerId="ADAL" clId="{54A0941A-462D-46FC-86B8-E2C12BB281A8}" dt="2022-05-07T19:03:12.345" v="236" actId="47"/>
        <pc:sldMkLst>
          <pc:docMk/>
          <pc:sldMk cId="4142983531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2022-05-07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2022-05-07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2022-05-07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2022-05-07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2022-05-07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2022-05-07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2022-05-07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2022-05-07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2022-05-07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2022-05-07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2022-05-07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Pułapki w DAX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Tomasz Gołaszewski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68C50C-27A5-4276-8F66-595854921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1CE2D9-121F-4B8F-9E98-74321C05106E}"/>
              </a:ext>
            </a:extLst>
          </p:cNvPr>
          <p:cNvSpPr txBox="1"/>
          <p:nvPr/>
        </p:nvSpPr>
        <p:spPr>
          <a:xfrm>
            <a:off x="660152" y="4470161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Tomasz Gołaszewski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C2F91D-FCDB-458E-9929-0179EECF9197}"/>
              </a:ext>
            </a:extLst>
          </p:cNvPr>
          <p:cNvSpPr/>
          <p:nvPr/>
        </p:nvSpPr>
        <p:spPr>
          <a:xfrm>
            <a:off x="2907485" y="2277148"/>
            <a:ext cx="8673738" cy="1359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056" lvl="1"/>
            <a:r>
              <a:rPr lang="en-US" sz="2745" dirty="0"/>
              <a:t>Senior </a:t>
            </a:r>
            <a:r>
              <a:rPr lang="pl-PL" sz="2745" dirty="0"/>
              <a:t>Data Architect </a:t>
            </a:r>
            <a:r>
              <a:rPr lang="en-IE" sz="2745" dirty="0"/>
              <a:t>in</a:t>
            </a:r>
            <a:r>
              <a:rPr lang="pl-PL" sz="2745" dirty="0"/>
              <a:t> DXC Technology</a:t>
            </a:r>
          </a:p>
          <a:p>
            <a:pPr marL="389056" lvl="1"/>
            <a:r>
              <a:rPr lang="pl-PL" sz="2745" dirty="0"/>
              <a:t>Specialization: Data Warehousing, Reporting &amp; Azure</a:t>
            </a:r>
          </a:p>
          <a:p>
            <a:pPr marL="389056" lvl="1"/>
            <a:r>
              <a:rPr lang="pl-PL" sz="2745" dirty="0"/>
              <a:t>Member and Speaker of Data Community</a:t>
            </a:r>
            <a:endParaRPr lang="en-IE" sz="2745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9211BA-A6F7-490B-8628-B464C641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22" y="4801761"/>
            <a:ext cx="1201109" cy="10989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034F23-895A-4284-A534-25BE53D8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882" y="3791631"/>
            <a:ext cx="1107571" cy="10696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5C07B3-2A81-42AA-A202-C12335918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698" y="5788188"/>
            <a:ext cx="1155610" cy="10901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829ECD1-AA73-40FB-B101-57657E203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91" y="2038359"/>
            <a:ext cx="2457490" cy="23455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A1FA98-5C33-41DC-AEE1-6698F64A0ED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61" y="3886942"/>
            <a:ext cx="926463" cy="9327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92C141-33FD-4B07-BDC5-5893DE563B89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75" y="4878049"/>
            <a:ext cx="898037" cy="9327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B7D8A1-B5F3-46FA-918D-E5CA16BAA8D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25" y="4877200"/>
            <a:ext cx="922588" cy="9024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12DE66-E458-425B-8FEB-6E7F00F2CAA5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25" y="3892552"/>
            <a:ext cx="904497" cy="9365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884DF7-B1ED-417E-9B4A-28E9D9DA8DAD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9" y="4905383"/>
            <a:ext cx="899328" cy="8986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657353-8FCD-47BC-BDD0-EF04806D9A9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4" y="4912976"/>
            <a:ext cx="870902" cy="8910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FFD4C52-3597-4B64-A165-48705F61C6F0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79" y="3876625"/>
            <a:ext cx="929048" cy="9378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B47E4A-9C4C-43B9-983B-2B4E62F6509B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77" y="3876625"/>
            <a:ext cx="892868" cy="9239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B0B1F01-19D7-4692-A9BE-35D7AA3FF323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84" y="5886205"/>
            <a:ext cx="930340" cy="9416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6BE57F-D074-494D-83B1-F7CE59D54933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84" y="4897346"/>
            <a:ext cx="920003" cy="9226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4148E1-67AF-40B1-8DF3-9389B0C060FD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7" y="5843195"/>
            <a:ext cx="1050336" cy="10040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10DE9A4-1DBA-40B1-9500-6E0563C8080C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34" y="4853491"/>
            <a:ext cx="953598" cy="9505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CDF2C2-C572-48C1-A25B-C5F9523B52ED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35" y="4878528"/>
            <a:ext cx="920003" cy="94545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12559BF-426A-4D74-A3B4-0D54DF709126}"/>
              </a:ext>
            </a:extLst>
          </p:cNvPr>
          <p:cNvSpPr/>
          <p:nvPr/>
        </p:nvSpPr>
        <p:spPr>
          <a:xfrm>
            <a:off x="4910456" y="618308"/>
            <a:ext cx="2333898" cy="696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0D02FF-2105-4D7D-9D55-8BFA1F54CE4C}"/>
              </a:ext>
            </a:extLst>
          </p:cNvPr>
          <p:cNvSpPr txBox="1"/>
          <p:nvPr/>
        </p:nvSpPr>
        <p:spPr>
          <a:xfrm>
            <a:off x="4814681" y="817758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5C6D6A-CBE6-4885-92B7-3A0C05AA0B26}"/>
              </a:ext>
            </a:extLst>
          </p:cNvPr>
          <p:cNvSpPr/>
          <p:nvPr/>
        </p:nvSpPr>
        <p:spPr>
          <a:xfrm>
            <a:off x="4910456" y="6040242"/>
            <a:ext cx="2333898" cy="696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CFF28-0401-498A-AAC4-78ACD3A1C5B7}"/>
              </a:ext>
            </a:extLst>
          </p:cNvPr>
          <p:cNvSpPr txBox="1"/>
          <p:nvPr/>
        </p:nvSpPr>
        <p:spPr>
          <a:xfrm>
            <a:off x="5516267" y="646310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SQLDay 2022</a:t>
            </a:r>
          </a:p>
        </p:txBody>
      </p: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US" dirty="0"/>
              <a:t>Demo 1-4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SQLDay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Pułapki w DAX</vt:lpstr>
      <vt:lpstr>PowerPoint Presentation</vt:lpstr>
      <vt:lpstr>Demo 1-4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Golaszewski, Tomasz (DXC Luxoft)</cp:lastModifiedBy>
  <cp:revision>34</cp:revision>
  <dcterms:created xsi:type="dcterms:W3CDTF">2020-11-25T08:54:13Z</dcterms:created>
  <dcterms:modified xsi:type="dcterms:W3CDTF">2022-05-07T20:20:46Z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