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6"/>
  </p:notesMasterIdLst>
  <p:sldIdLst>
    <p:sldId id="256" r:id="rId3"/>
    <p:sldId id="287" r:id="rId4"/>
    <p:sldId id="288" r:id="rId5"/>
    <p:sldId id="289" r:id="rId6"/>
    <p:sldId id="290" r:id="rId7"/>
    <p:sldId id="296" r:id="rId8"/>
    <p:sldId id="292" r:id="rId9"/>
    <p:sldId id="294" r:id="rId10"/>
    <p:sldId id="293" r:id="rId11"/>
    <p:sldId id="301" r:id="rId12"/>
    <p:sldId id="300" r:id="rId13"/>
    <p:sldId id="295"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8787"/>
    <a:srgbClr val="979191"/>
    <a:srgbClr val="235888"/>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5/23/2016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a rich history of employing machine learning in their products, beginning with the Silicon Valley company they purchased in 1999 and created Hotmail from. Hotmail used</a:t>
            </a:r>
            <a:r>
              <a:rPr lang="en-US" baseline="0" dirty="0" smtClean="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starts with data, which can come from a variety of sources. The data typically needs to be "cleaned" before</a:t>
            </a:r>
            <a:r>
              <a:rPr lang="en-US" baseline="0" dirty="0" smtClean="0"/>
              <a:t> it is used, and ML Studio includes modules to help with the cleaning.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ML Studio provides canned implementations of 25 of </a:t>
            </a:r>
            <a:r>
              <a:rPr lang="en-US" sz="1200" kern="1200" baseline="0" dirty="0" smtClean="0">
                <a:solidFill>
                  <a:schemeClr val="tx1"/>
                </a:solidFill>
                <a:effectLst/>
                <a:latin typeface="+mn-lt"/>
                <a:ea typeface="+mn-ea"/>
                <a:cs typeface="+mn-cs"/>
              </a:rPr>
              <a:t>the classic algorithms used in machine learning.  It divides them into four categories.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 </a:t>
            </a:r>
          </a:p>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Azure ML Cheat Sheet helps</a:t>
            </a:r>
            <a:r>
              <a:rPr lang="en-US" baseline="0" dirty="0" smtClean="0"/>
              <a:t> you pick the right algorithm for a model, even if you're not a trained data scientist. </a:t>
            </a:r>
            <a:r>
              <a:rPr lang="en-US" dirty="0" smtClean="0"/>
              <a:t>One example is if you want to use a set of input values to predict</a:t>
            </a:r>
            <a:r>
              <a:rPr lang="en-US" baseline="0" dirty="0" smtClean="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6753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5/23/2016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5/23/2016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5/23/2016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5/23/2016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5/23/2016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p:txBody>
          <a:bodyPr/>
          <a:lstStyle/>
          <a:p>
            <a:r>
              <a:rPr lang="en-US" dirty="0" smtClean="0"/>
              <a:t>A button click in ML Studio deploys a model as a Web service and provides sample code for calling it in three languages</a:t>
            </a:r>
            <a:endParaRPr lang="en-US" dirty="0"/>
          </a:p>
        </p:txBody>
      </p:sp>
      <p:pic>
        <p:nvPicPr>
          <p:cNvPr id="4" name="Picture 3"/>
          <p:cNvPicPr>
            <a:picLocks noChangeAspect="1"/>
          </p:cNvPicPr>
          <p:nvPr/>
        </p:nvPicPr>
        <p:blipFill>
          <a:blip r:embed="rId2"/>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a:t>
            </a:r>
            <a:r>
              <a:rPr lang="en-US" sz="4400" dirty="0" smtClean="0">
                <a:solidFill>
                  <a:srgbClr val="FFFFFF"/>
                </a:solidFill>
              </a:rPr>
              <a:t>bit.ly/a4r-mlbook</a:t>
            </a:r>
            <a:endParaRPr lang="en-US" sz="4400" dirty="0">
              <a:solidFill>
                <a:srgbClr val="FFFFFF"/>
              </a:solidFill>
            </a:endParaRPr>
          </a:p>
        </p:txBody>
      </p:sp>
    </p:spTree>
    <p:extLst>
      <p:ext uri="{BB962C8B-B14F-4D97-AF65-F5344CB8AC3E}">
        <p14:creationId xmlns:p14="http://schemas.microsoft.com/office/powerpoint/2010/main" val="398785702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Machine Learning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838200" y="1825625"/>
            <a:ext cx="6367818" cy="4351338"/>
          </a:xfrm>
        </p:spPr>
        <p:txBody>
          <a:bodyPr>
            <a:normAutofit/>
          </a:bodyPr>
          <a:lstStyle/>
          <a:p>
            <a:r>
              <a:rPr lang="en-US" dirty="0"/>
              <a:t>Branch of computer science in which a computer "learns" from data in order to perform predictive </a:t>
            </a:r>
            <a:r>
              <a:rPr lang="en-US" dirty="0" smtClean="0"/>
              <a:t>analytics</a:t>
            </a:r>
            <a:endParaRPr lang="en-US" dirty="0"/>
          </a:p>
          <a:p>
            <a:pPr lvl="1"/>
            <a:r>
              <a:rPr lang="en-US" dirty="0"/>
              <a:t>Credit-card fraud </a:t>
            </a:r>
            <a:r>
              <a:rPr lang="en-US" dirty="0" smtClean="0"/>
              <a:t>detection</a:t>
            </a:r>
            <a:endParaRPr lang="en-US" dirty="0"/>
          </a:p>
          <a:p>
            <a:pPr lvl="1"/>
            <a:r>
              <a:rPr lang="en-US" dirty="0"/>
              <a:t>Online shopping </a:t>
            </a:r>
            <a:r>
              <a:rPr lang="en-US" dirty="0" smtClean="0"/>
              <a:t>recommendations</a:t>
            </a:r>
            <a:endParaRPr lang="en-US" dirty="0"/>
          </a:p>
          <a:p>
            <a:pPr lvl="1"/>
            <a:r>
              <a:rPr lang="en-US" dirty="0"/>
              <a:t>Self-driving </a:t>
            </a:r>
            <a:r>
              <a:rPr lang="en-US" dirty="0" smtClean="0"/>
              <a:t>cars and more</a:t>
            </a:r>
            <a:endParaRPr lang="en-US" dirty="0"/>
          </a:p>
          <a:p>
            <a:r>
              <a:rPr lang="en-US" dirty="0"/>
              <a:t>Meaning of data is </a:t>
            </a:r>
            <a:r>
              <a:rPr lang="en-US" dirty="0" smtClean="0"/>
              <a:t>unimportant</a:t>
            </a:r>
          </a:p>
          <a:p>
            <a:pPr lvl="1"/>
            <a:r>
              <a:rPr lang="en-US" dirty="0"/>
              <a:t>C</a:t>
            </a:r>
            <a:r>
              <a:rPr lang="en-US" dirty="0" smtClean="0"/>
              <a:t>omputer </a:t>
            </a:r>
            <a:r>
              <a:rPr lang="en-US" dirty="0"/>
              <a:t>simply finds patterns in </a:t>
            </a:r>
            <a:r>
              <a:rPr lang="en-US" dirty="0" smtClean="0"/>
              <a:t>it</a:t>
            </a:r>
          </a:p>
          <a:p>
            <a:r>
              <a:rPr lang="en-US" dirty="0" smtClean="0"/>
              <a:t>Use </a:t>
            </a:r>
            <a:r>
              <a:rPr lang="en-US" dirty="0"/>
              <a:t>it to build smart apps</a:t>
            </a:r>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199" y="1825625"/>
            <a:ext cx="5720255" cy="4351338"/>
          </a:xfrm>
        </p:spPr>
        <p:txBody>
          <a:bodyPr>
            <a:normAutofit/>
          </a:bodyPr>
          <a:lstStyle/>
          <a:p>
            <a:r>
              <a:rPr lang="en-US" dirty="0"/>
              <a:t>Cloud service for building </a:t>
            </a:r>
            <a:r>
              <a:rPr lang="en-US" dirty="0" smtClean="0"/>
              <a:t>rich Machine Learning </a:t>
            </a:r>
            <a:r>
              <a:rPr lang="en-US" dirty="0"/>
              <a:t>models</a:t>
            </a:r>
          </a:p>
          <a:p>
            <a:r>
              <a:rPr lang="en-US" dirty="0" smtClean="0"/>
              <a:t>ML </a:t>
            </a:r>
            <a:r>
              <a:rPr lang="en-US" dirty="0"/>
              <a:t>Studio </a:t>
            </a:r>
            <a:r>
              <a:rPr lang="en-US" dirty="0" smtClean="0"/>
              <a:t>for composing models</a:t>
            </a:r>
            <a:endParaRPr lang="en-US" dirty="0"/>
          </a:p>
          <a:p>
            <a:pPr lvl="1"/>
            <a:r>
              <a:rPr lang="en-US" dirty="0"/>
              <a:t>Includes </a:t>
            </a:r>
            <a:r>
              <a:rPr lang="en-US" dirty="0" smtClean="0"/>
              <a:t>hundreds of modules</a:t>
            </a:r>
            <a:endParaRPr lang="en-US" dirty="0"/>
          </a:p>
          <a:p>
            <a:pPr lvl="1"/>
            <a:r>
              <a:rPr lang="en-US" dirty="0"/>
              <a:t>Includes </a:t>
            </a:r>
            <a:r>
              <a:rPr lang="en-US" dirty="0" smtClean="0"/>
              <a:t>common algorithms </a:t>
            </a:r>
            <a:r>
              <a:rPr lang="en-US" dirty="0"/>
              <a:t>for classification, regression, </a:t>
            </a:r>
            <a:r>
              <a:rPr lang="en-US" dirty="0" smtClean="0"/>
              <a:t>and </a:t>
            </a:r>
            <a:r>
              <a:rPr lang="en-US" dirty="0"/>
              <a:t>more</a:t>
            </a:r>
          </a:p>
          <a:p>
            <a:pPr lvl="1"/>
            <a:r>
              <a:rPr lang="en-US" dirty="0"/>
              <a:t>Supports </a:t>
            </a:r>
            <a:r>
              <a:rPr lang="en-US" dirty="0" smtClean="0"/>
              <a:t>numerous input formats</a:t>
            </a:r>
            <a:endParaRPr lang="en-US" dirty="0"/>
          </a:p>
          <a:p>
            <a:pPr lvl="1"/>
            <a:r>
              <a:rPr lang="en-US" dirty="0"/>
              <a:t>Supports R and </a:t>
            </a:r>
            <a:r>
              <a:rPr lang="en-US" dirty="0" smtClean="0"/>
              <a:t>Python</a:t>
            </a:r>
          </a:p>
          <a:p>
            <a:r>
              <a:rPr lang="en-US" dirty="0" smtClean="0"/>
              <a:t>Machine </a:t>
            </a:r>
            <a:r>
              <a:rPr lang="en-US" dirty="0"/>
              <a:t>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and Machine Learning</a:t>
            </a:r>
            <a:endParaRPr lang="en-US" dirty="0"/>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Machine Learning Process</a:t>
            </a:r>
            <a:endParaRPr lang="en-US" dirty="0"/>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Algorithms</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http://</a:t>
            </a:r>
            <a:r>
              <a:rPr lang="en-US" sz="4000" dirty="0" err="1" smtClean="0">
                <a:latin typeface="Segoe UI Light" panose="020B0502040204020203" pitchFamily="34" charset="0"/>
                <a:cs typeface="Segoe UI Light" panose="020B0502040204020203" pitchFamily="34" charset="0"/>
              </a:rPr>
              <a:t>aka.ms</a:t>
            </a:r>
            <a:r>
              <a:rPr lang="en-US" sz="4000" dirty="0" smtClean="0">
                <a:latin typeface="Segoe UI Light" panose="020B0502040204020203" pitchFamily="34" charset="0"/>
                <a:cs typeface="Segoe UI Light" panose="020B0502040204020203" pitchFamily="34" charset="0"/>
              </a:rPr>
              <a:t>/</a:t>
            </a:r>
            <a:r>
              <a:rPr lang="en-US" sz="4000" dirty="0" err="1" smtClean="0">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7339</TotalTime>
  <Words>973</Words>
  <Application>Microsoft Office PowerPoint</Application>
  <PresentationFormat>Widescreen</PresentationFormat>
  <Paragraphs>59</Paragraphs>
  <Slides>13</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What is Machine Learning?</vt:lpstr>
      <vt:lpstr>Machine Learning in Action</vt:lpstr>
      <vt:lpstr>Azure Machine Learning</vt:lpstr>
      <vt:lpstr>PowerPoint Presentation</vt:lpstr>
      <vt:lpstr>Microsoft and Machine Learning</vt:lpstr>
      <vt:lpstr>The Machine Learning Process</vt:lpstr>
      <vt:lpstr>Azure Machine Learning Algorithms</vt:lpstr>
      <vt:lpstr>http://aka.ms/MLCheatSheet</vt:lpstr>
      <vt:lpstr>Deploying as a Web Service</vt:lpstr>
      <vt:lpstr>Free e-Book</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Jeff Prosise</cp:lastModifiedBy>
  <cp:revision>97</cp:revision>
  <dcterms:created xsi:type="dcterms:W3CDTF">2016-04-21T18:51:19Z</dcterms:created>
  <dcterms:modified xsi:type="dcterms:W3CDTF">2016-05-23T23:35:11Z</dcterms:modified>
</cp:coreProperties>
</file>