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56" r:id="rId3"/>
    <p:sldId id="301" r:id="rId4"/>
    <p:sldId id="302" r:id="rId5"/>
    <p:sldId id="303" r:id="rId6"/>
    <p:sldId id="304" r:id="rId7"/>
    <p:sldId id="305" r:id="rId8"/>
    <p:sldId id="306" r:id="rId9"/>
    <p:sldId id="295"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Although I won’t be using it in my demo, 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6/13/2016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High-Performance Computing (HPC)</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provisioned</a:t>
            </a:r>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7371</TotalTime>
  <Words>1045</Words>
  <Application>Microsoft Office PowerPoint</Application>
  <PresentationFormat>Widescreen</PresentationFormat>
  <Paragraphs>123</Paragraphs>
  <Slides>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High-Performance Computing (HPC)</vt:lpstr>
      <vt:lpstr>Azure HPC</vt:lpstr>
      <vt:lpstr>Virtual-Machine Sizes</vt:lpstr>
      <vt:lpstr>Power vs. Cost</vt:lpstr>
      <vt:lpstr>Azure Resource Manager</vt:lpstr>
      <vt:lpstr>Azure Quickstart Templates</vt:lpstr>
      <vt:lpstr>SLURM Clusters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High-Performance Computing</dc:title>
  <dc:creator>Gavin Gear</dc:creator>
  <cp:lastModifiedBy>Jeff Prosise</cp:lastModifiedBy>
  <cp:revision>109</cp:revision>
  <dcterms:created xsi:type="dcterms:W3CDTF">2016-04-21T18:51:19Z</dcterms:created>
  <dcterms:modified xsi:type="dcterms:W3CDTF">2016-06-13T14:52:15Z</dcterms:modified>
</cp:coreProperties>
</file>