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9FFE-A298-4969-AF15-19948316B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5BA9C-5FFA-48F4-A4BA-0FB2C99F8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2A9E-A43A-453F-9293-1DBA57E0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8E2-DD7A-4F19-A717-2187A7A9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2E8-C000-4A5F-BC77-CA2BF6E6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33CB-8934-4A52-AE0F-4343A539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33946-6A7F-467B-9241-A112E27C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C837-0523-4DD2-A03A-6DA5E2A0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8E90-1796-4617-98E5-BC08E13A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B4BA-3F5C-4753-AD2C-51A231DB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9A408-0C56-472B-9971-DF5092224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B59AC-E40A-48A2-A45E-5034A2B1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CFCD-EEA5-4C9A-9BCD-8E7C01F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40ED-199F-4E48-BCEC-D0736927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A068-6ECB-4CDD-9D5C-25241EE0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571-50CE-4A56-98CA-2F4383DA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E106-6F0B-49C0-9061-2DBF1FAC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2537-E0A8-4353-B626-93AFC611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D598-228D-4D1B-B40E-C5F18464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8099-77E9-4081-A39A-7301D1A7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6A7-378A-4516-AA1C-1BF36EB5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2D39F-8F28-4FB8-8059-B149C319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4189-F4E5-438D-8A13-336DA71C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97ED-F758-4BDB-AA1A-0A28EDE7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CE72-73BA-41AD-8CCB-B6E1B28D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C83D-B5D5-4D7F-97CF-EAFCB3E3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F9E2-001B-43D2-8482-9BC3DBA84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66012-ED5F-41BA-88A9-5E64DECD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355C5-B7F3-45E6-AC7C-757E8AC0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C177-2663-4E0A-9607-109D9492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42DB-91D4-4D99-A430-F955D87B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0E7D-E31B-45E1-8A2D-FD206FF8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80209-3203-406A-B5A6-56D4C82E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70D03-7FF6-48ED-8259-7891BB32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1B1C-E61A-4811-8A4B-DA6AD4813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4B77-1B22-4FB7-AA6E-F1EFCAEB3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13787-1B51-4BF8-B412-C6E09618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D08E1-70A1-4DCD-B949-B2E5B6B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2570A-62CC-472E-9930-1E8D3F5E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8E85-A229-435A-9871-FE4B90F2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4AFF6-B697-4FEF-9084-2242C355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CEBD2-8978-40B4-A33E-5BC810B6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8C4EC-76D2-4C9C-AB4A-899CB566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4B300-BFB8-4278-AB94-0C90C1A4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E9EC0-1D6E-4639-872B-CDA72DF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EEDD-6464-40D4-9526-DE9F8317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C04B-1304-4687-91DF-BA6D9443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424D-08E0-4E41-A2E3-6B69F97E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BFB3A-B9E7-4342-8635-81F51A84E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0469A-134A-40B6-8A0D-123E1A39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ADBC1-3E39-419A-888C-D274E687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BA2B-D6FC-4D47-BB6A-093AE8DE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F97C-426F-4026-94C7-984E4EED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46827-6D7E-4518-BC4D-07E028B8E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E815-44EF-43A3-8C9E-730D72DF7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69861-C648-49DE-A1A2-D2A77704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1E6BF-C43C-450D-8168-F35CF197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713B5-D39F-4677-A7AA-DC7CF3C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44C04-6E43-484F-8201-2C402628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26EC-E4FD-445A-A30E-90CF2282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9FEE-912F-4E76-AD55-F0CFCCCC2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540C-D2B9-4784-A460-663D5F6D00D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A1EF-A78C-458B-8869-3DBD30595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DA29-85BD-4181-A6EC-B1CC4095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56C0-759F-4E33-B3A2-F3830F0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21">
            <a:extLst>
              <a:ext uri="{FF2B5EF4-FFF2-40B4-BE49-F238E27FC236}">
                <a16:creationId xmlns:a16="http://schemas.microsoft.com/office/drawing/2014/main" id="{C2F5FCE3-77CE-4BE0-AF0D-03478C3137B9}"/>
              </a:ext>
            </a:extLst>
          </p:cNvPr>
          <p:cNvSpPr/>
          <p:nvPr/>
        </p:nvSpPr>
        <p:spPr>
          <a:xfrm>
            <a:off x="3300154" y="2045213"/>
            <a:ext cx="1144495" cy="894522"/>
          </a:xfrm>
          <a:prstGeom prst="roundRect">
            <a:avLst>
              <a:gd name="adj" fmla="val 1111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94037" tIns="47019" rIns="94037" bIns="47019" spcCol="0"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latin typeface="Calibri"/>
              </a:rPr>
              <a:t>Camera Capture Module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121">
            <a:extLst>
              <a:ext uri="{FF2B5EF4-FFF2-40B4-BE49-F238E27FC236}">
                <a16:creationId xmlns:a16="http://schemas.microsoft.com/office/drawing/2014/main" id="{DC736277-D2F6-48D4-9237-C955FAA72384}"/>
              </a:ext>
            </a:extLst>
          </p:cNvPr>
          <p:cNvSpPr/>
          <p:nvPr/>
        </p:nvSpPr>
        <p:spPr>
          <a:xfrm>
            <a:off x="5181962" y="2045213"/>
            <a:ext cx="1144495" cy="894522"/>
          </a:xfrm>
          <a:prstGeom prst="roundRect">
            <a:avLst>
              <a:gd name="adj" fmla="val 1111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94037" tIns="47019" rIns="94037" bIns="47019" spcCol="0"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latin typeface="Calibri"/>
              </a:rPr>
              <a:t>Image Processing Module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90734-91B8-4378-BCCB-D0BB953650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4649" y="2492474"/>
            <a:ext cx="7373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77FA06-A775-4C13-8E79-BD39727FA3E4}"/>
              </a:ext>
            </a:extLst>
          </p:cNvPr>
          <p:cNvSpPr txBox="1"/>
          <p:nvPr/>
        </p:nvSpPr>
        <p:spPr>
          <a:xfrm>
            <a:off x="4508049" y="2280440"/>
            <a:ext cx="508847" cy="278449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FBB1C-1E99-41E2-B98A-00669B0092A0}"/>
              </a:ext>
            </a:extLst>
          </p:cNvPr>
          <p:cNvSpPr/>
          <p:nvPr/>
        </p:nvSpPr>
        <p:spPr>
          <a:xfrm>
            <a:off x="3065928" y="1409654"/>
            <a:ext cx="3611790" cy="3108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Edge Device</a:t>
            </a:r>
          </a:p>
        </p:txBody>
      </p:sp>
      <p:grpSp>
        <p:nvGrpSpPr>
          <p:cNvPr id="14" name="Graphic 12" descr="Security camera">
            <a:extLst>
              <a:ext uri="{FF2B5EF4-FFF2-40B4-BE49-F238E27FC236}">
                <a16:creationId xmlns:a16="http://schemas.microsoft.com/office/drawing/2014/main" id="{032ABC08-17FE-443E-8518-E660CCDF291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613647" y="1656458"/>
            <a:ext cx="592029" cy="592029"/>
            <a:chOff x="5638800" y="2971800"/>
            <a:chExt cx="914400" cy="914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F39B43-82AD-4304-8956-9EF5D29F655E}"/>
                </a:ext>
              </a:extLst>
            </p:cNvPr>
            <p:cNvSpPr/>
            <p:nvPr/>
          </p:nvSpPr>
          <p:spPr>
            <a:xfrm>
              <a:off x="5720715" y="3105150"/>
              <a:ext cx="695325" cy="647700"/>
            </a:xfrm>
            <a:custGeom>
              <a:avLst/>
              <a:gdLst>
                <a:gd name="connsiteX0" fmla="*/ 304800 w 695325"/>
                <a:gd name="connsiteY0" fmla="*/ 285750 h 647700"/>
                <a:gd name="connsiteX1" fmla="*/ 266700 w 695325"/>
                <a:gd name="connsiteY1" fmla="*/ 247650 h 647700"/>
                <a:gd name="connsiteX2" fmla="*/ 304800 w 695325"/>
                <a:gd name="connsiteY2" fmla="*/ 209550 h 647700"/>
                <a:gd name="connsiteX3" fmla="*/ 342900 w 695325"/>
                <a:gd name="connsiteY3" fmla="*/ 247650 h 647700"/>
                <a:gd name="connsiteX4" fmla="*/ 304800 w 695325"/>
                <a:gd name="connsiteY4" fmla="*/ 285750 h 647700"/>
                <a:gd name="connsiteX5" fmla="*/ 701040 w 695325"/>
                <a:gd name="connsiteY5" fmla="*/ 261938 h 647700"/>
                <a:gd name="connsiteX6" fmla="*/ 191453 w 695325"/>
                <a:gd name="connsiteY6" fmla="*/ 50482 h 647700"/>
                <a:gd name="connsiteX7" fmla="*/ 103823 w 695325"/>
                <a:gd name="connsiteY7" fmla="*/ 261938 h 647700"/>
                <a:gd name="connsiteX8" fmla="*/ 276225 w 695325"/>
                <a:gd name="connsiteY8" fmla="*/ 334328 h 647700"/>
                <a:gd name="connsiteX9" fmla="*/ 276225 w 695325"/>
                <a:gd name="connsiteY9" fmla="*/ 371475 h 647700"/>
                <a:gd name="connsiteX10" fmla="*/ 200025 w 695325"/>
                <a:gd name="connsiteY10" fmla="*/ 447675 h 647700"/>
                <a:gd name="connsiteX11" fmla="*/ 57150 w 695325"/>
                <a:gd name="connsiteY11" fmla="*/ 447675 h 647700"/>
                <a:gd name="connsiteX12" fmla="*/ 57150 w 695325"/>
                <a:gd name="connsiteY12" fmla="*/ 0 h 647700"/>
                <a:gd name="connsiteX13" fmla="*/ 0 w 695325"/>
                <a:gd name="connsiteY13" fmla="*/ 0 h 647700"/>
                <a:gd name="connsiteX14" fmla="*/ 0 w 695325"/>
                <a:gd name="connsiteY14" fmla="*/ 647700 h 647700"/>
                <a:gd name="connsiteX15" fmla="*/ 57150 w 695325"/>
                <a:gd name="connsiteY15" fmla="*/ 647700 h 647700"/>
                <a:gd name="connsiteX16" fmla="*/ 57150 w 695325"/>
                <a:gd name="connsiteY16" fmla="*/ 504825 h 647700"/>
                <a:gd name="connsiteX17" fmla="*/ 200025 w 695325"/>
                <a:gd name="connsiteY17" fmla="*/ 504825 h 647700"/>
                <a:gd name="connsiteX18" fmla="*/ 333375 w 695325"/>
                <a:gd name="connsiteY18" fmla="*/ 371475 h 647700"/>
                <a:gd name="connsiteX19" fmla="*/ 333375 w 695325"/>
                <a:gd name="connsiteY19" fmla="*/ 357188 h 647700"/>
                <a:gd name="connsiteX20" fmla="*/ 495300 w 695325"/>
                <a:gd name="connsiteY20" fmla="*/ 423863 h 647700"/>
                <a:gd name="connsiteX21" fmla="*/ 701040 w 695325"/>
                <a:gd name="connsiteY21" fmla="*/ 261938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5325" h="647700">
                  <a:moveTo>
                    <a:pt x="304800" y="285750"/>
                  </a:moveTo>
                  <a:cubicBezTo>
                    <a:pt x="283845" y="285750"/>
                    <a:pt x="266700" y="268605"/>
                    <a:pt x="266700" y="247650"/>
                  </a:cubicBezTo>
                  <a:cubicBezTo>
                    <a:pt x="266700" y="226695"/>
                    <a:pt x="283845" y="209550"/>
                    <a:pt x="304800" y="209550"/>
                  </a:cubicBezTo>
                  <a:cubicBezTo>
                    <a:pt x="325755" y="209550"/>
                    <a:pt x="342900" y="226695"/>
                    <a:pt x="342900" y="247650"/>
                  </a:cubicBezTo>
                  <a:cubicBezTo>
                    <a:pt x="342900" y="268605"/>
                    <a:pt x="325755" y="285750"/>
                    <a:pt x="304800" y="285750"/>
                  </a:cubicBezTo>
                  <a:close/>
                  <a:moveTo>
                    <a:pt x="701040" y="261938"/>
                  </a:moveTo>
                  <a:lnTo>
                    <a:pt x="191453" y="50482"/>
                  </a:lnTo>
                  <a:lnTo>
                    <a:pt x="103823" y="261938"/>
                  </a:lnTo>
                  <a:lnTo>
                    <a:pt x="276225" y="334328"/>
                  </a:lnTo>
                  <a:lnTo>
                    <a:pt x="276225" y="371475"/>
                  </a:lnTo>
                  <a:cubicBezTo>
                    <a:pt x="276225" y="413385"/>
                    <a:pt x="241935" y="447675"/>
                    <a:pt x="200025" y="447675"/>
                  </a:cubicBez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57150" y="647700"/>
                  </a:lnTo>
                  <a:lnTo>
                    <a:pt x="57150" y="504825"/>
                  </a:lnTo>
                  <a:lnTo>
                    <a:pt x="200025" y="504825"/>
                  </a:lnTo>
                  <a:cubicBezTo>
                    <a:pt x="273368" y="504825"/>
                    <a:pt x="333375" y="444818"/>
                    <a:pt x="333375" y="371475"/>
                  </a:cubicBezTo>
                  <a:lnTo>
                    <a:pt x="333375" y="357188"/>
                  </a:lnTo>
                  <a:lnTo>
                    <a:pt x="495300" y="423863"/>
                  </a:lnTo>
                  <a:lnTo>
                    <a:pt x="701040" y="26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E4AD4B-7DD0-48F5-A589-2C8FCA88918F}"/>
                </a:ext>
              </a:extLst>
            </p:cNvPr>
            <p:cNvSpPr/>
            <p:nvPr/>
          </p:nvSpPr>
          <p:spPr>
            <a:xfrm>
              <a:off x="6316980" y="3431857"/>
              <a:ext cx="152400" cy="95250"/>
            </a:xfrm>
            <a:custGeom>
              <a:avLst/>
              <a:gdLst>
                <a:gd name="connsiteX0" fmla="*/ 84773 w 152400"/>
                <a:gd name="connsiteY0" fmla="*/ 0 h 95250"/>
                <a:gd name="connsiteX1" fmla="*/ 0 w 152400"/>
                <a:gd name="connsiteY1" fmla="*/ 66675 h 95250"/>
                <a:gd name="connsiteX2" fmla="*/ 69533 w 152400"/>
                <a:gd name="connsiteY2" fmla="*/ 95250 h 95250"/>
                <a:gd name="connsiteX3" fmla="*/ 154305 w 152400"/>
                <a:gd name="connsiteY3" fmla="*/ 285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95250">
                  <a:moveTo>
                    <a:pt x="84773" y="0"/>
                  </a:moveTo>
                  <a:lnTo>
                    <a:pt x="0" y="66675"/>
                  </a:lnTo>
                  <a:lnTo>
                    <a:pt x="69533" y="95250"/>
                  </a:lnTo>
                  <a:lnTo>
                    <a:pt x="15430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ounded Rectangle 121">
            <a:extLst>
              <a:ext uri="{FF2B5EF4-FFF2-40B4-BE49-F238E27FC236}">
                <a16:creationId xmlns:a16="http://schemas.microsoft.com/office/drawing/2014/main" id="{2779FD0E-341A-4DDB-8B17-1BA0B813EBEC}"/>
              </a:ext>
            </a:extLst>
          </p:cNvPr>
          <p:cNvSpPr/>
          <p:nvPr/>
        </p:nvSpPr>
        <p:spPr>
          <a:xfrm>
            <a:off x="5181962" y="3377801"/>
            <a:ext cx="1144495" cy="894522"/>
          </a:xfrm>
          <a:prstGeom prst="roundRect">
            <a:avLst>
              <a:gd name="adj" fmla="val 1111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94037" tIns="47019" rIns="94037" bIns="47019" spcCol="0"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latin typeface="Calibri"/>
              </a:rPr>
              <a:t>Local BLOB Storage Module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Graphic 18" descr="Cloud">
            <a:extLst>
              <a:ext uri="{FF2B5EF4-FFF2-40B4-BE49-F238E27FC236}">
                <a16:creationId xmlns:a16="http://schemas.microsoft.com/office/drawing/2014/main" id="{897520D1-7AE8-42D6-BEEE-4435D974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7390" y="1088678"/>
            <a:ext cx="2319618" cy="2319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1080BF-E825-4247-A380-918CA607ECBC}"/>
              </a:ext>
            </a:extLst>
          </p:cNvPr>
          <p:cNvSpPr txBox="1"/>
          <p:nvPr/>
        </p:nvSpPr>
        <p:spPr>
          <a:xfrm>
            <a:off x="7760448" y="223639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Hub</a:t>
            </a:r>
          </a:p>
        </p:txBody>
      </p:sp>
      <p:pic>
        <p:nvPicPr>
          <p:cNvPr id="22" name="Graphic 21" descr="Cloud">
            <a:extLst>
              <a:ext uri="{FF2B5EF4-FFF2-40B4-BE49-F238E27FC236}">
                <a16:creationId xmlns:a16="http://schemas.microsoft.com/office/drawing/2014/main" id="{CBB13ECD-0A25-4350-9165-1017477ED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1521" y="2535301"/>
            <a:ext cx="2319618" cy="23196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8E4306-378D-47D4-A205-EA45EA56AA18}"/>
              </a:ext>
            </a:extLst>
          </p:cNvPr>
          <p:cNvSpPr txBox="1"/>
          <p:nvPr/>
        </p:nvSpPr>
        <p:spPr>
          <a:xfrm>
            <a:off x="7587036" y="3561995"/>
            <a:ext cx="138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BLOB Storage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AA246F-5B19-4242-87AE-5BB55A28D25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326457" y="2492473"/>
            <a:ext cx="91723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01012B-4764-4B8D-BA5A-197DDD0A922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326457" y="3815151"/>
            <a:ext cx="917239" cy="9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14D5F-0859-41C6-A91B-9DE7177555A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754210" y="2939735"/>
            <a:ext cx="0" cy="43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aphic 12" descr="Security camera">
            <a:extLst>
              <a:ext uri="{FF2B5EF4-FFF2-40B4-BE49-F238E27FC236}">
                <a16:creationId xmlns:a16="http://schemas.microsoft.com/office/drawing/2014/main" id="{C0AA1D9C-FBB1-4CFA-AC30-F9DC63095CDC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820572" y="2236396"/>
            <a:ext cx="592029" cy="592029"/>
            <a:chOff x="5638800" y="2971800"/>
            <a:chExt cx="914400" cy="9144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F0FEF82-B4EA-4C70-90B0-EE07A478758E}"/>
                </a:ext>
              </a:extLst>
            </p:cNvPr>
            <p:cNvSpPr/>
            <p:nvPr/>
          </p:nvSpPr>
          <p:spPr>
            <a:xfrm>
              <a:off x="5720715" y="3105150"/>
              <a:ext cx="695325" cy="647700"/>
            </a:xfrm>
            <a:custGeom>
              <a:avLst/>
              <a:gdLst>
                <a:gd name="connsiteX0" fmla="*/ 304800 w 695325"/>
                <a:gd name="connsiteY0" fmla="*/ 285750 h 647700"/>
                <a:gd name="connsiteX1" fmla="*/ 266700 w 695325"/>
                <a:gd name="connsiteY1" fmla="*/ 247650 h 647700"/>
                <a:gd name="connsiteX2" fmla="*/ 304800 w 695325"/>
                <a:gd name="connsiteY2" fmla="*/ 209550 h 647700"/>
                <a:gd name="connsiteX3" fmla="*/ 342900 w 695325"/>
                <a:gd name="connsiteY3" fmla="*/ 247650 h 647700"/>
                <a:gd name="connsiteX4" fmla="*/ 304800 w 695325"/>
                <a:gd name="connsiteY4" fmla="*/ 285750 h 647700"/>
                <a:gd name="connsiteX5" fmla="*/ 701040 w 695325"/>
                <a:gd name="connsiteY5" fmla="*/ 261938 h 647700"/>
                <a:gd name="connsiteX6" fmla="*/ 191453 w 695325"/>
                <a:gd name="connsiteY6" fmla="*/ 50482 h 647700"/>
                <a:gd name="connsiteX7" fmla="*/ 103823 w 695325"/>
                <a:gd name="connsiteY7" fmla="*/ 261938 h 647700"/>
                <a:gd name="connsiteX8" fmla="*/ 276225 w 695325"/>
                <a:gd name="connsiteY8" fmla="*/ 334328 h 647700"/>
                <a:gd name="connsiteX9" fmla="*/ 276225 w 695325"/>
                <a:gd name="connsiteY9" fmla="*/ 371475 h 647700"/>
                <a:gd name="connsiteX10" fmla="*/ 200025 w 695325"/>
                <a:gd name="connsiteY10" fmla="*/ 447675 h 647700"/>
                <a:gd name="connsiteX11" fmla="*/ 57150 w 695325"/>
                <a:gd name="connsiteY11" fmla="*/ 447675 h 647700"/>
                <a:gd name="connsiteX12" fmla="*/ 57150 w 695325"/>
                <a:gd name="connsiteY12" fmla="*/ 0 h 647700"/>
                <a:gd name="connsiteX13" fmla="*/ 0 w 695325"/>
                <a:gd name="connsiteY13" fmla="*/ 0 h 647700"/>
                <a:gd name="connsiteX14" fmla="*/ 0 w 695325"/>
                <a:gd name="connsiteY14" fmla="*/ 647700 h 647700"/>
                <a:gd name="connsiteX15" fmla="*/ 57150 w 695325"/>
                <a:gd name="connsiteY15" fmla="*/ 647700 h 647700"/>
                <a:gd name="connsiteX16" fmla="*/ 57150 w 695325"/>
                <a:gd name="connsiteY16" fmla="*/ 504825 h 647700"/>
                <a:gd name="connsiteX17" fmla="*/ 200025 w 695325"/>
                <a:gd name="connsiteY17" fmla="*/ 504825 h 647700"/>
                <a:gd name="connsiteX18" fmla="*/ 333375 w 695325"/>
                <a:gd name="connsiteY18" fmla="*/ 371475 h 647700"/>
                <a:gd name="connsiteX19" fmla="*/ 333375 w 695325"/>
                <a:gd name="connsiteY19" fmla="*/ 357188 h 647700"/>
                <a:gd name="connsiteX20" fmla="*/ 495300 w 695325"/>
                <a:gd name="connsiteY20" fmla="*/ 423863 h 647700"/>
                <a:gd name="connsiteX21" fmla="*/ 701040 w 695325"/>
                <a:gd name="connsiteY21" fmla="*/ 261938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5325" h="647700">
                  <a:moveTo>
                    <a:pt x="304800" y="285750"/>
                  </a:moveTo>
                  <a:cubicBezTo>
                    <a:pt x="283845" y="285750"/>
                    <a:pt x="266700" y="268605"/>
                    <a:pt x="266700" y="247650"/>
                  </a:cubicBezTo>
                  <a:cubicBezTo>
                    <a:pt x="266700" y="226695"/>
                    <a:pt x="283845" y="209550"/>
                    <a:pt x="304800" y="209550"/>
                  </a:cubicBezTo>
                  <a:cubicBezTo>
                    <a:pt x="325755" y="209550"/>
                    <a:pt x="342900" y="226695"/>
                    <a:pt x="342900" y="247650"/>
                  </a:cubicBezTo>
                  <a:cubicBezTo>
                    <a:pt x="342900" y="268605"/>
                    <a:pt x="325755" y="285750"/>
                    <a:pt x="304800" y="285750"/>
                  </a:cubicBezTo>
                  <a:close/>
                  <a:moveTo>
                    <a:pt x="701040" y="261938"/>
                  </a:moveTo>
                  <a:lnTo>
                    <a:pt x="191453" y="50482"/>
                  </a:lnTo>
                  <a:lnTo>
                    <a:pt x="103823" y="261938"/>
                  </a:lnTo>
                  <a:lnTo>
                    <a:pt x="276225" y="334328"/>
                  </a:lnTo>
                  <a:lnTo>
                    <a:pt x="276225" y="371475"/>
                  </a:lnTo>
                  <a:cubicBezTo>
                    <a:pt x="276225" y="413385"/>
                    <a:pt x="241935" y="447675"/>
                    <a:pt x="200025" y="447675"/>
                  </a:cubicBez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57150" y="647700"/>
                  </a:lnTo>
                  <a:lnTo>
                    <a:pt x="57150" y="504825"/>
                  </a:lnTo>
                  <a:lnTo>
                    <a:pt x="200025" y="504825"/>
                  </a:lnTo>
                  <a:cubicBezTo>
                    <a:pt x="273368" y="504825"/>
                    <a:pt x="333375" y="444818"/>
                    <a:pt x="333375" y="371475"/>
                  </a:cubicBezTo>
                  <a:lnTo>
                    <a:pt x="333375" y="357188"/>
                  </a:lnTo>
                  <a:lnTo>
                    <a:pt x="495300" y="423863"/>
                  </a:lnTo>
                  <a:lnTo>
                    <a:pt x="701040" y="26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179DE39-5348-485C-A6B0-5FBDC2C3CF6B}"/>
                </a:ext>
              </a:extLst>
            </p:cNvPr>
            <p:cNvSpPr/>
            <p:nvPr/>
          </p:nvSpPr>
          <p:spPr>
            <a:xfrm>
              <a:off x="6316980" y="3431857"/>
              <a:ext cx="152400" cy="95250"/>
            </a:xfrm>
            <a:custGeom>
              <a:avLst/>
              <a:gdLst>
                <a:gd name="connsiteX0" fmla="*/ 84773 w 152400"/>
                <a:gd name="connsiteY0" fmla="*/ 0 h 95250"/>
                <a:gd name="connsiteX1" fmla="*/ 0 w 152400"/>
                <a:gd name="connsiteY1" fmla="*/ 66675 h 95250"/>
                <a:gd name="connsiteX2" fmla="*/ 69533 w 152400"/>
                <a:gd name="connsiteY2" fmla="*/ 95250 h 95250"/>
                <a:gd name="connsiteX3" fmla="*/ 154305 w 152400"/>
                <a:gd name="connsiteY3" fmla="*/ 285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95250">
                  <a:moveTo>
                    <a:pt x="84773" y="0"/>
                  </a:moveTo>
                  <a:lnTo>
                    <a:pt x="0" y="66675"/>
                  </a:lnTo>
                  <a:lnTo>
                    <a:pt x="69533" y="95250"/>
                  </a:lnTo>
                  <a:lnTo>
                    <a:pt x="15430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aphic 12" descr="Security camera">
            <a:extLst>
              <a:ext uri="{FF2B5EF4-FFF2-40B4-BE49-F238E27FC236}">
                <a16:creationId xmlns:a16="http://schemas.microsoft.com/office/drawing/2014/main" id="{9D12E175-B6F4-474D-995F-80A76631360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946123" y="2955734"/>
            <a:ext cx="592029" cy="592029"/>
            <a:chOff x="5638800" y="2971800"/>
            <a:chExt cx="914400" cy="9144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E5B467-95B4-4A2D-857D-F1AD1050318D}"/>
                </a:ext>
              </a:extLst>
            </p:cNvPr>
            <p:cNvSpPr/>
            <p:nvPr/>
          </p:nvSpPr>
          <p:spPr>
            <a:xfrm>
              <a:off x="5720715" y="3105150"/>
              <a:ext cx="695325" cy="647700"/>
            </a:xfrm>
            <a:custGeom>
              <a:avLst/>
              <a:gdLst>
                <a:gd name="connsiteX0" fmla="*/ 304800 w 695325"/>
                <a:gd name="connsiteY0" fmla="*/ 285750 h 647700"/>
                <a:gd name="connsiteX1" fmla="*/ 266700 w 695325"/>
                <a:gd name="connsiteY1" fmla="*/ 247650 h 647700"/>
                <a:gd name="connsiteX2" fmla="*/ 304800 w 695325"/>
                <a:gd name="connsiteY2" fmla="*/ 209550 h 647700"/>
                <a:gd name="connsiteX3" fmla="*/ 342900 w 695325"/>
                <a:gd name="connsiteY3" fmla="*/ 247650 h 647700"/>
                <a:gd name="connsiteX4" fmla="*/ 304800 w 695325"/>
                <a:gd name="connsiteY4" fmla="*/ 285750 h 647700"/>
                <a:gd name="connsiteX5" fmla="*/ 701040 w 695325"/>
                <a:gd name="connsiteY5" fmla="*/ 261938 h 647700"/>
                <a:gd name="connsiteX6" fmla="*/ 191453 w 695325"/>
                <a:gd name="connsiteY6" fmla="*/ 50482 h 647700"/>
                <a:gd name="connsiteX7" fmla="*/ 103823 w 695325"/>
                <a:gd name="connsiteY7" fmla="*/ 261938 h 647700"/>
                <a:gd name="connsiteX8" fmla="*/ 276225 w 695325"/>
                <a:gd name="connsiteY8" fmla="*/ 334328 h 647700"/>
                <a:gd name="connsiteX9" fmla="*/ 276225 w 695325"/>
                <a:gd name="connsiteY9" fmla="*/ 371475 h 647700"/>
                <a:gd name="connsiteX10" fmla="*/ 200025 w 695325"/>
                <a:gd name="connsiteY10" fmla="*/ 447675 h 647700"/>
                <a:gd name="connsiteX11" fmla="*/ 57150 w 695325"/>
                <a:gd name="connsiteY11" fmla="*/ 447675 h 647700"/>
                <a:gd name="connsiteX12" fmla="*/ 57150 w 695325"/>
                <a:gd name="connsiteY12" fmla="*/ 0 h 647700"/>
                <a:gd name="connsiteX13" fmla="*/ 0 w 695325"/>
                <a:gd name="connsiteY13" fmla="*/ 0 h 647700"/>
                <a:gd name="connsiteX14" fmla="*/ 0 w 695325"/>
                <a:gd name="connsiteY14" fmla="*/ 647700 h 647700"/>
                <a:gd name="connsiteX15" fmla="*/ 57150 w 695325"/>
                <a:gd name="connsiteY15" fmla="*/ 647700 h 647700"/>
                <a:gd name="connsiteX16" fmla="*/ 57150 w 695325"/>
                <a:gd name="connsiteY16" fmla="*/ 504825 h 647700"/>
                <a:gd name="connsiteX17" fmla="*/ 200025 w 695325"/>
                <a:gd name="connsiteY17" fmla="*/ 504825 h 647700"/>
                <a:gd name="connsiteX18" fmla="*/ 333375 w 695325"/>
                <a:gd name="connsiteY18" fmla="*/ 371475 h 647700"/>
                <a:gd name="connsiteX19" fmla="*/ 333375 w 695325"/>
                <a:gd name="connsiteY19" fmla="*/ 357188 h 647700"/>
                <a:gd name="connsiteX20" fmla="*/ 495300 w 695325"/>
                <a:gd name="connsiteY20" fmla="*/ 423863 h 647700"/>
                <a:gd name="connsiteX21" fmla="*/ 701040 w 695325"/>
                <a:gd name="connsiteY21" fmla="*/ 261938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5325" h="647700">
                  <a:moveTo>
                    <a:pt x="304800" y="285750"/>
                  </a:moveTo>
                  <a:cubicBezTo>
                    <a:pt x="283845" y="285750"/>
                    <a:pt x="266700" y="268605"/>
                    <a:pt x="266700" y="247650"/>
                  </a:cubicBezTo>
                  <a:cubicBezTo>
                    <a:pt x="266700" y="226695"/>
                    <a:pt x="283845" y="209550"/>
                    <a:pt x="304800" y="209550"/>
                  </a:cubicBezTo>
                  <a:cubicBezTo>
                    <a:pt x="325755" y="209550"/>
                    <a:pt x="342900" y="226695"/>
                    <a:pt x="342900" y="247650"/>
                  </a:cubicBezTo>
                  <a:cubicBezTo>
                    <a:pt x="342900" y="268605"/>
                    <a:pt x="325755" y="285750"/>
                    <a:pt x="304800" y="285750"/>
                  </a:cubicBezTo>
                  <a:close/>
                  <a:moveTo>
                    <a:pt x="701040" y="261938"/>
                  </a:moveTo>
                  <a:lnTo>
                    <a:pt x="191453" y="50482"/>
                  </a:lnTo>
                  <a:lnTo>
                    <a:pt x="103823" y="261938"/>
                  </a:lnTo>
                  <a:lnTo>
                    <a:pt x="276225" y="334328"/>
                  </a:lnTo>
                  <a:lnTo>
                    <a:pt x="276225" y="371475"/>
                  </a:lnTo>
                  <a:cubicBezTo>
                    <a:pt x="276225" y="413385"/>
                    <a:pt x="241935" y="447675"/>
                    <a:pt x="200025" y="447675"/>
                  </a:cubicBez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57150" y="647700"/>
                  </a:lnTo>
                  <a:lnTo>
                    <a:pt x="57150" y="504825"/>
                  </a:lnTo>
                  <a:lnTo>
                    <a:pt x="200025" y="504825"/>
                  </a:lnTo>
                  <a:cubicBezTo>
                    <a:pt x="273368" y="504825"/>
                    <a:pt x="333375" y="444818"/>
                    <a:pt x="333375" y="371475"/>
                  </a:cubicBezTo>
                  <a:lnTo>
                    <a:pt x="333375" y="357188"/>
                  </a:lnTo>
                  <a:lnTo>
                    <a:pt x="495300" y="423863"/>
                  </a:lnTo>
                  <a:lnTo>
                    <a:pt x="701040" y="26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5F1BDC-EC94-4FCB-A211-38AE1F5C76A5}"/>
                </a:ext>
              </a:extLst>
            </p:cNvPr>
            <p:cNvSpPr/>
            <p:nvPr/>
          </p:nvSpPr>
          <p:spPr>
            <a:xfrm>
              <a:off x="6316980" y="3431857"/>
              <a:ext cx="152400" cy="95250"/>
            </a:xfrm>
            <a:custGeom>
              <a:avLst/>
              <a:gdLst>
                <a:gd name="connsiteX0" fmla="*/ 84773 w 152400"/>
                <a:gd name="connsiteY0" fmla="*/ 0 h 95250"/>
                <a:gd name="connsiteX1" fmla="*/ 0 w 152400"/>
                <a:gd name="connsiteY1" fmla="*/ 66675 h 95250"/>
                <a:gd name="connsiteX2" fmla="*/ 69533 w 152400"/>
                <a:gd name="connsiteY2" fmla="*/ 95250 h 95250"/>
                <a:gd name="connsiteX3" fmla="*/ 154305 w 152400"/>
                <a:gd name="connsiteY3" fmla="*/ 285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95250">
                  <a:moveTo>
                    <a:pt x="84773" y="0"/>
                  </a:moveTo>
                  <a:lnTo>
                    <a:pt x="0" y="66675"/>
                  </a:lnTo>
                  <a:lnTo>
                    <a:pt x="69533" y="95250"/>
                  </a:lnTo>
                  <a:lnTo>
                    <a:pt x="15430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73C886-F1F7-4BFA-AF35-80E3C65821EF}"/>
              </a:ext>
            </a:extLst>
          </p:cNvPr>
          <p:cNvCxnSpPr>
            <a:cxnSpLocks/>
          </p:cNvCxnSpPr>
          <p:nvPr/>
        </p:nvCxnSpPr>
        <p:spPr>
          <a:xfrm>
            <a:off x="2260021" y="1952473"/>
            <a:ext cx="1037114" cy="296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ED5BDF-87DA-413B-9DCB-674B887CDA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85116" y="2492474"/>
            <a:ext cx="8150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A64C61-AB00-4B64-8F2E-49DD329AF780}"/>
              </a:ext>
            </a:extLst>
          </p:cNvPr>
          <p:cNvCxnSpPr>
            <a:cxnSpLocks/>
          </p:cNvCxnSpPr>
          <p:nvPr/>
        </p:nvCxnSpPr>
        <p:spPr>
          <a:xfrm flipV="1">
            <a:off x="2602006" y="2742088"/>
            <a:ext cx="689017" cy="50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A6943-1859-4193-B381-F00E88AD344C}"/>
              </a:ext>
            </a:extLst>
          </p:cNvPr>
          <p:cNvSpPr txBox="1"/>
          <p:nvPr/>
        </p:nvSpPr>
        <p:spPr>
          <a:xfrm>
            <a:off x="1408087" y="1373464"/>
            <a:ext cx="10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Cameras</a:t>
            </a:r>
          </a:p>
        </p:txBody>
      </p:sp>
    </p:spTree>
    <p:extLst>
      <p:ext uri="{BB962C8B-B14F-4D97-AF65-F5344CB8AC3E}">
        <p14:creationId xmlns:p14="http://schemas.microsoft.com/office/powerpoint/2010/main" val="7597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10</cp:revision>
  <dcterms:created xsi:type="dcterms:W3CDTF">2019-04-09T19:43:19Z</dcterms:created>
  <dcterms:modified xsi:type="dcterms:W3CDTF">2019-04-10T18:52:16Z</dcterms:modified>
</cp:coreProperties>
</file>