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42DA-D9AF-4BD3-A0A2-908968EBBAF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745A0-A045-40E8-AFAE-5B322E5E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A0-A045-40E8-AFAE-5B322E5E7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A0-A045-40E8-AFAE-5B322E5E7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197A-BD69-492D-B916-F65BABE4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17F5-707F-4CB8-B4AC-FFC0F726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2740-6D92-4F4B-B65E-CC92E9AE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E787-B4CB-494F-81F4-7A339C5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009C-B54E-4DC2-B55C-1D93745B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1E6-FFEF-4474-AAB8-E31DCBC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5C27-3E3D-42EC-B618-A9ED5A21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6B78-3E5A-49F1-B5FA-FC643AC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B68D-AD73-4D95-80B7-4E8177A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FE9E-B56A-4AF6-ABBC-2FB7728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ED1A1-0049-4CE5-9E3E-9585E9DA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58D6F-B2D9-4BF0-B6A7-579528BF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6F76-A562-407F-B46C-CB93756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A552-655B-4A6A-9675-3B3CA70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0A14-14DC-41B5-898C-E0E0396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FBB-7003-44BC-9A74-8279F29F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3757-B1D7-492B-A3F6-0BC684F6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1B29-3640-4237-83EB-D38695D8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E45D-81A4-447D-98D3-5395149C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026C-0119-43DF-B2BF-65C1261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6821-4FAC-4937-B7FA-02A699E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9B8-405C-404A-B3FC-376920FB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3BBF-93D8-4643-B465-53263B0C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51BE-9552-47B5-B198-BAF2E0C5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3418-A148-4EB7-B603-DFC2A77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D176-D13A-403D-9CC1-56FCF0EC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ED3-A4A0-4724-967C-F8489C88C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4CA5-9F39-4338-B172-D7072A2C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B6D6-4F01-4257-BF11-BD40082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675B-56C7-4C4C-B069-52F0C258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7EA9-0FD3-4C24-B640-E3250A23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1B93-2210-4C54-B37E-26094097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4F042-9AA6-4FDC-805B-0180BDB2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DDBA-BC32-4B39-9CCE-F32631A33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A102F-55FA-4F23-824A-6502B74C2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49BF5-7F4F-4601-809D-F022F19F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793E3-3C14-4091-B153-7DB527C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C7098-A9A7-43B6-95BC-B13AF8D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8AC9D-D816-4611-A38D-5ED269BA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2DA-5D7C-4973-9F01-3D87C04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E6483-E74F-477B-AA39-284EC4AA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1DD5-5445-4083-9D10-202F32A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CF99-E8E2-4C4F-A18E-2F4AB162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F026-EC99-4468-AFA1-739CE3C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871E-7E5E-47C1-929F-657070AA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68B1-BF17-44B4-A5BC-61CA7A8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2EA7-850A-4413-8D33-B320A8F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353F-C06E-4BD4-93EA-ADEC4EE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391A-AC4C-48D0-95B8-AC75CAB5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6E1C-DFFA-4EE6-BCE5-B4EB9E88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33A9F-6C62-4E21-A7FC-6BFB8635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D67A-BD75-447F-96E7-D8BA19B3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1D8D-1CD4-48C0-ADA0-BF90AF4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16D4C-4232-4CA7-AC91-AB7586178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4713-BA16-4861-8494-298F4358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19ECE-5D69-4C74-9878-1F2517C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68B2C-757F-4048-9D22-919897C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5DD7-3A60-44C8-8ABF-1ACD3C5D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212F-7992-4B69-B4DA-6D234491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1141-5A6C-4A72-B5F3-068E51C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43EA-3008-4D7C-8B58-A0603497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A8C4-3A1E-4242-A639-454E06B7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F5B8-F5CB-4904-B437-BB9CCA0BC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15B-C976-4698-8CBF-066FE5EE0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5B523-80F2-4833-8210-5E0268474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B279C-83CB-4336-8ECD-3E3C91135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1" y="3267455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2A658-5747-414B-B645-6A12B04C6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02" y="1464055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ED29B-14EF-4F76-97AF-00A836ED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52" y="3267455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B21EA-B41F-45D8-8CE1-4FF69C5C6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52" y="4937505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1BB33-E317-4284-A94F-21DF0D428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20" y="3267454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8E670-3280-4A2D-9E06-C40A676A1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20" y="4931378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58CC6B-0711-4847-B304-254E44939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453770"/>
            <a:ext cx="1428750" cy="1428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5EE597-063C-4A70-B4A5-854661903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3079370"/>
            <a:ext cx="14287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D5AC63-14E5-4663-A983-074213F9D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4704970"/>
            <a:ext cx="1428750" cy="142875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4FAF94-E990-4529-AD98-B8A139163E75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1333500" y="2168145"/>
            <a:ext cx="1203491" cy="148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85233A-DBCD-4047-A3EE-722A428FD13A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1333500" y="3657600"/>
            <a:ext cx="1203491" cy="176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197F073-E4F4-4DAB-BC5D-B81E0CDCF5C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1333500" y="3657600"/>
            <a:ext cx="1203491" cy="136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E250C30-D416-4CDB-B3D9-E2CA287B2F95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480942" y="1300395"/>
            <a:ext cx="1413255" cy="252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4464F4-68AA-4074-B735-5AC35C58CEBE}"/>
              </a:ext>
            </a:extLst>
          </p:cNvPr>
          <p:cNvSpPr txBox="1"/>
          <p:nvPr/>
        </p:nvSpPr>
        <p:spPr>
          <a:xfrm>
            <a:off x="3742543" y="1269104"/>
            <a:ext cx="106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All</a:t>
            </a:r>
          </a:p>
          <a:p>
            <a:pPr algn="ctr"/>
            <a:r>
              <a:rPr lang="en-US" dirty="0"/>
              <a:t>Events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620551-5A00-4D52-8298-FF6E0F83EC23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3525392" y="3449489"/>
            <a:ext cx="1279905" cy="2476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A20F09-E53D-410D-AF7C-D959A3DF2997}"/>
              </a:ext>
            </a:extLst>
          </p:cNvPr>
          <p:cNvSpPr txBox="1"/>
          <p:nvPr/>
        </p:nvSpPr>
        <p:spPr>
          <a:xfrm>
            <a:off x="3579835" y="2787355"/>
            <a:ext cx="1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Anomaly </a:t>
            </a:r>
          </a:p>
          <a:p>
            <a:pPr algn="ctr"/>
            <a:r>
              <a:rPr lang="en-US" dirty="0"/>
              <a:t>Events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34F54-69E4-4EFC-8C96-3DA5DAD37C26}"/>
              </a:ext>
            </a:extLst>
          </p:cNvPr>
          <p:cNvSpPr txBox="1"/>
          <p:nvPr/>
        </p:nvSpPr>
        <p:spPr>
          <a:xfrm>
            <a:off x="3579835" y="4469713"/>
            <a:ext cx="1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Humidity</a:t>
            </a:r>
          </a:p>
          <a:p>
            <a:pPr algn="ctr"/>
            <a:r>
              <a:rPr lang="en-US" dirty="0"/>
              <a:t>Anomaly</a:t>
            </a:r>
          </a:p>
          <a:p>
            <a:pPr algn="ctr"/>
            <a:r>
              <a:rPr lang="en-US" dirty="0"/>
              <a:t>Events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C480CFE-0B9D-42FB-92FF-F81B9CCE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70" y="3267454"/>
            <a:ext cx="780290" cy="7802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C6728E-80EB-4580-BB2F-A63C36DE2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70" y="4931378"/>
            <a:ext cx="780290" cy="7802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53421EB-FC69-411D-A43C-C78FD4D8D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3267454"/>
            <a:ext cx="780290" cy="7802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5DCB116-9288-4E04-AF8C-1FFB11E41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4936515"/>
            <a:ext cx="780290" cy="78029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530C4-8A94-4B7C-A181-08F01478435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317281" y="3657600"/>
            <a:ext cx="208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FFF482-4B67-4719-980D-62C9B04901D9}"/>
              </a:ext>
            </a:extLst>
          </p:cNvPr>
          <p:cNvCxnSpPr>
            <a:stCxn id="13" idx="3"/>
            <a:endCxn id="49" idx="1"/>
          </p:cNvCxnSpPr>
          <p:nvPr/>
        </p:nvCxnSpPr>
        <p:spPr>
          <a:xfrm>
            <a:off x="8118010" y="3657599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416140-43E4-4274-BE8A-E2421025CD8C}"/>
              </a:ext>
            </a:extLst>
          </p:cNvPr>
          <p:cNvCxnSpPr>
            <a:stCxn id="15" idx="3"/>
            <a:endCxn id="51" idx="1"/>
          </p:cNvCxnSpPr>
          <p:nvPr/>
        </p:nvCxnSpPr>
        <p:spPr>
          <a:xfrm>
            <a:off x="8118010" y="5321523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9BACAC-7564-4A18-9704-1307C7564E8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6183842" y="3657599"/>
            <a:ext cx="1153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EB72D6-9027-4E90-8D7D-7081059B3243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183842" y="5321523"/>
            <a:ext cx="1153878" cy="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72B6C0D-5CD8-4212-9EA3-9CC565182FF8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>
            <a:off x="10093360" y="3657599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363A56-5C1D-4F1E-8E15-FC02C8AC3033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10093360" y="5321523"/>
            <a:ext cx="1195060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62ACF6A-E6DD-45B2-B01F-42C71FD0FCE9}"/>
              </a:ext>
            </a:extLst>
          </p:cNvPr>
          <p:cNvSpPr txBox="1"/>
          <p:nvPr/>
        </p:nvSpPr>
        <p:spPr>
          <a:xfrm>
            <a:off x="10751906" y="4154634"/>
            <a:ext cx="156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 #1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3A80C6-EE05-4655-A012-0A7A29D7C88B}"/>
              </a:ext>
            </a:extLst>
          </p:cNvPr>
          <p:cNvSpPr txBox="1"/>
          <p:nvPr/>
        </p:nvSpPr>
        <p:spPr>
          <a:xfrm>
            <a:off x="10708559" y="5770071"/>
            <a:ext cx="156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 #2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E2C915-F0C8-4319-9AED-53F28C65E04D}"/>
              </a:ext>
            </a:extLst>
          </p:cNvPr>
          <p:cNvSpPr txBox="1"/>
          <p:nvPr/>
        </p:nvSpPr>
        <p:spPr>
          <a:xfrm>
            <a:off x="10279160" y="3267454"/>
            <a:ext cx="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4EF91F-1397-4E8C-BD96-830E7E8C29ED}"/>
              </a:ext>
            </a:extLst>
          </p:cNvPr>
          <p:cNvSpPr txBox="1"/>
          <p:nvPr/>
        </p:nvSpPr>
        <p:spPr>
          <a:xfrm>
            <a:off x="10300183" y="4903703"/>
            <a:ext cx="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EA14A1-FEF7-4865-87FE-7397A18A901A}"/>
              </a:ext>
            </a:extLst>
          </p:cNvPr>
          <p:cNvSpPr txBox="1"/>
          <p:nvPr/>
        </p:nvSpPr>
        <p:spPr>
          <a:xfrm>
            <a:off x="7589574" y="3000861"/>
            <a:ext cx="23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high temp events &gt; 5 / 3 min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C0E37F-5B20-4225-8274-A2E42A4EB7C7}"/>
              </a:ext>
            </a:extLst>
          </p:cNvPr>
          <p:cNvSpPr txBox="1"/>
          <p:nvPr/>
        </p:nvSpPr>
        <p:spPr>
          <a:xfrm>
            <a:off x="7366111" y="4626704"/>
            <a:ext cx="276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high humidity events &gt; 5 / 3 min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556CE7E-F414-43C7-8594-62DF93586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1438448"/>
            <a:ext cx="780290" cy="78029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6A963CC-0068-434B-8E67-F78053085863}"/>
              </a:ext>
            </a:extLst>
          </p:cNvPr>
          <p:cNvSpPr txBox="1"/>
          <p:nvPr/>
        </p:nvSpPr>
        <p:spPr>
          <a:xfrm>
            <a:off x="10751905" y="2272004"/>
            <a:ext cx="156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Technicians &amp; Management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3FF8EA9-E750-45C5-8B87-80A9379E7A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5" y="1410310"/>
            <a:ext cx="1691008" cy="887779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A56CF62-B057-4C43-9526-6158D0E14AF2}"/>
              </a:ext>
            </a:extLst>
          </p:cNvPr>
          <p:cNvCxnSpPr>
            <a:stCxn id="7" idx="3"/>
            <a:endCxn id="111" idx="1"/>
          </p:cNvCxnSpPr>
          <p:nvPr/>
        </p:nvCxnSpPr>
        <p:spPr>
          <a:xfrm>
            <a:off x="6228292" y="1854200"/>
            <a:ext cx="1499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2104B89-1EDC-47E6-A6D5-D5CED304A6FC}"/>
              </a:ext>
            </a:extLst>
          </p:cNvPr>
          <p:cNvCxnSpPr>
            <a:stCxn id="108" idx="1"/>
            <a:endCxn id="111" idx="3"/>
          </p:cNvCxnSpPr>
          <p:nvPr/>
        </p:nvCxnSpPr>
        <p:spPr>
          <a:xfrm flipH="1">
            <a:off x="9418873" y="1828593"/>
            <a:ext cx="1869547" cy="2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ABE4C8F-0631-48CA-AFD7-7DAA33193447}"/>
              </a:ext>
            </a:extLst>
          </p:cNvPr>
          <p:cNvSpPr txBox="1"/>
          <p:nvPr/>
        </p:nvSpPr>
        <p:spPr>
          <a:xfrm>
            <a:off x="46112" y="1222937"/>
            <a:ext cx="13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Devices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BED307E-B447-4D2F-8E31-CB3CFBE3D7EB}"/>
              </a:ext>
            </a:extLst>
          </p:cNvPr>
          <p:cNvSpPr txBox="1"/>
          <p:nvPr/>
        </p:nvSpPr>
        <p:spPr>
          <a:xfrm>
            <a:off x="7510705" y="970566"/>
            <a:ext cx="201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C7A37-4DF8-478C-8138-7E2E07F1C9FE}"/>
              </a:ext>
            </a:extLst>
          </p:cNvPr>
          <p:cNvSpPr txBox="1"/>
          <p:nvPr/>
        </p:nvSpPr>
        <p:spPr>
          <a:xfrm>
            <a:off x="5262036" y="5732481"/>
            <a:ext cx="1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Hub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3BD040-EBBE-4BE4-B6BD-705A1E9314F8}"/>
              </a:ext>
            </a:extLst>
          </p:cNvPr>
          <p:cNvSpPr txBox="1"/>
          <p:nvPr/>
        </p:nvSpPr>
        <p:spPr>
          <a:xfrm>
            <a:off x="6800622" y="5732481"/>
            <a:ext cx="18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Analytics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A8022-E489-4BBE-B944-4D6A3138604F}"/>
              </a:ext>
            </a:extLst>
          </p:cNvPr>
          <p:cNvSpPr txBox="1"/>
          <p:nvPr/>
        </p:nvSpPr>
        <p:spPr>
          <a:xfrm>
            <a:off x="8835153" y="5760156"/>
            <a:ext cx="16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Functions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BE346B-F9F0-4241-BD37-E2F3D49CAED0}"/>
              </a:ext>
            </a:extLst>
          </p:cNvPr>
          <p:cNvSpPr txBox="1"/>
          <p:nvPr/>
        </p:nvSpPr>
        <p:spPr>
          <a:xfrm>
            <a:off x="2893274" y="4004289"/>
            <a:ext cx="1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8153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Kanio Dimitrov</dc:creator>
  <cp:lastModifiedBy>Kanio Dimitrov</cp:lastModifiedBy>
  <cp:revision>12</cp:revision>
  <dcterms:created xsi:type="dcterms:W3CDTF">2017-11-30T18:40:24Z</dcterms:created>
  <dcterms:modified xsi:type="dcterms:W3CDTF">2017-11-30T19:47:26Z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kadimitr@microsoft.com</vt:lpwstr>
  </property>
  <property fmtid="{D5CDD505-2E9C-101B-9397-08002B2CF9AE}" pid="5" name="MSIP_Label_f42aa342-8706-4288-bd11-ebb85995028c_SetDate">
    <vt:lpwstr>2017-11-30T18:40:30.0114720Z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