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942DA-D9AF-4BD3-A0A2-908968EBBAF5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745A0-A045-40E8-AFAE-5B322E5E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10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745A0-A045-40E8-AFAE-5B322E5E7D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25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745A0-A045-40E8-AFAE-5B322E5E7D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46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197A-BD69-492D-B916-F65BABE40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217F5-707F-4CB8-B4AC-FFC0F726E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B2740-6D92-4F4B-B65E-CC92E9AE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D255-7B5C-49C4-9640-42AD8BA5E0B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3E787-B4CB-494F-81F4-7A339C57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0009C-B54E-4DC2-B55C-1D93745B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A1B-C7EC-468C-9127-063E60E75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1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21E6-FFEF-4474-AAB8-E31DCBCA1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D5C27-3E3D-42EC-B618-A9ED5A21E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76B78-3E5A-49F1-B5FA-FC643AC1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D255-7B5C-49C4-9640-42AD8BA5E0B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4B68D-AD73-4D95-80B7-4E8177A6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1FE9E-B56A-4AF6-ABBC-2FB77281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A1B-C7EC-468C-9127-063E60E75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01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8ED1A1-0049-4CE5-9E3E-9585E9DAD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58D6F-B2D9-4BF0-B6A7-579528BF3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56F76-A562-407F-B46C-CB93756DD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D255-7B5C-49C4-9640-42AD8BA5E0B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8A552-655B-4A6A-9675-3B3CA70A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20A14-14DC-41B5-898C-E0E03968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A1B-C7EC-468C-9127-063E60E75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9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CFBB-7003-44BC-9A74-8279F29F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03757-B1D7-492B-A3F6-0BC684F61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21B29-3640-4237-83EB-D38695D81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D255-7B5C-49C4-9640-42AD8BA5E0B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1E45D-81A4-447D-98D3-5395149C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A026C-0119-43DF-B2BF-65C12615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A1B-C7EC-468C-9127-063E60E75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8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26821-4FAC-4937-B7FA-02A699EAA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289B8-405C-404A-B3FC-376920FB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23BBF-93D8-4643-B465-53263B0CF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D255-7B5C-49C4-9640-42AD8BA5E0B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251BE-9552-47B5-B198-BAF2E0C5E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33418-A148-4EB7-B603-DFC2A772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A1B-C7EC-468C-9127-063E60E75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3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FD176-D13A-403D-9CC1-56FCF0EC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CEED3-A4A0-4724-967C-F8489C88C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E4CA5-9F39-4338-B172-D7072A2CD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3B6D6-4F01-4257-BF11-BD400826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D255-7B5C-49C4-9640-42AD8BA5E0B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0675B-56C7-4C4C-B069-52F0C258C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37EA9-0FD3-4C24-B640-E3250A23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A1B-C7EC-468C-9127-063E60E75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4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71B93-2210-4C54-B37E-260940975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4F042-9AA6-4FDC-805B-0180BDB25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1DDBA-BC32-4B39-9CCE-F32631A33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2A102F-55FA-4F23-824A-6502B74C2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049BF5-7F4F-4601-809D-F022F19F3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8793E3-3C14-4091-B153-7DB527C2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D255-7B5C-49C4-9640-42AD8BA5E0B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DC7098-A9A7-43B6-95BC-B13AF8D34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28AC9D-D816-4611-A38D-5ED269BA8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A1B-C7EC-468C-9127-063E60E75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1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72DA-5D7C-4973-9F01-3D87C04A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0E6483-E74F-477B-AA39-284EC4AAD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D255-7B5C-49C4-9640-42AD8BA5E0B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91DD5-5445-4083-9D10-202F32AF0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2CF99-E8E2-4C4F-A18E-2F4AB162A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A1B-C7EC-468C-9127-063E60E75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8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C1F026-EC99-4468-AFA1-739CE3C3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D255-7B5C-49C4-9640-42AD8BA5E0B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A871E-7E5E-47C1-929F-657070AAB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568B1-BF17-44B4-A5BC-61CA7A8BA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A1B-C7EC-468C-9127-063E60E75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1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42EA7-850A-4413-8D33-B320A8F9C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D353F-C06E-4BD4-93EA-ADEC4EECF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D391A-AC4C-48D0-95B8-AC75CAB56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E6E1C-DFFA-4EE6-BCE5-B4EB9E88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D255-7B5C-49C4-9640-42AD8BA5E0B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33A9F-6C62-4E21-A7FC-6BFB8635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5D67A-BD75-447F-96E7-D8BA19B3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A1B-C7EC-468C-9127-063E60E75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8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1D8D-1CD4-48C0-ADA0-BF90AF4D1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E16D4C-4232-4CA7-AC91-AB7586178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64713-BA16-4861-8494-298F4358A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19ECE-5D69-4C74-9878-1F2517CA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D255-7B5C-49C4-9640-42AD8BA5E0B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68B2C-757F-4048-9D22-919897C93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95DD7-3A60-44C8-8ABF-1ACD3C5D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A1B-C7EC-468C-9127-063E60E75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0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F3212F-7992-4B69-B4DA-6D234491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61141-5A6C-4A72-B5F3-068E51C74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B43EA-3008-4D7C-8B58-A06034975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3D255-7B5C-49C4-9640-42AD8BA5E0B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1A8C4-3A1E-4242-A639-454E06B7E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DF5B8-F5CB-4904-B437-BB9CCA0BC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BCA1B-C7EC-468C-9127-063E60E75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4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3315B-C976-4698-8CBF-066FE5EE06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5B523-80F2-4833-8210-5E02684746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4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DB279C-83CB-4336-8ECD-3E3C91135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991" y="3267455"/>
            <a:ext cx="780290" cy="7802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F2A658-5747-414B-B645-6A12B04C67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002" y="1464055"/>
            <a:ext cx="780290" cy="7802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CED29B-14EF-4F76-97AF-00A836EDD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552" y="3267455"/>
            <a:ext cx="780290" cy="780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1B21EA-B41F-45D8-8CE1-4FF69C5C64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552" y="4937505"/>
            <a:ext cx="780290" cy="7802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81BB33-E317-4284-A94F-21DF0D428F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20" y="3267454"/>
            <a:ext cx="780290" cy="7802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28E670-3280-4A2D-9E06-C40A676A1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20" y="4931378"/>
            <a:ext cx="780290" cy="7802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458CC6B-0711-4847-B304-254E44939E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0" y="1453770"/>
            <a:ext cx="1428750" cy="14287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D5EE597-063C-4A70-B4A5-8546619033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0" y="3079370"/>
            <a:ext cx="1428750" cy="14287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0D5AC63-14E5-4663-A983-074213F9D6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0" y="4704970"/>
            <a:ext cx="1428750" cy="1428750"/>
          </a:xfrm>
          <a:prstGeom prst="rect">
            <a:avLst/>
          </a:prstGeom>
        </p:spPr>
      </p:pic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F4FAF94-E990-4529-AD98-B8A139163E75}"/>
              </a:ext>
            </a:extLst>
          </p:cNvPr>
          <p:cNvCxnSpPr>
            <a:stCxn id="17" idx="3"/>
            <a:endCxn id="5" idx="1"/>
          </p:cNvCxnSpPr>
          <p:nvPr/>
        </p:nvCxnSpPr>
        <p:spPr>
          <a:xfrm>
            <a:off x="1333500" y="2168145"/>
            <a:ext cx="1203491" cy="14894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E85233A-DBCD-4047-A3EE-722A428FD13A}"/>
              </a:ext>
            </a:extLst>
          </p:cNvPr>
          <p:cNvCxnSpPr>
            <a:stCxn id="21" idx="3"/>
            <a:endCxn id="5" idx="1"/>
          </p:cNvCxnSpPr>
          <p:nvPr/>
        </p:nvCxnSpPr>
        <p:spPr>
          <a:xfrm flipV="1">
            <a:off x="1333500" y="3657600"/>
            <a:ext cx="1203491" cy="17617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197F073-E4F4-4DAB-BC5D-B81E0CDCF5C8}"/>
              </a:ext>
            </a:extLst>
          </p:cNvPr>
          <p:cNvCxnSpPr>
            <a:stCxn id="20" idx="3"/>
            <a:endCxn id="5" idx="1"/>
          </p:cNvCxnSpPr>
          <p:nvPr/>
        </p:nvCxnSpPr>
        <p:spPr>
          <a:xfrm flipV="1">
            <a:off x="1333500" y="3657600"/>
            <a:ext cx="1203491" cy="1361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E250C30-D416-4CDB-B3D9-E2CA287B2F95}"/>
              </a:ext>
            </a:extLst>
          </p:cNvPr>
          <p:cNvCxnSpPr>
            <a:stCxn id="5" idx="0"/>
            <a:endCxn id="7" idx="1"/>
          </p:cNvCxnSpPr>
          <p:nvPr/>
        </p:nvCxnSpPr>
        <p:spPr>
          <a:xfrm rot="5400000" flipH="1" flipV="1">
            <a:off x="3480942" y="1300395"/>
            <a:ext cx="1413255" cy="25208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54464F4-68AA-4074-B735-5AC35C58CEBE}"/>
              </a:ext>
            </a:extLst>
          </p:cNvPr>
          <p:cNvSpPr txBox="1"/>
          <p:nvPr/>
        </p:nvSpPr>
        <p:spPr>
          <a:xfrm>
            <a:off x="3742543" y="1269104"/>
            <a:ext cx="1063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Send All</a:t>
            </a:r>
          </a:p>
          <a:p>
            <a:pPr algn="ctr"/>
            <a:r>
              <a:rPr lang="en-US" dirty="0"/>
              <a:t>Events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6620551-5A00-4D52-8298-FF6E0F83EC23}"/>
              </a:ext>
            </a:extLst>
          </p:cNvPr>
          <p:cNvCxnSpPr>
            <a:stCxn id="5" idx="2"/>
            <a:endCxn id="11" idx="1"/>
          </p:cNvCxnSpPr>
          <p:nvPr/>
        </p:nvCxnSpPr>
        <p:spPr>
          <a:xfrm rot="16200000" flipH="1">
            <a:off x="3525392" y="3449489"/>
            <a:ext cx="1279905" cy="24764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DA20F09-E53D-410D-AF7C-D959A3DF2997}"/>
              </a:ext>
            </a:extLst>
          </p:cNvPr>
          <p:cNvSpPr txBox="1"/>
          <p:nvPr/>
        </p:nvSpPr>
        <p:spPr>
          <a:xfrm>
            <a:off x="3579835" y="2787355"/>
            <a:ext cx="1388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Temperature Anomaly </a:t>
            </a:r>
          </a:p>
          <a:p>
            <a:pPr algn="ctr"/>
            <a:r>
              <a:rPr lang="en-US" dirty="0"/>
              <a:t>Events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34F54-69E4-4EFC-8C96-3DA5DAD37C26}"/>
              </a:ext>
            </a:extLst>
          </p:cNvPr>
          <p:cNvSpPr txBox="1"/>
          <p:nvPr/>
        </p:nvSpPr>
        <p:spPr>
          <a:xfrm>
            <a:off x="3579835" y="4469713"/>
            <a:ext cx="1388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Humidity</a:t>
            </a:r>
          </a:p>
          <a:p>
            <a:pPr algn="ctr"/>
            <a:r>
              <a:rPr lang="en-US" dirty="0"/>
              <a:t>Anomaly</a:t>
            </a:r>
          </a:p>
          <a:p>
            <a:pPr algn="ctr"/>
            <a:r>
              <a:rPr lang="en-US" dirty="0"/>
              <a:t>Events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3C480CFE-0B9D-42FB-92FF-F81B9CCEED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070" y="3267454"/>
            <a:ext cx="780290" cy="78029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DC6728E-80EB-4580-BB2F-A63C36DE25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070" y="4931378"/>
            <a:ext cx="780290" cy="7802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C53421EB-FC69-411D-A43C-C78FD4D8D0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420" y="3267454"/>
            <a:ext cx="780290" cy="78029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95DCB116-9288-4E04-AF8C-1FFB11E411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420" y="4936515"/>
            <a:ext cx="780290" cy="780290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4B530C4-8A94-4B7C-A181-08F014784356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3317281" y="3657600"/>
            <a:ext cx="2086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5FFF482-4B67-4719-980D-62C9B04901D9}"/>
              </a:ext>
            </a:extLst>
          </p:cNvPr>
          <p:cNvCxnSpPr>
            <a:stCxn id="13" idx="3"/>
            <a:endCxn id="49" idx="1"/>
          </p:cNvCxnSpPr>
          <p:nvPr/>
        </p:nvCxnSpPr>
        <p:spPr>
          <a:xfrm>
            <a:off x="8118010" y="3657599"/>
            <a:ext cx="1195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1416140-43E4-4274-BE8A-E2421025CD8C}"/>
              </a:ext>
            </a:extLst>
          </p:cNvPr>
          <p:cNvCxnSpPr>
            <a:stCxn id="15" idx="3"/>
            <a:endCxn id="51" idx="1"/>
          </p:cNvCxnSpPr>
          <p:nvPr/>
        </p:nvCxnSpPr>
        <p:spPr>
          <a:xfrm>
            <a:off x="8118010" y="5321523"/>
            <a:ext cx="1195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09BACAC-7564-4A18-9704-1307C7564E85}"/>
              </a:ext>
            </a:extLst>
          </p:cNvPr>
          <p:cNvCxnSpPr>
            <a:stCxn id="9" idx="3"/>
            <a:endCxn id="13" idx="1"/>
          </p:cNvCxnSpPr>
          <p:nvPr/>
        </p:nvCxnSpPr>
        <p:spPr>
          <a:xfrm flipV="1">
            <a:off x="6183842" y="3657599"/>
            <a:ext cx="11538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EEB72D6-9027-4E90-8D7D-7081059B3243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 flipV="1">
            <a:off x="6183842" y="5321523"/>
            <a:ext cx="1153878" cy="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72B6C0D-5CD8-4212-9EA3-9CC565182FF8}"/>
              </a:ext>
            </a:extLst>
          </p:cNvPr>
          <p:cNvCxnSpPr>
            <a:stCxn id="49" idx="3"/>
            <a:endCxn id="57" idx="1"/>
          </p:cNvCxnSpPr>
          <p:nvPr/>
        </p:nvCxnSpPr>
        <p:spPr>
          <a:xfrm>
            <a:off x="10093360" y="3657599"/>
            <a:ext cx="1195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9363A56-5C1D-4F1E-8E15-FC02C8AC3033}"/>
              </a:ext>
            </a:extLst>
          </p:cNvPr>
          <p:cNvCxnSpPr>
            <a:stCxn id="51" idx="3"/>
            <a:endCxn id="59" idx="1"/>
          </p:cNvCxnSpPr>
          <p:nvPr/>
        </p:nvCxnSpPr>
        <p:spPr>
          <a:xfrm>
            <a:off x="10093360" y="5321523"/>
            <a:ext cx="1195060" cy="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62ACF6A-E6DD-45B2-B01F-42C71FD0FCE9}"/>
              </a:ext>
            </a:extLst>
          </p:cNvPr>
          <p:cNvSpPr txBox="1"/>
          <p:nvPr/>
        </p:nvSpPr>
        <p:spPr>
          <a:xfrm>
            <a:off x="10751906" y="4154634"/>
            <a:ext cx="156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Technician #1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E3A80C6-EE05-4655-A012-0A7A29D7C88B}"/>
              </a:ext>
            </a:extLst>
          </p:cNvPr>
          <p:cNvSpPr txBox="1"/>
          <p:nvPr/>
        </p:nvSpPr>
        <p:spPr>
          <a:xfrm>
            <a:off x="10708559" y="5770071"/>
            <a:ext cx="156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Technician #2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0E2C915-F0C8-4319-9AED-53F28C65E04D}"/>
              </a:ext>
            </a:extLst>
          </p:cNvPr>
          <p:cNvSpPr txBox="1"/>
          <p:nvPr/>
        </p:nvSpPr>
        <p:spPr>
          <a:xfrm>
            <a:off x="10279160" y="3267454"/>
            <a:ext cx="9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C4EF91F-1397-4E8C-BD96-830E7E8C29ED}"/>
              </a:ext>
            </a:extLst>
          </p:cNvPr>
          <p:cNvSpPr txBox="1"/>
          <p:nvPr/>
        </p:nvSpPr>
        <p:spPr>
          <a:xfrm>
            <a:off x="10300183" y="4903703"/>
            <a:ext cx="9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AEA14A1-FEF7-4865-87FE-7397A18A901A}"/>
              </a:ext>
            </a:extLst>
          </p:cNvPr>
          <p:cNvSpPr txBox="1"/>
          <p:nvPr/>
        </p:nvSpPr>
        <p:spPr>
          <a:xfrm>
            <a:off x="7589574" y="3000861"/>
            <a:ext cx="2317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# high temp events &gt; 5 / 3 min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2C0E37F-5B20-4225-8274-A2E42A4EB7C7}"/>
              </a:ext>
            </a:extLst>
          </p:cNvPr>
          <p:cNvSpPr txBox="1"/>
          <p:nvPr/>
        </p:nvSpPr>
        <p:spPr>
          <a:xfrm>
            <a:off x="7366111" y="4626704"/>
            <a:ext cx="2764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# high humidity events &gt; 5 / 3 min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4556CE7E-F414-43C7-8594-62DF93586C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420" y="1438448"/>
            <a:ext cx="780290" cy="780290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E6A963CC-0068-434B-8E67-F78053085863}"/>
              </a:ext>
            </a:extLst>
          </p:cNvPr>
          <p:cNvSpPr txBox="1"/>
          <p:nvPr/>
        </p:nvSpPr>
        <p:spPr>
          <a:xfrm>
            <a:off x="10751905" y="2272004"/>
            <a:ext cx="1563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Technicians &amp; Management</a:t>
            </a: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63FF8EA9-E750-45C5-8B87-80A9379E7A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865" y="1410310"/>
            <a:ext cx="1691008" cy="887779"/>
          </a:xfrm>
          <a:prstGeom prst="rect">
            <a:avLst/>
          </a:prstGeom>
        </p:spPr>
      </p:pic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A56CF62-B057-4C43-9526-6158D0E14AF2}"/>
              </a:ext>
            </a:extLst>
          </p:cNvPr>
          <p:cNvCxnSpPr>
            <a:stCxn id="7" idx="3"/>
            <a:endCxn id="111" idx="1"/>
          </p:cNvCxnSpPr>
          <p:nvPr/>
        </p:nvCxnSpPr>
        <p:spPr>
          <a:xfrm>
            <a:off x="6228292" y="1854200"/>
            <a:ext cx="1499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2104B89-1EDC-47E6-A6D5-D5CED304A6FC}"/>
              </a:ext>
            </a:extLst>
          </p:cNvPr>
          <p:cNvCxnSpPr>
            <a:stCxn id="108" idx="1"/>
            <a:endCxn id="111" idx="3"/>
          </p:cNvCxnSpPr>
          <p:nvPr/>
        </p:nvCxnSpPr>
        <p:spPr>
          <a:xfrm flipH="1">
            <a:off x="9418873" y="1828593"/>
            <a:ext cx="1869547" cy="2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0ABE4C8F-0631-48CA-AFD7-7DAA33193447}"/>
              </a:ext>
            </a:extLst>
          </p:cNvPr>
          <p:cNvSpPr txBox="1"/>
          <p:nvPr/>
        </p:nvSpPr>
        <p:spPr>
          <a:xfrm>
            <a:off x="46112" y="1222937"/>
            <a:ext cx="130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IoT Devices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BED307E-B447-4D2F-8E31-CB3CFBE3D7EB}"/>
              </a:ext>
            </a:extLst>
          </p:cNvPr>
          <p:cNvSpPr txBox="1"/>
          <p:nvPr/>
        </p:nvSpPr>
        <p:spPr>
          <a:xfrm>
            <a:off x="7510705" y="970566"/>
            <a:ext cx="201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Series Insights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20C7A37-4DF8-478C-8138-7E2E07F1C9FE}"/>
              </a:ext>
            </a:extLst>
          </p:cNvPr>
          <p:cNvSpPr txBox="1"/>
          <p:nvPr/>
        </p:nvSpPr>
        <p:spPr>
          <a:xfrm>
            <a:off x="5262036" y="5732481"/>
            <a:ext cx="115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Hub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3BD040-EBBE-4BE4-B6BD-705A1E9314F8}"/>
              </a:ext>
            </a:extLst>
          </p:cNvPr>
          <p:cNvSpPr txBox="1"/>
          <p:nvPr/>
        </p:nvSpPr>
        <p:spPr>
          <a:xfrm>
            <a:off x="6800622" y="5732481"/>
            <a:ext cx="185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Analytics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8A8022-E489-4BBE-B944-4D6A3138604F}"/>
              </a:ext>
            </a:extLst>
          </p:cNvPr>
          <p:cNvSpPr txBox="1"/>
          <p:nvPr/>
        </p:nvSpPr>
        <p:spPr>
          <a:xfrm>
            <a:off x="8835153" y="5760156"/>
            <a:ext cx="169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Functions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3BE346B-F9F0-4241-BD37-E2F3D49CAED0}"/>
              </a:ext>
            </a:extLst>
          </p:cNvPr>
          <p:cNvSpPr txBox="1"/>
          <p:nvPr/>
        </p:nvSpPr>
        <p:spPr>
          <a:xfrm>
            <a:off x="2893274" y="4004289"/>
            <a:ext cx="115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IoT Hub</a:t>
            </a:r>
          </a:p>
        </p:txBody>
      </p:sp>
    </p:spTree>
    <p:extLst>
      <p:ext uri="{BB962C8B-B14F-4D97-AF65-F5344CB8AC3E}">
        <p14:creationId xmlns:p14="http://schemas.microsoft.com/office/powerpoint/2010/main" val="81532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54</Words>
  <Application>Microsoft Office PowerPoint</Application>
  <PresentationFormat>Widescreen</PresentationFormat>
  <Paragraphs>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Architecture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Kanio Dimitrov</dc:creator>
  <cp:lastModifiedBy>Kanio Dimitrov</cp:lastModifiedBy>
  <cp:revision>12</cp:revision>
  <dcterms:created xsi:type="dcterms:W3CDTF">2017-11-30T18:40:24Z</dcterms:created>
  <dcterms:modified xsi:type="dcterms:W3CDTF">2017-11-30T19:34:31Z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kadimitr@microsoft.com</vt:lpwstr>
  </property>
  <property fmtid="{D5CDD505-2E9C-101B-9397-08002B2CF9AE}" pid="5" name="MSIP_Label_f42aa342-8706-4288-bd11-ebb85995028c_SetDate">
    <vt:lpwstr>2017-11-30T18:40:30.0114720Z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