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1782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no Bordonaro | BORDONARO IT" userId="ca74de02-fe95-4e77-9f45-a5972ee17d4a" providerId="ADAL" clId="{0F223956-26B0-4C00-8C10-E5B76940D05E}"/>
    <pc:docChg chg="undo redo custSel addSld modSld">
      <pc:chgData name="Dino Bordonaro | BORDONARO IT" userId="ca74de02-fe95-4e77-9f45-a5972ee17d4a" providerId="ADAL" clId="{0F223956-26B0-4C00-8C10-E5B76940D05E}" dt="2021-05-03T19:56:49.752" v="400" actId="20577"/>
      <pc:docMkLst>
        <pc:docMk/>
      </pc:docMkLst>
      <pc:sldChg chg="modSp mod">
        <pc:chgData name="Dino Bordonaro | BORDONARO IT" userId="ca74de02-fe95-4e77-9f45-a5972ee17d4a" providerId="ADAL" clId="{0F223956-26B0-4C00-8C10-E5B76940D05E}" dt="2021-05-03T19:54:39.230" v="350" actId="20577"/>
        <pc:sldMkLst>
          <pc:docMk/>
          <pc:sldMk cId="1525720744" sldId="257"/>
        </pc:sldMkLst>
        <pc:spChg chg="mod">
          <ac:chgData name="Dino Bordonaro | BORDONARO IT" userId="ca74de02-fe95-4e77-9f45-a5972ee17d4a" providerId="ADAL" clId="{0F223956-26B0-4C00-8C10-E5B76940D05E}" dt="2021-05-03T19:54:39.230" v="350" actId="20577"/>
          <ac:spMkLst>
            <pc:docMk/>
            <pc:sldMk cId="1525720744" sldId="257"/>
            <ac:spMk id="2" creationId="{983CCEE7-804D-48B4-8B51-98985B0C46CF}"/>
          </ac:spMkLst>
        </pc:spChg>
      </pc:sldChg>
      <pc:sldChg chg="modSp mod">
        <pc:chgData name="Dino Bordonaro | BORDONARO IT" userId="ca74de02-fe95-4e77-9f45-a5972ee17d4a" providerId="ADAL" clId="{0F223956-26B0-4C00-8C10-E5B76940D05E}" dt="2021-05-03T19:55:11.865" v="365" actId="6549"/>
        <pc:sldMkLst>
          <pc:docMk/>
          <pc:sldMk cId="459673495" sldId="258"/>
        </pc:sldMkLst>
        <pc:spChg chg="mod">
          <ac:chgData name="Dino Bordonaro | BORDONARO IT" userId="ca74de02-fe95-4e77-9f45-a5972ee17d4a" providerId="ADAL" clId="{0F223956-26B0-4C00-8C10-E5B76940D05E}" dt="2021-05-03T19:55:11.865" v="365" actId="6549"/>
          <ac:spMkLst>
            <pc:docMk/>
            <pc:sldMk cId="459673495" sldId="258"/>
            <ac:spMk id="2" creationId="{983CCEE7-804D-48B4-8B51-98985B0C46CF}"/>
          </ac:spMkLst>
        </pc:spChg>
      </pc:sldChg>
      <pc:sldChg chg="addSp delSp modSp mod">
        <pc:chgData name="Dino Bordonaro | BORDONARO IT" userId="ca74de02-fe95-4e77-9f45-a5972ee17d4a" providerId="ADAL" clId="{0F223956-26B0-4C00-8C10-E5B76940D05E}" dt="2021-05-03T19:55:19.782" v="374" actId="20577"/>
        <pc:sldMkLst>
          <pc:docMk/>
          <pc:sldMk cId="2530894614" sldId="259"/>
        </pc:sldMkLst>
        <pc:spChg chg="mod">
          <ac:chgData name="Dino Bordonaro | BORDONARO IT" userId="ca74de02-fe95-4e77-9f45-a5972ee17d4a" providerId="ADAL" clId="{0F223956-26B0-4C00-8C10-E5B76940D05E}" dt="2021-05-03T19:55:19.782" v="374" actId="20577"/>
          <ac:spMkLst>
            <pc:docMk/>
            <pc:sldMk cId="2530894614" sldId="259"/>
            <ac:spMk id="2" creationId="{983CCEE7-804D-48B4-8B51-98985B0C46CF}"/>
          </ac:spMkLst>
        </pc:spChg>
        <pc:spChg chg="mod">
          <ac:chgData name="Dino Bordonaro | BORDONARO IT" userId="ca74de02-fe95-4e77-9f45-a5972ee17d4a" providerId="ADAL" clId="{0F223956-26B0-4C00-8C10-E5B76940D05E}" dt="2021-05-03T19:53:07.491" v="340" actId="1037"/>
          <ac:spMkLst>
            <pc:docMk/>
            <pc:sldMk cId="2530894614" sldId="259"/>
            <ac:spMk id="3" creationId="{25D49BC0-3F2A-4CE4-98E0-95FAE6CA26AC}"/>
          </ac:spMkLst>
        </pc:spChg>
        <pc:spChg chg="mod">
          <ac:chgData name="Dino Bordonaro | BORDONARO IT" userId="ca74de02-fe95-4e77-9f45-a5972ee17d4a" providerId="ADAL" clId="{0F223956-26B0-4C00-8C10-E5B76940D05E}" dt="2021-05-03T19:53:07.491" v="340" actId="1037"/>
          <ac:spMkLst>
            <pc:docMk/>
            <pc:sldMk cId="2530894614" sldId="259"/>
            <ac:spMk id="95" creationId="{C1AA51AB-1F76-451E-9F6C-52BC2F8EDE5B}"/>
          </ac:spMkLst>
        </pc:spChg>
        <pc:spChg chg="mod">
          <ac:chgData name="Dino Bordonaro | BORDONARO IT" userId="ca74de02-fe95-4e77-9f45-a5972ee17d4a" providerId="ADAL" clId="{0F223956-26B0-4C00-8C10-E5B76940D05E}" dt="2021-05-03T19:53:07.491" v="340" actId="1037"/>
          <ac:spMkLst>
            <pc:docMk/>
            <pc:sldMk cId="2530894614" sldId="259"/>
            <ac:spMk id="97" creationId="{CE0FBA6A-19DC-444F-9463-7F9128AB3182}"/>
          </ac:spMkLst>
        </pc:spChg>
        <pc:spChg chg="del">
          <ac:chgData name="Dino Bordonaro | BORDONARO IT" userId="ca74de02-fe95-4e77-9f45-a5972ee17d4a" providerId="ADAL" clId="{0F223956-26B0-4C00-8C10-E5B76940D05E}" dt="2021-05-03T19:47:48.099" v="1" actId="478"/>
          <ac:spMkLst>
            <pc:docMk/>
            <pc:sldMk cId="2530894614" sldId="259"/>
            <ac:spMk id="99" creationId="{4ECF600D-388D-4CD1-B703-52B1B8684F44}"/>
          </ac:spMkLst>
        </pc:spChg>
        <pc:spChg chg="del">
          <ac:chgData name="Dino Bordonaro | BORDONARO IT" userId="ca74de02-fe95-4e77-9f45-a5972ee17d4a" providerId="ADAL" clId="{0F223956-26B0-4C00-8C10-E5B76940D05E}" dt="2021-05-03T19:47:44.480" v="0" actId="478"/>
          <ac:spMkLst>
            <pc:docMk/>
            <pc:sldMk cId="2530894614" sldId="259"/>
            <ac:spMk id="122" creationId="{C114A43E-E8AD-4E81-98E2-AB990ADCF404}"/>
          </ac:spMkLst>
        </pc:spChg>
        <pc:spChg chg="mod">
          <ac:chgData name="Dino Bordonaro | BORDONARO IT" userId="ca74de02-fe95-4e77-9f45-a5972ee17d4a" providerId="ADAL" clId="{0F223956-26B0-4C00-8C10-E5B76940D05E}" dt="2021-05-03T19:54:12.888" v="341" actId="1076"/>
          <ac:spMkLst>
            <pc:docMk/>
            <pc:sldMk cId="2530894614" sldId="259"/>
            <ac:spMk id="123" creationId="{AFFF6ADD-14BD-45C4-BF69-7413EE22B312}"/>
          </ac:spMkLst>
        </pc:spChg>
        <pc:spChg chg="mod">
          <ac:chgData name="Dino Bordonaro | BORDONARO IT" userId="ca74de02-fe95-4e77-9f45-a5972ee17d4a" providerId="ADAL" clId="{0F223956-26B0-4C00-8C10-E5B76940D05E}" dt="2021-05-03T19:53:07.491" v="340" actId="1037"/>
          <ac:spMkLst>
            <pc:docMk/>
            <pc:sldMk cId="2530894614" sldId="259"/>
            <ac:spMk id="125" creationId="{C4A93D4F-489F-4E5F-8640-2DB2979532C2}"/>
          </ac:spMkLst>
        </pc:spChg>
        <pc:spChg chg="del">
          <ac:chgData name="Dino Bordonaro | BORDONARO IT" userId="ca74de02-fe95-4e77-9f45-a5972ee17d4a" providerId="ADAL" clId="{0F223956-26B0-4C00-8C10-E5B76940D05E}" dt="2021-05-03T19:47:49.753" v="2" actId="478"/>
          <ac:spMkLst>
            <pc:docMk/>
            <pc:sldMk cId="2530894614" sldId="259"/>
            <ac:spMk id="126" creationId="{2AD7BEC2-A738-4315-A021-28EB684D7084}"/>
          </ac:spMkLst>
        </pc:spChg>
        <pc:spChg chg="mod">
          <ac:chgData name="Dino Bordonaro | BORDONARO IT" userId="ca74de02-fe95-4e77-9f45-a5972ee17d4a" providerId="ADAL" clId="{0F223956-26B0-4C00-8C10-E5B76940D05E}" dt="2021-05-03T19:52:56.011" v="326" actId="6549"/>
          <ac:spMkLst>
            <pc:docMk/>
            <pc:sldMk cId="2530894614" sldId="259"/>
            <ac:spMk id="127" creationId="{201662AE-4A42-4330-B806-CBA180D15AC1}"/>
          </ac:spMkLst>
        </pc:spChg>
        <pc:spChg chg="del">
          <ac:chgData name="Dino Bordonaro | BORDONARO IT" userId="ca74de02-fe95-4e77-9f45-a5972ee17d4a" providerId="ADAL" clId="{0F223956-26B0-4C00-8C10-E5B76940D05E}" dt="2021-05-03T19:48:32.872" v="6" actId="478"/>
          <ac:spMkLst>
            <pc:docMk/>
            <pc:sldMk cId="2530894614" sldId="259"/>
            <ac:spMk id="129" creationId="{F0A901F0-442C-48C7-850B-4AB2B56F7F7E}"/>
          </ac:spMkLst>
        </pc:spChg>
        <pc:spChg chg="del">
          <ac:chgData name="Dino Bordonaro | BORDONARO IT" userId="ca74de02-fe95-4e77-9f45-a5972ee17d4a" providerId="ADAL" clId="{0F223956-26B0-4C00-8C10-E5B76940D05E}" dt="2021-05-03T19:48:35.329" v="7" actId="478"/>
          <ac:spMkLst>
            <pc:docMk/>
            <pc:sldMk cId="2530894614" sldId="259"/>
            <ac:spMk id="152" creationId="{11BC9CB7-4158-4186-84FA-E87594FAE241}"/>
          </ac:spMkLst>
        </pc:spChg>
        <pc:spChg chg="mod">
          <ac:chgData name="Dino Bordonaro | BORDONARO IT" userId="ca74de02-fe95-4e77-9f45-a5972ee17d4a" providerId="ADAL" clId="{0F223956-26B0-4C00-8C10-E5B76940D05E}" dt="2021-05-03T19:54:12.888" v="341" actId="1076"/>
          <ac:spMkLst>
            <pc:docMk/>
            <pc:sldMk cId="2530894614" sldId="259"/>
            <ac:spMk id="153" creationId="{A836D91E-2BF5-492B-BC1B-70256E6F5081}"/>
          </ac:spMkLst>
        </pc:spChg>
        <pc:spChg chg="mod">
          <ac:chgData name="Dino Bordonaro | BORDONARO IT" userId="ca74de02-fe95-4e77-9f45-a5972ee17d4a" providerId="ADAL" clId="{0F223956-26B0-4C00-8C10-E5B76940D05E}" dt="2021-05-03T19:54:12.888" v="341" actId="1076"/>
          <ac:spMkLst>
            <pc:docMk/>
            <pc:sldMk cId="2530894614" sldId="259"/>
            <ac:spMk id="176" creationId="{40845F73-D4D0-4BAE-84A6-5E49600EA4EA}"/>
          </ac:spMkLst>
        </pc:spChg>
        <pc:spChg chg="del">
          <ac:chgData name="Dino Bordonaro | BORDONARO IT" userId="ca74de02-fe95-4e77-9f45-a5972ee17d4a" providerId="ADAL" clId="{0F223956-26B0-4C00-8C10-E5B76940D05E}" dt="2021-05-03T19:48:32.872" v="6" actId="478"/>
          <ac:spMkLst>
            <pc:docMk/>
            <pc:sldMk cId="2530894614" sldId="259"/>
            <ac:spMk id="178" creationId="{FFAAAC93-9307-4117-91F5-86E1FC7AEAD4}"/>
          </ac:spMkLst>
        </pc:spChg>
        <pc:spChg chg="add del mod">
          <ac:chgData name="Dino Bordonaro | BORDONARO IT" userId="ca74de02-fe95-4e77-9f45-a5972ee17d4a" providerId="ADAL" clId="{0F223956-26B0-4C00-8C10-E5B76940D05E}" dt="2021-05-03T19:54:12.888" v="341" actId="1076"/>
          <ac:spMkLst>
            <pc:docMk/>
            <pc:sldMk cId="2530894614" sldId="259"/>
            <ac:spMk id="179" creationId="{3E3FE866-0BFD-4EAA-9C22-EF3ABE146EF4}"/>
          </ac:spMkLst>
        </pc:spChg>
        <pc:grpChg chg="mod">
          <ac:chgData name="Dino Bordonaro | BORDONARO IT" userId="ca74de02-fe95-4e77-9f45-a5972ee17d4a" providerId="ADAL" clId="{0F223956-26B0-4C00-8C10-E5B76940D05E}" dt="2021-05-03T19:53:07.491" v="340" actId="1037"/>
          <ac:grpSpMkLst>
            <pc:docMk/>
            <pc:sldMk cId="2530894614" sldId="259"/>
            <ac:grpSpMk id="74" creationId="{11CF10DA-646C-499B-9A87-8CDF16ED4C55}"/>
          </ac:grpSpMkLst>
        </pc:grpChg>
        <pc:grpChg chg="del">
          <ac:chgData name="Dino Bordonaro | BORDONARO IT" userId="ca74de02-fe95-4e77-9f45-a5972ee17d4a" providerId="ADAL" clId="{0F223956-26B0-4C00-8C10-E5B76940D05E}" dt="2021-05-03T19:47:48.099" v="1" actId="478"/>
          <ac:grpSpMkLst>
            <pc:docMk/>
            <pc:sldMk cId="2530894614" sldId="259"/>
            <ac:grpSpMk id="101" creationId="{9BD1D597-EAAB-4689-8545-E8D5480E67EF}"/>
          </ac:grpSpMkLst>
        </pc:grpChg>
        <pc:grpChg chg="del">
          <ac:chgData name="Dino Bordonaro | BORDONARO IT" userId="ca74de02-fe95-4e77-9f45-a5972ee17d4a" providerId="ADAL" clId="{0F223956-26B0-4C00-8C10-E5B76940D05E}" dt="2021-05-03T19:48:32.872" v="6" actId="478"/>
          <ac:grpSpMkLst>
            <pc:docMk/>
            <pc:sldMk cId="2530894614" sldId="259"/>
            <ac:grpSpMk id="131" creationId="{3E003CAE-68FA-4175-8FAC-66AED326A5F2}"/>
          </ac:grpSpMkLst>
        </pc:grpChg>
        <pc:grpChg chg="mod">
          <ac:chgData name="Dino Bordonaro | BORDONARO IT" userId="ca74de02-fe95-4e77-9f45-a5972ee17d4a" providerId="ADAL" clId="{0F223956-26B0-4C00-8C10-E5B76940D05E}" dt="2021-05-03T19:54:12.888" v="341" actId="1076"/>
          <ac:grpSpMkLst>
            <pc:docMk/>
            <pc:sldMk cId="2530894614" sldId="259"/>
            <ac:grpSpMk id="155" creationId="{17968478-E753-4111-87C5-8504E6BCEC4B}"/>
          </ac:grpSpMkLst>
        </pc:grpChg>
        <pc:picChg chg="mod">
          <ac:chgData name="Dino Bordonaro | BORDONARO IT" userId="ca74de02-fe95-4e77-9f45-a5972ee17d4a" providerId="ADAL" clId="{0F223956-26B0-4C00-8C10-E5B76940D05E}" dt="2021-05-03T19:53:07.491" v="340" actId="1037"/>
          <ac:picMkLst>
            <pc:docMk/>
            <pc:sldMk cId="2530894614" sldId="259"/>
            <ac:picMk id="5" creationId="{4445F20A-E747-40DD-A120-1B9BCBE11DEC}"/>
          </ac:picMkLst>
        </pc:picChg>
        <pc:picChg chg="del">
          <ac:chgData name="Dino Bordonaro | BORDONARO IT" userId="ca74de02-fe95-4e77-9f45-a5972ee17d4a" providerId="ADAL" clId="{0F223956-26B0-4C00-8C10-E5B76940D05E}" dt="2021-05-03T19:47:48.099" v="1" actId="478"/>
          <ac:picMkLst>
            <pc:docMk/>
            <pc:sldMk cId="2530894614" sldId="259"/>
            <ac:picMk id="100" creationId="{BA844F60-0878-4F67-B2E1-44E11DC64B03}"/>
          </ac:picMkLst>
        </pc:picChg>
        <pc:picChg chg="mod">
          <ac:chgData name="Dino Bordonaro | BORDONARO IT" userId="ca74de02-fe95-4e77-9f45-a5972ee17d4a" providerId="ADAL" clId="{0F223956-26B0-4C00-8C10-E5B76940D05E}" dt="2021-05-03T19:53:07.491" v="340" actId="1037"/>
          <ac:picMkLst>
            <pc:docMk/>
            <pc:sldMk cId="2530894614" sldId="259"/>
            <ac:picMk id="124" creationId="{76C0505D-B433-45EE-8C6C-D25CDEC1D4E6}"/>
          </ac:picMkLst>
        </pc:picChg>
        <pc:picChg chg="del">
          <ac:chgData name="Dino Bordonaro | BORDONARO IT" userId="ca74de02-fe95-4e77-9f45-a5972ee17d4a" providerId="ADAL" clId="{0F223956-26B0-4C00-8C10-E5B76940D05E}" dt="2021-05-03T19:48:32.872" v="6" actId="478"/>
          <ac:picMkLst>
            <pc:docMk/>
            <pc:sldMk cId="2530894614" sldId="259"/>
            <ac:picMk id="130" creationId="{01A0EC7E-8906-4289-8646-38085407A0D0}"/>
          </ac:picMkLst>
        </pc:picChg>
        <pc:picChg chg="mod">
          <ac:chgData name="Dino Bordonaro | BORDONARO IT" userId="ca74de02-fe95-4e77-9f45-a5972ee17d4a" providerId="ADAL" clId="{0F223956-26B0-4C00-8C10-E5B76940D05E}" dt="2021-05-03T19:54:12.888" v="341" actId="1076"/>
          <ac:picMkLst>
            <pc:docMk/>
            <pc:sldMk cId="2530894614" sldId="259"/>
            <ac:picMk id="154" creationId="{94AC4328-37E6-4913-9CAD-3986BA63E53E}"/>
          </ac:picMkLst>
        </pc:picChg>
        <pc:picChg chg="mod">
          <ac:chgData name="Dino Bordonaro | BORDONARO IT" userId="ca74de02-fe95-4e77-9f45-a5972ee17d4a" providerId="ADAL" clId="{0F223956-26B0-4C00-8C10-E5B76940D05E}" dt="2021-05-03T19:54:12.888" v="341" actId="1076"/>
          <ac:picMkLst>
            <pc:docMk/>
            <pc:sldMk cId="2530894614" sldId="259"/>
            <ac:picMk id="177" creationId="{B57C65F4-E729-4D0C-83A9-7A4BD046CB9D}"/>
          </ac:picMkLst>
        </pc:picChg>
      </pc:sldChg>
      <pc:sldChg chg="modSp add mod">
        <pc:chgData name="Dino Bordonaro | BORDONARO IT" userId="ca74de02-fe95-4e77-9f45-a5972ee17d4a" providerId="ADAL" clId="{0F223956-26B0-4C00-8C10-E5B76940D05E}" dt="2021-05-03T19:56:49.752" v="400" actId="20577"/>
        <pc:sldMkLst>
          <pc:docMk/>
          <pc:sldMk cId="2780573702" sldId="260"/>
        </pc:sldMkLst>
        <pc:spChg chg="mod">
          <ac:chgData name="Dino Bordonaro | BORDONARO IT" userId="ca74de02-fe95-4e77-9f45-a5972ee17d4a" providerId="ADAL" clId="{0F223956-26B0-4C00-8C10-E5B76940D05E}" dt="2021-05-03T19:56:35.853" v="398" actId="20577"/>
          <ac:spMkLst>
            <pc:docMk/>
            <pc:sldMk cId="2780573702" sldId="260"/>
            <ac:spMk id="2" creationId="{983CCEE7-804D-48B4-8B51-98985B0C46CF}"/>
          </ac:spMkLst>
        </pc:spChg>
        <pc:spChg chg="mod">
          <ac:chgData name="Dino Bordonaro | BORDONARO IT" userId="ca74de02-fe95-4e77-9f45-a5972ee17d4a" providerId="ADAL" clId="{0F223956-26B0-4C00-8C10-E5B76940D05E}" dt="2021-05-03T19:56:49.752" v="400" actId="20577"/>
          <ac:spMkLst>
            <pc:docMk/>
            <pc:sldMk cId="2780573702" sldId="260"/>
            <ac:spMk id="176" creationId="{40845F73-D4D0-4BAE-84A6-5E49600EA4E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33ABD0-2E8F-4303-A003-6D1F62D802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C2D2A5D-C99A-4907-A1C2-A19107C1A1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D490319-7344-43C2-AE00-54143961A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F7F22-9015-463D-A578-A356F03F7C13}" type="datetimeFigureOut">
              <a:rPr lang="de-DE" smtClean="0"/>
              <a:t>03.05.2021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4CC82E1-326E-4B90-A6FE-57ECE00DC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4258C55-8AEB-4F5E-9465-A21240A81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A7749-7453-46AF-9D8B-766FFE7F01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2420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D91667-10B9-4B24-8E96-E705F73D8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F0F4D90-A521-43F9-BC60-FBC97982DF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9283C3B-9D1B-41DB-A040-ACAF6FE4F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F7F22-9015-463D-A578-A356F03F7C13}" type="datetimeFigureOut">
              <a:rPr lang="de-DE" smtClean="0"/>
              <a:t>03.05.2021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C9E38DE-1DA1-4FDB-9358-46484A1C3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091E991-C651-4A48-81DD-8F6D871AC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A7749-7453-46AF-9D8B-766FFE7F01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8042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EF88F6C-2655-4262-87DA-484EE1E2BD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8A61A7B-051E-4465-A935-0E045234A0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574F145-158C-4FE0-A125-09F2F2841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F7F22-9015-463D-A578-A356F03F7C13}" type="datetimeFigureOut">
              <a:rPr lang="de-DE" smtClean="0"/>
              <a:t>03.05.2021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4751EA3-D68A-46E4-B0C5-E3D774DEF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0E0DDF9-2107-4917-BD6C-F489FB650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A7749-7453-46AF-9D8B-766FFE7F01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5987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E39B9E-5318-4FCC-9FF7-6CA0F5939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716A692-117E-4836-A97A-7229BC6CF0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DB088A5-6202-41BE-A87E-8213C5F79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F7F22-9015-463D-A578-A356F03F7C13}" type="datetimeFigureOut">
              <a:rPr lang="de-DE" smtClean="0"/>
              <a:t>03.05.2021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14C830F-11EA-4C40-890E-DF06486B4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12CEBB6-FAF8-4406-A494-869B5C3EF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A7749-7453-46AF-9D8B-766FFE7F01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5918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AD4ED1-062E-4F4D-A9A2-1EC8AC551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C742E22-E802-404A-A6D5-2C528E582D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F93CD0B-7B6B-48F5-B80B-6297EF25B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F7F22-9015-463D-A578-A356F03F7C13}" type="datetimeFigureOut">
              <a:rPr lang="de-DE" smtClean="0"/>
              <a:t>03.05.2021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AD0A3C8-85BB-4737-A5B5-5AFCB7874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AF443A7-2A40-4B5C-AC2D-96CC3988E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A7749-7453-46AF-9D8B-766FFE7F01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6103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8DCBB5-E31A-45D5-984D-2894B9C62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7B3B8F3-F399-46AB-BB45-7291E74B75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5D1F518-D62D-4E58-B3D9-4D974B114D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BB48247-4CB2-47B3-92BF-FCB67F776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F7F22-9015-463D-A578-A356F03F7C13}" type="datetimeFigureOut">
              <a:rPr lang="de-DE" smtClean="0"/>
              <a:t>03.05.2021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A418C43-7EB5-4906-853D-C1414339B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5210CB0-2660-43AB-A6F6-EC7E056B9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A7749-7453-46AF-9D8B-766FFE7F01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5915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F15649-8624-4CF9-B7EF-E233E94A1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C3E359D-C37E-4A08-9BD8-10EF828D3B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08CD5B5-84FE-47FE-A043-0D9CA5740D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05A18F2-DC08-41C8-A0D1-E0BF5ECFEE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AB9AE04-19AE-4C81-B269-B545FBC846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95BB177-6E77-44CF-AC0D-DDF0C5DD6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F7F22-9015-463D-A578-A356F03F7C13}" type="datetimeFigureOut">
              <a:rPr lang="de-DE" smtClean="0"/>
              <a:t>03.05.2021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E9BFA5E-403E-482D-A2BD-9DC22467F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38B3EFC-A56A-49DC-8440-9BF0050EF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A7749-7453-46AF-9D8B-766FFE7F01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3064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1FB10C-0C18-4CD6-9092-9FE4664A0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D72DCF9-9BFF-44CF-AFA7-46CD808FD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F7F22-9015-463D-A578-A356F03F7C13}" type="datetimeFigureOut">
              <a:rPr lang="de-DE" smtClean="0"/>
              <a:t>03.05.2021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A60A23D-627E-4794-8AFA-89DF6D512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87CCA4B-9375-4EB1-B22F-F88B6DDB5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A7749-7453-46AF-9D8B-766FFE7F01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9274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0ABD148-5038-4331-85B1-D5C36FD3F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F7F22-9015-463D-A578-A356F03F7C13}" type="datetimeFigureOut">
              <a:rPr lang="de-DE" smtClean="0"/>
              <a:t>03.05.2021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EA9FB2E-3BCD-41CF-B3E0-2B26A5390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2EAF071-6986-4EDB-84F5-C65AC224D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A7749-7453-46AF-9D8B-766FFE7F01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4830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EF9B05-A36D-458C-9198-33265F8AE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77606FF-FCCB-4984-89E7-52A71B3596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7A02B0A-ABC2-4B54-A175-AD58D20DC9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2070A5B-B451-4896-A595-22697C876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F7F22-9015-463D-A578-A356F03F7C13}" type="datetimeFigureOut">
              <a:rPr lang="de-DE" smtClean="0"/>
              <a:t>03.05.2021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C44BD8C-7D8E-4F1D-9968-ABEBA2CC4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DCB8913-8CE3-4EE6-892A-0C5867351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A7749-7453-46AF-9D8B-766FFE7F01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1076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C49DDC-685A-468C-BD74-7F34A29DA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5FF96E04-E80A-495F-B891-598933DDB3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45C4CD0-501C-4978-817B-21273A559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B4B9B70-FEA0-411D-954C-41269C766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F7F22-9015-463D-A578-A356F03F7C13}" type="datetimeFigureOut">
              <a:rPr lang="de-DE" smtClean="0"/>
              <a:t>03.05.2021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5F5175E-C212-4C43-825D-DBA25B70A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8F7E6D6-4EC9-4C7B-96FD-F25446EF6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A7749-7453-46AF-9D8B-766FFE7F01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9098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67A2540-9E94-48E0-AD78-552F13296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F278728-77A0-438E-880C-F54B38AC31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7CB15A7-B30F-42A1-9852-F1E47250F2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0F7F22-9015-463D-A578-A356F03F7C13}" type="datetimeFigureOut">
              <a:rPr lang="de-DE" smtClean="0"/>
              <a:t>03.05.2021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B101A35-7657-4EBF-930C-C0377A8534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D8ACEFB-6ED5-4513-98D5-F7F2F3BE54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3A7749-7453-46AF-9D8B-766FFE7F01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4716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Rechteck 126">
            <a:extLst>
              <a:ext uri="{FF2B5EF4-FFF2-40B4-BE49-F238E27FC236}">
                <a16:creationId xmlns:a16="http://schemas.microsoft.com/office/drawing/2014/main" id="{201662AE-4A42-4330-B806-CBA180D15AC1}"/>
              </a:ext>
            </a:extLst>
          </p:cNvPr>
          <p:cNvSpPr/>
          <p:nvPr/>
        </p:nvSpPr>
        <p:spPr>
          <a:xfrm>
            <a:off x="1171874" y="1244833"/>
            <a:ext cx="9274139" cy="254037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5" name="Rechteck 94">
            <a:extLst>
              <a:ext uri="{FF2B5EF4-FFF2-40B4-BE49-F238E27FC236}">
                <a16:creationId xmlns:a16="http://schemas.microsoft.com/office/drawing/2014/main" id="{C1AA51AB-1F76-451E-9F6C-52BC2F8EDE5B}"/>
              </a:ext>
            </a:extLst>
          </p:cNvPr>
          <p:cNvSpPr/>
          <p:nvPr/>
        </p:nvSpPr>
        <p:spPr>
          <a:xfrm>
            <a:off x="1261209" y="1854612"/>
            <a:ext cx="2812857" cy="16483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83CCEE7-804D-48B4-8B51-98985B0C4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856" y="-33958"/>
            <a:ext cx="10515600" cy="1325563"/>
          </a:xfrm>
        </p:spPr>
        <p:txBody>
          <a:bodyPr>
            <a:normAutofit/>
          </a:bodyPr>
          <a:lstStyle/>
          <a:p>
            <a:r>
              <a:rPr lang="de-DE" sz="3200" b="1" spc="300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HEAVYLOAD: SCENARIO 1 – SAME STAMP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445F20A-E747-40DD-A120-1B9BCBE11D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42297" y="3121694"/>
            <a:ext cx="585979" cy="585979"/>
          </a:xfrm>
          <a:prstGeom prst="rect">
            <a:avLst/>
          </a:prstGeom>
        </p:spPr>
      </p:pic>
      <p:grpSp>
        <p:nvGrpSpPr>
          <p:cNvPr id="74" name="Gruppieren 73">
            <a:extLst>
              <a:ext uri="{FF2B5EF4-FFF2-40B4-BE49-F238E27FC236}">
                <a16:creationId xmlns:a16="http://schemas.microsoft.com/office/drawing/2014/main" id="{11CF10DA-646C-499B-9A87-8CDF16ED4C55}"/>
              </a:ext>
            </a:extLst>
          </p:cNvPr>
          <p:cNvGrpSpPr/>
          <p:nvPr/>
        </p:nvGrpSpPr>
        <p:grpSpPr>
          <a:xfrm>
            <a:off x="1469381" y="2045073"/>
            <a:ext cx="2300875" cy="801259"/>
            <a:chOff x="1063827" y="2031272"/>
            <a:chExt cx="2300875" cy="801259"/>
          </a:xfrm>
        </p:grpSpPr>
        <p:pic>
          <p:nvPicPr>
            <p:cNvPr id="75" name="Grafik 74">
              <a:extLst>
                <a:ext uri="{FF2B5EF4-FFF2-40B4-BE49-F238E27FC236}">
                  <a16:creationId xmlns:a16="http://schemas.microsoft.com/office/drawing/2014/main" id="{0E75E3FA-0E22-4D8E-BA6B-F4CA105A06C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63827" y="2031272"/>
              <a:ext cx="310402" cy="310402"/>
            </a:xfrm>
            <a:prstGeom prst="rect">
              <a:avLst/>
            </a:prstGeom>
          </p:spPr>
        </p:pic>
        <p:pic>
          <p:nvPicPr>
            <p:cNvPr id="76" name="Grafik 75">
              <a:extLst>
                <a:ext uri="{FF2B5EF4-FFF2-40B4-BE49-F238E27FC236}">
                  <a16:creationId xmlns:a16="http://schemas.microsoft.com/office/drawing/2014/main" id="{08C2745C-3F6B-4A60-8EA9-A4F43264064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81182" y="2148627"/>
              <a:ext cx="310402" cy="310402"/>
            </a:xfrm>
            <a:prstGeom prst="rect">
              <a:avLst/>
            </a:prstGeom>
          </p:spPr>
        </p:pic>
        <p:pic>
          <p:nvPicPr>
            <p:cNvPr id="77" name="Grafik 76">
              <a:extLst>
                <a:ext uri="{FF2B5EF4-FFF2-40B4-BE49-F238E27FC236}">
                  <a16:creationId xmlns:a16="http://schemas.microsoft.com/office/drawing/2014/main" id="{9A403CE3-6E7D-4514-8ADA-189E620B465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298537" y="2265982"/>
              <a:ext cx="310402" cy="310402"/>
            </a:xfrm>
            <a:prstGeom prst="rect">
              <a:avLst/>
            </a:prstGeom>
          </p:spPr>
        </p:pic>
        <p:pic>
          <p:nvPicPr>
            <p:cNvPr id="78" name="Grafik 77">
              <a:extLst>
                <a:ext uri="{FF2B5EF4-FFF2-40B4-BE49-F238E27FC236}">
                  <a16:creationId xmlns:a16="http://schemas.microsoft.com/office/drawing/2014/main" id="{D9120021-D505-426C-ACA7-3B50D547A77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415893" y="2383338"/>
              <a:ext cx="310402" cy="310402"/>
            </a:xfrm>
            <a:prstGeom prst="rect">
              <a:avLst/>
            </a:prstGeom>
          </p:spPr>
        </p:pic>
        <p:pic>
          <p:nvPicPr>
            <p:cNvPr id="79" name="Grafik 78">
              <a:extLst>
                <a:ext uri="{FF2B5EF4-FFF2-40B4-BE49-F238E27FC236}">
                  <a16:creationId xmlns:a16="http://schemas.microsoft.com/office/drawing/2014/main" id="{264258C9-A70F-4433-944E-5D35F4A3A1F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571861" y="2031272"/>
              <a:ext cx="310402" cy="310402"/>
            </a:xfrm>
            <a:prstGeom prst="rect">
              <a:avLst/>
            </a:prstGeom>
          </p:spPr>
        </p:pic>
        <p:pic>
          <p:nvPicPr>
            <p:cNvPr id="80" name="Grafik 79">
              <a:extLst>
                <a:ext uri="{FF2B5EF4-FFF2-40B4-BE49-F238E27FC236}">
                  <a16:creationId xmlns:a16="http://schemas.microsoft.com/office/drawing/2014/main" id="{FDCD5464-F53B-489D-A352-76330FC1BA8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689216" y="2148627"/>
              <a:ext cx="310402" cy="310402"/>
            </a:xfrm>
            <a:prstGeom prst="rect">
              <a:avLst/>
            </a:prstGeom>
          </p:spPr>
        </p:pic>
        <p:pic>
          <p:nvPicPr>
            <p:cNvPr id="81" name="Grafik 80">
              <a:extLst>
                <a:ext uri="{FF2B5EF4-FFF2-40B4-BE49-F238E27FC236}">
                  <a16:creationId xmlns:a16="http://schemas.microsoft.com/office/drawing/2014/main" id="{6D382C30-EE04-4D80-9CAC-482E9F7A609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806572" y="2265982"/>
              <a:ext cx="310402" cy="310402"/>
            </a:xfrm>
            <a:prstGeom prst="rect">
              <a:avLst/>
            </a:prstGeom>
          </p:spPr>
        </p:pic>
        <p:pic>
          <p:nvPicPr>
            <p:cNvPr id="82" name="Grafik 81">
              <a:extLst>
                <a:ext uri="{FF2B5EF4-FFF2-40B4-BE49-F238E27FC236}">
                  <a16:creationId xmlns:a16="http://schemas.microsoft.com/office/drawing/2014/main" id="{C012C54D-7834-4D70-ABF6-749CB060C76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923927" y="2383338"/>
              <a:ext cx="310402" cy="310402"/>
            </a:xfrm>
            <a:prstGeom prst="rect">
              <a:avLst/>
            </a:prstGeom>
          </p:spPr>
        </p:pic>
        <p:pic>
          <p:nvPicPr>
            <p:cNvPr id="83" name="Grafik 82">
              <a:extLst>
                <a:ext uri="{FF2B5EF4-FFF2-40B4-BE49-F238E27FC236}">
                  <a16:creationId xmlns:a16="http://schemas.microsoft.com/office/drawing/2014/main" id="{73D7FD30-8E47-47C2-84FF-BCAFC845295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079895" y="2031272"/>
              <a:ext cx="310402" cy="310402"/>
            </a:xfrm>
            <a:prstGeom prst="rect">
              <a:avLst/>
            </a:prstGeom>
          </p:spPr>
        </p:pic>
        <p:pic>
          <p:nvPicPr>
            <p:cNvPr id="84" name="Grafik 83">
              <a:extLst>
                <a:ext uri="{FF2B5EF4-FFF2-40B4-BE49-F238E27FC236}">
                  <a16:creationId xmlns:a16="http://schemas.microsoft.com/office/drawing/2014/main" id="{C1EEF7CC-717F-428D-905B-55D43BA45AD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197251" y="2148627"/>
              <a:ext cx="310402" cy="310402"/>
            </a:xfrm>
            <a:prstGeom prst="rect">
              <a:avLst/>
            </a:prstGeom>
          </p:spPr>
        </p:pic>
        <p:pic>
          <p:nvPicPr>
            <p:cNvPr id="85" name="Grafik 84">
              <a:extLst>
                <a:ext uri="{FF2B5EF4-FFF2-40B4-BE49-F238E27FC236}">
                  <a16:creationId xmlns:a16="http://schemas.microsoft.com/office/drawing/2014/main" id="{68C5CF21-0B37-4430-9195-E1AC7A3DDCD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314606" y="2265982"/>
              <a:ext cx="310402" cy="310402"/>
            </a:xfrm>
            <a:prstGeom prst="rect">
              <a:avLst/>
            </a:prstGeom>
          </p:spPr>
        </p:pic>
        <p:pic>
          <p:nvPicPr>
            <p:cNvPr id="86" name="Grafik 85">
              <a:extLst>
                <a:ext uri="{FF2B5EF4-FFF2-40B4-BE49-F238E27FC236}">
                  <a16:creationId xmlns:a16="http://schemas.microsoft.com/office/drawing/2014/main" id="{7FE88C49-58A6-4A84-AF86-6BF39E3D58E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431961" y="2383338"/>
              <a:ext cx="310402" cy="310402"/>
            </a:xfrm>
            <a:prstGeom prst="rect">
              <a:avLst/>
            </a:prstGeom>
          </p:spPr>
        </p:pic>
        <p:pic>
          <p:nvPicPr>
            <p:cNvPr id="87" name="Grafik 86">
              <a:extLst>
                <a:ext uri="{FF2B5EF4-FFF2-40B4-BE49-F238E27FC236}">
                  <a16:creationId xmlns:a16="http://schemas.microsoft.com/office/drawing/2014/main" id="{B0EDC2D9-53B6-4BF6-844B-6A2680C531E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587930" y="2031272"/>
              <a:ext cx="310402" cy="310402"/>
            </a:xfrm>
            <a:prstGeom prst="rect">
              <a:avLst/>
            </a:prstGeom>
          </p:spPr>
        </p:pic>
        <p:pic>
          <p:nvPicPr>
            <p:cNvPr id="88" name="Grafik 87">
              <a:extLst>
                <a:ext uri="{FF2B5EF4-FFF2-40B4-BE49-F238E27FC236}">
                  <a16:creationId xmlns:a16="http://schemas.microsoft.com/office/drawing/2014/main" id="{78AA22EA-7F14-429D-8042-FAF0DFB079F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705285" y="2148627"/>
              <a:ext cx="310402" cy="310402"/>
            </a:xfrm>
            <a:prstGeom prst="rect">
              <a:avLst/>
            </a:prstGeom>
          </p:spPr>
        </p:pic>
        <p:pic>
          <p:nvPicPr>
            <p:cNvPr id="89" name="Grafik 88">
              <a:extLst>
                <a:ext uri="{FF2B5EF4-FFF2-40B4-BE49-F238E27FC236}">
                  <a16:creationId xmlns:a16="http://schemas.microsoft.com/office/drawing/2014/main" id="{BD18EA09-293A-491F-B60B-EEF34B826F8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822640" y="2265982"/>
              <a:ext cx="310402" cy="310402"/>
            </a:xfrm>
            <a:prstGeom prst="rect">
              <a:avLst/>
            </a:prstGeom>
          </p:spPr>
        </p:pic>
        <p:pic>
          <p:nvPicPr>
            <p:cNvPr id="90" name="Grafik 89">
              <a:extLst>
                <a:ext uri="{FF2B5EF4-FFF2-40B4-BE49-F238E27FC236}">
                  <a16:creationId xmlns:a16="http://schemas.microsoft.com/office/drawing/2014/main" id="{E7D48ED0-C7CD-4C87-99B8-F4770193F17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939995" y="2383338"/>
              <a:ext cx="310402" cy="310402"/>
            </a:xfrm>
            <a:prstGeom prst="rect">
              <a:avLst/>
            </a:prstGeom>
          </p:spPr>
        </p:pic>
        <p:pic>
          <p:nvPicPr>
            <p:cNvPr id="91" name="Grafik 90">
              <a:extLst>
                <a:ext uri="{FF2B5EF4-FFF2-40B4-BE49-F238E27FC236}">
                  <a16:creationId xmlns:a16="http://schemas.microsoft.com/office/drawing/2014/main" id="{CEB72EBF-BE1F-4520-B6B7-2E948C215B9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530197" y="2522129"/>
              <a:ext cx="310402" cy="310402"/>
            </a:xfrm>
            <a:prstGeom prst="rect">
              <a:avLst/>
            </a:prstGeom>
          </p:spPr>
        </p:pic>
        <p:pic>
          <p:nvPicPr>
            <p:cNvPr id="92" name="Grafik 91">
              <a:extLst>
                <a:ext uri="{FF2B5EF4-FFF2-40B4-BE49-F238E27FC236}">
                  <a16:creationId xmlns:a16="http://schemas.microsoft.com/office/drawing/2014/main" id="{2A72FC61-B391-4F1E-83ED-E12D889613B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038231" y="2522129"/>
              <a:ext cx="310402" cy="310402"/>
            </a:xfrm>
            <a:prstGeom prst="rect">
              <a:avLst/>
            </a:prstGeom>
          </p:spPr>
        </p:pic>
        <p:pic>
          <p:nvPicPr>
            <p:cNvPr id="93" name="Grafik 92">
              <a:extLst>
                <a:ext uri="{FF2B5EF4-FFF2-40B4-BE49-F238E27FC236}">
                  <a16:creationId xmlns:a16="http://schemas.microsoft.com/office/drawing/2014/main" id="{3097CC29-D629-4277-9ED9-AECCDABA4D1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546266" y="2522129"/>
              <a:ext cx="310402" cy="310402"/>
            </a:xfrm>
            <a:prstGeom prst="rect">
              <a:avLst/>
            </a:prstGeom>
          </p:spPr>
        </p:pic>
        <p:pic>
          <p:nvPicPr>
            <p:cNvPr id="94" name="Grafik 93">
              <a:extLst>
                <a:ext uri="{FF2B5EF4-FFF2-40B4-BE49-F238E27FC236}">
                  <a16:creationId xmlns:a16="http://schemas.microsoft.com/office/drawing/2014/main" id="{0E581F87-55D1-4B7C-89E3-97410051743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054300" y="2522129"/>
              <a:ext cx="310402" cy="310402"/>
            </a:xfrm>
            <a:prstGeom prst="rect">
              <a:avLst/>
            </a:prstGeom>
          </p:spPr>
        </p:pic>
      </p:grpSp>
      <p:sp>
        <p:nvSpPr>
          <p:cNvPr id="97" name="Textfeld 96">
            <a:extLst>
              <a:ext uri="{FF2B5EF4-FFF2-40B4-BE49-F238E27FC236}">
                <a16:creationId xmlns:a16="http://schemas.microsoft.com/office/drawing/2014/main" id="{CE0FBA6A-19DC-444F-9463-7F9128AB3182}"/>
              </a:ext>
            </a:extLst>
          </p:cNvPr>
          <p:cNvSpPr txBox="1"/>
          <p:nvPr/>
        </p:nvSpPr>
        <p:spPr>
          <a:xfrm>
            <a:off x="1171874" y="1244833"/>
            <a:ext cx="29021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rgbClr val="002060"/>
                </a:solidFill>
              </a:rPr>
              <a:t>FRA0201 - STAMP</a:t>
            </a:r>
            <a:br>
              <a:rPr lang="de-DE" dirty="0">
                <a:solidFill>
                  <a:srgbClr val="002060"/>
                </a:solidFill>
              </a:rPr>
            </a:br>
            <a:r>
              <a:rPr lang="de-DE" sz="1400" dirty="0">
                <a:solidFill>
                  <a:srgbClr val="002060"/>
                </a:solidFill>
              </a:rPr>
              <a:t>SUBSCRIPTION A</a:t>
            </a:r>
            <a:endParaRPr lang="de-DE" dirty="0">
              <a:solidFill>
                <a:srgbClr val="002060"/>
              </a:solidFill>
            </a:endParaRPr>
          </a:p>
        </p:txBody>
      </p:sp>
      <p:sp>
        <p:nvSpPr>
          <p:cNvPr id="99" name="Rechteck 98">
            <a:extLst>
              <a:ext uri="{FF2B5EF4-FFF2-40B4-BE49-F238E27FC236}">
                <a16:creationId xmlns:a16="http://schemas.microsoft.com/office/drawing/2014/main" id="{4ECF600D-388D-4CD1-B703-52B1B8684F44}"/>
              </a:ext>
            </a:extLst>
          </p:cNvPr>
          <p:cNvSpPr/>
          <p:nvPr/>
        </p:nvSpPr>
        <p:spPr>
          <a:xfrm>
            <a:off x="7550867" y="1854612"/>
            <a:ext cx="2812857" cy="16483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0" name="Grafik 99">
            <a:extLst>
              <a:ext uri="{FF2B5EF4-FFF2-40B4-BE49-F238E27FC236}">
                <a16:creationId xmlns:a16="http://schemas.microsoft.com/office/drawing/2014/main" id="{BA844F60-0878-4F67-B2E1-44E11DC64B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94830" y="3128296"/>
            <a:ext cx="585979" cy="585979"/>
          </a:xfrm>
          <a:prstGeom prst="rect">
            <a:avLst/>
          </a:prstGeom>
        </p:spPr>
      </p:pic>
      <p:grpSp>
        <p:nvGrpSpPr>
          <p:cNvPr id="101" name="Gruppieren 100">
            <a:extLst>
              <a:ext uri="{FF2B5EF4-FFF2-40B4-BE49-F238E27FC236}">
                <a16:creationId xmlns:a16="http://schemas.microsoft.com/office/drawing/2014/main" id="{9BD1D597-EAAB-4689-8545-E8D5480E67EF}"/>
              </a:ext>
            </a:extLst>
          </p:cNvPr>
          <p:cNvGrpSpPr/>
          <p:nvPr/>
        </p:nvGrpSpPr>
        <p:grpSpPr>
          <a:xfrm>
            <a:off x="7759039" y="2045073"/>
            <a:ext cx="2300875" cy="801259"/>
            <a:chOff x="1063827" y="2031272"/>
            <a:chExt cx="2300875" cy="801259"/>
          </a:xfrm>
        </p:grpSpPr>
        <p:pic>
          <p:nvPicPr>
            <p:cNvPr id="102" name="Grafik 101">
              <a:extLst>
                <a:ext uri="{FF2B5EF4-FFF2-40B4-BE49-F238E27FC236}">
                  <a16:creationId xmlns:a16="http://schemas.microsoft.com/office/drawing/2014/main" id="{DEC9C14B-9C1D-48D6-9FF5-8E42E5043FA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63827" y="2031272"/>
              <a:ext cx="310402" cy="310402"/>
            </a:xfrm>
            <a:prstGeom prst="rect">
              <a:avLst/>
            </a:prstGeom>
          </p:spPr>
        </p:pic>
        <p:pic>
          <p:nvPicPr>
            <p:cNvPr id="103" name="Grafik 102">
              <a:extLst>
                <a:ext uri="{FF2B5EF4-FFF2-40B4-BE49-F238E27FC236}">
                  <a16:creationId xmlns:a16="http://schemas.microsoft.com/office/drawing/2014/main" id="{ABF9360B-4D51-47FF-AD48-D467E61E189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81182" y="2148627"/>
              <a:ext cx="310402" cy="310402"/>
            </a:xfrm>
            <a:prstGeom prst="rect">
              <a:avLst/>
            </a:prstGeom>
          </p:spPr>
        </p:pic>
        <p:pic>
          <p:nvPicPr>
            <p:cNvPr id="104" name="Grafik 103">
              <a:extLst>
                <a:ext uri="{FF2B5EF4-FFF2-40B4-BE49-F238E27FC236}">
                  <a16:creationId xmlns:a16="http://schemas.microsoft.com/office/drawing/2014/main" id="{7A88A90A-297E-4836-AC8A-CC675CECE14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298537" y="2265982"/>
              <a:ext cx="310402" cy="310402"/>
            </a:xfrm>
            <a:prstGeom prst="rect">
              <a:avLst/>
            </a:prstGeom>
          </p:spPr>
        </p:pic>
        <p:pic>
          <p:nvPicPr>
            <p:cNvPr id="105" name="Grafik 104">
              <a:extLst>
                <a:ext uri="{FF2B5EF4-FFF2-40B4-BE49-F238E27FC236}">
                  <a16:creationId xmlns:a16="http://schemas.microsoft.com/office/drawing/2014/main" id="{89E54A95-955A-44E6-88C2-617B5D54386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415893" y="2383338"/>
              <a:ext cx="310402" cy="310402"/>
            </a:xfrm>
            <a:prstGeom prst="rect">
              <a:avLst/>
            </a:prstGeom>
          </p:spPr>
        </p:pic>
        <p:pic>
          <p:nvPicPr>
            <p:cNvPr id="106" name="Grafik 105">
              <a:extLst>
                <a:ext uri="{FF2B5EF4-FFF2-40B4-BE49-F238E27FC236}">
                  <a16:creationId xmlns:a16="http://schemas.microsoft.com/office/drawing/2014/main" id="{E2A58275-4BC8-47EE-91DF-7D562529A72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571861" y="2031272"/>
              <a:ext cx="310402" cy="310402"/>
            </a:xfrm>
            <a:prstGeom prst="rect">
              <a:avLst/>
            </a:prstGeom>
          </p:spPr>
        </p:pic>
        <p:pic>
          <p:nvPicPr>
            <p:cNvPr id="107" name="Grafik 106">
              <a:extLst>
                <a:ext uri="{FF2B5EF4-FFF2-40B4-BE49-F238E27FC236}">
                  <a16:creationId xmlns:a16="http://schemas.microsoft.com/office/drawing/2014/main" id="{4EE5AF33-8911-42E0-BA4E-FF4E73D36C1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689216" y="2148627"/>
              <a:ext cx="310402" cy="310402"/>
            </a:xfrm>
            <a:prstGeom prst="rect">
              <a:avLst/>
            </a:prstGeom>
          </p:spPr>
        </p:pic>
        <p:pic>
          <p:nvPicPr>
            <p:cNvPr id="108" name="Grafik 107">
              <a:extLst>
                <a:ext uri="{FF2B5EF4-FFF2-40B4-BE49-F238E27FC236}">
                  <a16:creationId xmlns:a16="http://schemas.microsoft.com/office/drawing/2014/main" id="{B1820DD1-E00D-41BA-8F33-EF885CA8D08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806572" y="2265982"/>
              <a:ext cx="310402" cy="310402"/>
            </a:xfrm>
            <a:prstGeom prst="rect">
              <a:avLst/>
            </a:prstGeom>
          </p:spPr>
        </p:pic>
        <p:pic>
          <p:nvPicPr>
            <p:cNvPr id="109" name="Grafik 108">
              <a:extLst>
                <a:ext uri="{FF2B5EF4-FFF2-40B4-BE49-F238E27FC236}">
                  <a16:creationId xmlns:a16="http://schemas.microsoft.com/office/drawing/2014/main" id="{361944EA-2AFD-4976-A709-860395B459F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923927" y="2383338"/>
              <a:ext cx="310402" cy="310402"/>
            </a:xfrm>
            <a:prstGeom prst="rect">
              <a:avLst/>
            </a:prstGeom>
          </p:spPr>
        </p:pic>
        <p:pic>
          <p:nvPicPr>
            <p:cNvPr id="110" name="Grafik 109">
              <a:extLst>
                <a:ext uri="{FF2B5EF4-FFF2-40B4-BE49-F238E27FC236}">
                  <a16:creationId xmlns:a16="http://schemas.microsoft.com/office/drawing/2014/main" id="{32248CF5-0F8C-4AD8-B80D-313410600C5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079895" y="2031272"/>
              <a:ext cx="310402" cy="310402"/>
            </a:xfrm>
            <a:prstGeom prst="rect">
              <a:avLst/>
            </a:prstGeom>
          </p:spPr>
        </p:pic>
        <p:pic>
          <p:nvPicPr>
            <p:cNvPr id="111" name="Grafik 110">
              <a:extLst>
                <a:ext uri="{FF2B5EF4-FFF2-40B4-BE49-F238E27FC236}">
                  <a16:creationId xmlns:a16="http://schemas.microsoft.com/office/drawing/2014/main" id="{0D748F7E-38B2-4840-97BC-1381ECEB424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197251" y="2148627"/>
              <a:ext cx="310402" cy="310402"/>
            </a:xfrm>
            <a:prstGeom prst="rect">
              <a:avLst/>
            </a:prstGeom>
          </p:spPr>
        </p:pic>
        <p:pic>
          <p:nvPicPr>
            <p:cNvPr id="112" name="Grafik 111">
              <a:extLst>
                <a:ext uri="{FF2B5EF4-FFF2-40B4-BE49-F238E27FC236}">
                  <a16:creationId xmlns:a16="http://schemas.microsoft.com/office/drawing/2014/main" id="{76893716-AF57-4F41-8294-696BAD2D80E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314606" y="2265982"/>
              <a:ext cx="310402" cy="310402"/>
            </a:xfrm>
            <a:prstGeom prst="rect">
              <a:avLst/>
            </a:prstGeom>
          </p:spPr>
        </p:pic>
        <p:pic>
          <p:nvPicPr>
            <p:cNvPr id="113" name="Grafik 112">
              <a:extLst>
                <a:ext uri="{FF2B5EF4-FFF2-40B4-BE49-F238E27FC236}">
                  <a16:creationId xmlns:a16="http://schemas.microsoft.com/office/drawing/2014/main" id="{9CA189B8-3D22-4E01-B9F8-D49DA7F41B8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431961" y="2383338"/>
              <a:ext cx="310402" cy="310402"/>
            </a:xfrm>
            <a:prstGeom prst="rect">
              <a:avLst/>
            </a:prstGeom>
          </p:spPr>
        </p:pic>
        <p:pic>
          <p:nvPicPr>
            <p:cNvPr id="114" name="Grafik 113">
              <a:extLst>
                <a:ext uri="{FF2B5EF4-FFF2-40B4-BE49-F238E27FC236}">
                  <a16:creationId xmlns:a16="http://schemas.microsoft.com/office/drawing/2014/main" id="{1C97DD35-423E-4460-B2FB-5D2E7187F3C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587930" y="2031272"/>
              <a:ext cx="310402" cy="310402"/>
            </a:xfrm>
            <a:prstGeom prst="rect">
              <a:avLst/>
            </a:prstGeom>
          </p:spPr>
        </p:pic>
        <p:pic>
          <p:nvPicPr>
            <p:cNvPr id="115" name="Grafik 114">
              <a:extLst>
                <a:ext uri="{FF2B5EF4-FFF2-40B4-BE49-F238E27FC236}">
                  <a16:creationId xmlns:a16="http://schemas.microsoft.com/office/drawing/2014/main" id="{9438A6CF-F31B-4C4A-9DD0-70629900601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705285" y="2148627"/>
              <a:ext cx="310402" cy="310402"/>
            </a:xfrm>
            <a:prstGeom prst="rect">
              <a:avLst/>
            </a:prstGeom>
          </p:spPr>
        </p:pic>
        <p:pic>
          <p:nvPicPr>
            <p:cNvPr id="116" name="Grafik 115">
              <a:extLst>
                <a:ext uri="{FF2B5EF4-FFF2-40B4-BE49-F238E27FC236}">
                  <a16:creationId xmlns:a16="http://schemas.microsoft.com/office/drawing/2014/main" id="{2D9A8784-772F-43F2-A039-20847ED47D8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822640" y="2265982"/>
              <a:ext cx="310402" cy="310402"/>
            </a:xfrm>
            <a:prstGeom prst="rect">
              <a:avLst/>
            </a:prstGeom>
          </p:spPr>
        </p:pic>
        <p:pic>
          <p:nvPicPr>
            <p:cNvPr id="117" name="Grafik 116">
              <a:extLst>
                <a:ext uri="{FF2B5EF4-FFF2-40B4-BE49-F238E27FC236}">
                  <a16:creationId xmlns:a16="http://schemas.microsoft.com/office/drawing/2014/main" id="{E5680CE5-A2C0-4CD5-8483-39D938FB98E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939995" y="2383338"/>
              <a:ext cx="310402" cy="310402"/>
            </a:xfrm>
            <a:prstGeom prst="rect">
              <a:avLst/>
            </a:prstGeom>
          </p:spPr>
        </p:pic>
        <p:pic>
          <p:nvPicPr>
            <p:cNvPr id="118" name="Grafik 117">
              <a:extLst>
                <a:ext uri="{FF2B5EF4-FFF2-40B4-BE49-F238E27FC236}">
                  <a16:creationId xmlns:a16="http://schemas.microsoft.com/office/drawing/2014/main" id="{657C7D26-5FCF-4FD3-8B20-0FF90F9BEAB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530197" y="2522129"/>
              <a:ext cx="310402" cy="310402"/>
            </a:xfrm>
            <a:prstGeom prst="rect">
              <a:avLst/>
            </a:prstGeom>
          </p:spPr>
        </p:pic>
        <p:pic>
          <p:nvPicPr>
            <p:cNvPr id="119" name="Grafik 118">
              <a:extLst>
                <a:ext uri="{FF2B5EF4-FFF2-40B4-BE49-F238E27FC236}">
                  <a16:creationId xmlns:a16="http://schemas.microsoft.com/office/drawing/2014/main" id="{30044F8F-D30C-4432-AE99-C910DB37C14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038231" y="2522129"/>
              <a:ext cx="310402" cy="310402"/>
            </a:xfrm>
            <a:prstGeom prst="rect">
              <a:avLst/>
            </a:prstGeom>
          </p:spPr>
        </p:pic>
        <p:pic>
          <p:nvPicPr>
            <p:cNvPr id="120" name="Grafik 119">
              <a:extLst>
                <a:ext uri="{FF2B5EF4-FFF2-40B4-BE49-F238E27FC236}">
                  <a16:creationId xmlns:a16="http://schemas.microsoft.com/office/drawing/2014/main" id="{FE21FEF1-54DF-4A9A-91BB-0D0F47062D0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546266" y="2522129"/>
              <a:ext cx="310402" cy="310402"/>
            </a:xfrm>
            <a:prstGeom prst="rect">
              <a:avLst/>
            </a:prstGeom>
          </p:spPr>
        </p:pic>
        <p:pic>
          <p:nvPicPr>
            <p:cNvPr id="121" name="Grafik 120">
              <a:extLst>
                <a:ext uri="{FF2B5EF4-FFF2-40B4-BE49-F238E27FC236}">
                  <a16:creationId xmlns:a16="http://schemas.microsoft.com/office/drawing/2014/main" id="{56C702D1-230A-40C2-9833-E3AC5D854D5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054300" y="2522129"/>
              <a:ext cx="310402" cy="310402"/>
            </a:xfrm>
            <a:prstGeom prst="rect">
              <a:avLst/>
            </a:prstGeom>
          </p:spPr>
        </p:pic>
      </p:grpSp>
      <p:sp>
        <p:nvSpPr>
          <p:cNvPr id="122" name="Textfeld 121">
            <a:extLst>
              <a:ext uri="{FF2B5EF4-FFF2-40B4-BE49-F238E27FC236}">
                <a16:creationId xmlns:a16="http://schemas.microsoft.com/office/drawing/2014/main" id="{C114A43E-E8AD-4E81-98E2-AB990ADCF404}"/>
              </a:ext>
            </a:extLst>
          </p:cNvPr>
          <p:cNvSpPr txBox="1"/>
          <p:nvPr/>
        </p:nvSpPr>
        <p:spPr>
          <a:xfrm>
            <a:off x="7461532" y="1244833"/>
            <a:ext cx="29021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rgbClr val="002060"/>
                </a:solidFill>
              </a:rPr>
              <a:t>FRA0201 - STAMP</a:t>
            </a:r>
            <a:br>
              <a:rPr lang="de-DE" dirty="0">
                <a:solidFill>
                  <a:srgbClr val="002060"/>
                </a:solidFill>
              </a:rPr>
            </a:br>
            <a:r>
              <a:rPr lang="de-DE" sz="1400" dirty="0">
                <a:solidFill>
                  <a:srgbClr val="002060"/>
                </a:solidFill>
              </a:rPr>
              <a:t>SUBSCRIPTION B</a:t>
            </a:r>
            <a:endParaRPr lang="de-DE" dirty="0">
              <a:solidFill>
                <a:srgbClr val="002060"/>
              </a:solidFill>
            </a:endParaRPr>
          </a:p>
        </p:txBody>
      </p:sp>
      <p:sp>
        <p:nvSpPr>
          <p:cNvPr id="128" name="Rechteck 127">
            <a:extLst>
              <a:ext uri="{FF2B5EF4-FFF2-40B4-BE49-F238E27FC236}">
                <a16:creationId xmlns:a16="http://schemas.microsoft.com/office/drawing/2014/main" id="{08F8ADBD-E99F-42DB-ACB4-65445CE450E3}"/>
              </a:ext>
            </a:extLst>
          </p:cNvPr>
          <p:cNvSpPr/>
          <p:nvPr/>
        </p:nvSpPr>
        <p:spPr>
          <a:xfrm>
            <a:off x="1171874" y="4142288"/>
            <a:ext cx="9274139" cy="254037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9" name="Rechteck 128">
            <a:extLst>
              <a:ext uri="{FF2B5EF4-FFF2-40B4-BE49-F238E27FC236}">
                <a16:creationId xmlns:a16="http://schemas.microsoft.com/office/drawing/2014/main" id="{F0A901F0-442C-48C7-850B-4AB2B56F7F7E}"/>
              </a:ext>
            </a:extLst>
          </p:cNvPr>
          <p:cNvSpPr/>
          <p:nvPr/>
        </p:nvSpPr>
        <p:spPr>
          <a:xfrm>
            <a:off x="1261209" y="4752067"/>
            <a:ext cx="2812857" cy="16483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30" name="Grafik 129">
            <a:extLst>
              <a:ext uri="{FF2B5EF4-FFF2-40B4-BE49-F238E27FC236}">
                <a16:creationId xmlns:a16="http://schemas.microsoft.com/office/drawing/2014/main" id="{01A0EC7E-8906-4289-8646-38085407A0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42297" y="6017923"/>
            <a:ext cx="585979" cy="585979"/>
          </a:xfrm>
          <a:prstGeom prst="rect">
            <a:avLst/>
          </a:prstGeom>
        </p:spPr>
      </p:pic>
      <p:grpSp>
        <p:nvGrpSpPr>
          <p:cNvPr id="131" name="Gruppieren 130">
            <a:extLst>
              <a:ext uri="{FF2B5EF4-FFF2-40B4-BE49-F238E27FC236}">
                <a16:creationId xmlns:a16="http://schemas.microsoft.com/office/drawing/2014/main" id="{3E003CAE-68FA-4175-8FAC-66AED326A5F2}"/>
              </a:ext>
            </a:extLst>
          </p:cNvPr>
          <p:cNvGrpSpPr/>
          <p:nvPr/>
        </p:nvGrpSpPr>
        <p:grpSpPr>
          <a:xfrm>
            <a:off x="1469381" y="4942528"/>
            <a:ext cx="2300875" cy="801259"/>
            <a:chOff x="1063827" y="2031272"/>
            <a:chExt cx="2300875" cy="801259"/>
          </a:xfrm>
        </p:grpSpPr>
        <p:pic>
          <p:nvPicPr>
            <p:cNvPr id="132" name="Grafik 131">
              <a:extLst>
                <a:ext uri="{FF2B5EF4-FFF2-40B4-BE49-F238E27FC236}">
                  <a16:creationId xmlns:a16="http://schemas.microsoft.com/office/drawing/2014/main" id="{2D6B0E45-9979-4306-82A8-25034320B58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63827" y="2031272"/>
              <a:ext cx="310402" cy="310402"/>
            </a:xfrm>
            <a:prstGeom prst="rect">
              <a:avLst/>
            </a:prstGeom>
          </p:spPr>
        </p:pic>
        <p:pic>
          <p:nvPicPr>
            <p:cNvPr id="133" name="Grafik 132">
              <a:extLst>
                <a:ext uri="{FF2B5EF4-FFF2-40B4-BE49-F238E27FC236}">
                  <a16:creationId xmlns:a16="http://schemas.microsoft.com/office/drawing/2014/main" id="{479DEF5E-4F6C-45FA-8937-768326EA186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81182" y="2148627"/>
              <a:ext cx="310402" cy="310402"/>
            </a:xfrm>
            <a:prstGeom prst="rect">
              <a:avLst/>
            </a:prstGeom>
          </p:spPr>
        </p:pic>
        <p:pic>
          <p:nvPicPr>
            <p:cNvPr id="134" name="Grafik 133">
              <a:extLst>
                <a:ext uri="{FF2B5EF4-FFF2-40B4-BE49-F238E27FC236}">
                  <a16:creationId xmlns:a16="http://schemas.microsoft.com/office/drawing/2014/main" id="{CC90E4D8-2CA3-439D-83B2-2FF6E02A2ED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298537" y="2265982"/>
              <a:ext cx="310402" cy="310402"/>
            </a:xfrm>
            <a:prstGeom prst="rect">
              <a:avLst/>
            </a:prstGeom>
          </p:spPr>
        </p:pic>
        <p:pic>
          <p:nvPicPr>
            <p:cNvPr id="135" name="Grafik 134">
              <a:extLst>
                <a:ext uri="{FF2B5EF4-FFF2-40B4-BE49-F238E27FC236}">
                  <a16:creationId xmlns:a16="http://schemas.microsoft.com/office/drawing/2014/main" id="{6EFDB4D2-7584-4517-AE06-614AA0F0FA6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415893" y="2383338"/>
              <a:ext cx="310402" cy="310402"/>
            </a:xfrm>
            <a:prstGeom prst="rect">
              <a:avLst/>
            </a:prstGeom>
          </p:spPr>
        </p:pic>
        <p:pic>
          <p:nvPicPr>
            <p:cNvPr id="136" name="Grafik 135">
              <a:extLst>
                <a:ext uri="{FF2B5EF4-FFF2-40B4-BE49-F238E27FC236}">
                  <a16:creationId xmlns:a16="http://schemas.microsoft.com/office/drawing/2014/main" id="{7F564EA3-2A23-4BC8-A6CE-98DE11BB64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571861" y="2031272"/>
              <a:ext cx="310402" cy="310402"/>
            </a:xfrm>
            <a:prstGeom prst="rect">
              <a:avLst/>
            </a:prstGeom>
          </p:spPr>
        </p:pic>
        <p:pic>
          <p:nvPicPr>
            <p:cNvPr id="137" name="Grafik 136">
              <a:extLst>
                <a:ext uri="{FF2B5EF4-FFF2-40B4-BE49-F238E27FC236}">
                  <a16:creationId xmlns:a16="http://schemas.microsoft.com/office/drawing/2014/main" id="{6E8A13E1-6E7D-4FDB-BF0A-40D5017EB5B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689216" y="2148627"/>
              <a:ext cx="310402" cy="310402"/>
            </a:xfrm>
            <a:prstGeom prst="rect">
              <a:avLst/>
            </a:prstGeom>
          </p:spPr>
        </p:pic>
        <p:pic>
          <p:nvPicPr>
            <p:cNvPr id="138" name="Grafik 137">
              <a:extLst>
                <a:ext uri="{FF2B5EF4-FFF2-40B4-BE49-F238E27FC236}">
                  <a16:creationId xmlns:a16="http://schemas.microsoft.com/office/drawing/2014/main" id="{0DAE3AD7-5A83-41B9-86B9-DD975285157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806572" y="2265982"/>
              <a:ext cx="310402" cy="310402"/>
            </a:xfrm>
            <a:prstGeom prst="rect">
              <a:avLst/>
            </a:prstGeom>
          </p:spPr>
        </p:pic>
        <p:pic>
          <p:nvPicPr>
            <p:cNvPr id="139" name="Grafik 138">
              <a:extLst>
                <a:ext uri="{FF2B5EF4-FFF2-40B4-BE49-F238E27FC236}">
                  <a16:creationId xmlns:a16="http://schemas.microsoft.com/office/drawing/2014/main" id="{63AEC08D-53B1-4524-83E0-09229635798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923927" y="2383338"/>
              <a:ext cx="310402" cy="310402"/>
            </a:xfrm>
            <a:prstGeom prst="rect">
              <a:avLst/>
            </a:prstGeom>
          </p:spPr>
        </p:pic>
        <p:pic>
          <p:nvPicPr>
            <p:cNvPr id="140" name="Grafik 139">
              <a:extLst>
                <a:ext uri="{FF2B5EF4-FFF2-40B4-BE49-F238E27FC236}">
                  <a16:creationId xmlns:a16="http://schemas.microsoft.com/office/drawing/2014/main" id="{FB2E038A-1006-4B2E-9B67-884660BD4CD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079895" y="2031272"/>
              <a:ext cx="310402" cy="310402"/>
            </a:xfrm>
            <a:prstGeom prst="rect">
              <a:avLst/>
            </a:prstGeom>
          </p:spPr>
        </p:pic>
        <p:pic>
          <p:nvPicPr>
            <p:cNvPr id="141" name="Grafik 140">
              <a:extLst>
                <a:ext uri="{FF2B5EF4-FFF2-40B4-BE49-F238E27FC236}">
                  <a16:creationId xmlns:a16="http://schemas.microsoft.com/office/drawing/2014/main" id="{92A33D3A-F365-4ADE-BF90-A219C4B729E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197251" y="2148627"/>
              <a:ext cx="310402" cy="310402"/>
            </a:xfrm>
            <a:prstGeom prst="rect">
              <a:avLst/>
            </a:prstGeom>
          </p:spPr>
        </p:pic>
        <p:pic>
          <p:nvPicPr>
            <p:cNvPr id="142" name="Grafik 141">
              <a:extLst>
                <a:ext uri="{FF2B5EF4-FFF2-40B4-BE49-F238E27FC236}">
                  <a16:creationId xmlns:a16="http://schemas.microsoft.com/office/drawing/2014/main" id="{C9DDD33A-C8BA-4A63-B37A-B408C3D3B8C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314606" y="2265982"/>
              <a:ext cx="310402" cy="310402"/>
            </a:xfrm>
            <a:prstGeom prst="rect">
              <a:avLst/>
            </a:prstGeom>
          </p:spPr>
        </p:pic>
        <p:pic>
          <p:nvPicPr>
            <p:cNvPr id="143" name="Grafik 142">
              <a:extLst>
                <a:ext uri="{FF2B5EF4-FFF2-40B4-BE49-F238E27FC236}">
                  <a16:creationId xmlns:a16="http://schemas.microsoft.com/office/drawing/2014/main" id="{62179038-12DC-4A32-B780-803A31B05F8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431961" y="2383338"/>
              <a:ext cx="310402" cy="310402"/>
            </a:xfrm>
            <a:prstGeom prst="rect">
              <a:avLst/>
            </a:prstGeom>
          </p:spPr>
        </p:pic>
        <p:pic>
          <p:nvPicPr>
            <p:cNvPr id="144" name="Grafik 143">
              <a:extLst>
                <a:ext uri="{FF2B5EF4-FFF2-40B4-BE49-F238E27FC236}">
                  <a16:creationId xmlns:a16="http://schemas.microsoft.com/office/drawing/2014/main" id="{BC71C9A9-6D45-4932-823E-9C36796481A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587930" y="2031272"/>
              <a:ext cx="310402" cy="310402"/>
            </a:xfrm>
            <a:prstGeom prst="rect">
              <a:avLst/>
            </a:prstGeom>
          </p:spPr>
        </p:pic>
        <p:pic>
          <p:nvPicPr>
            <p:cNvPr id="145" name="Grafik 144">
              <a:extLst>
                <a:ext uri="{FF2B5EF4-FFF2-40B4-BE49-F238E27FC236}">
                  <a16:creationId xmlns:a16="http://schemas.microsoft.com/office/drawing/2014/main" id="{AAE7C8C1-E0FC-4DFE-8777-4734D81AC7B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705285" y="2148627"/>
              <a:ext cx="310402" cy="310402"/>
            </a:xfrm>
            <a:prstGeom prst="rect">
              <a:avLst/>
            </a:prstGeom>
          </p:spPr>
        </p:pic>
        <p:pic>
          <p:nvPicPr>
            <p:cNvPr id="146" name="Grafik 145">
              <a:extLst>
                <a:ext uri="{FF2B5EF4-FFF2-40B4-BE49-F238E27FC236}">
                  <a16:creationId xmlns:a16="http://schemas.microsoft.com/office/drawing/2014/main" id="{82B0B941-EE02-44CA-903F-60611849640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822640" y="2265982"/>
              <a:ext cx="310402" cy="310402"/>
            </a:xfrm>
            <a:prstGeom prst="rect">
              <a:avLst/>
            </a:prstGeom>
          </p:spPr>
        </p:pic>
        <p:pic>
          <p:nvPicPr>
            <p:cNvPr id="147" name="Grafik 146">
              <a:extLst>
                <a:ext uri="{FF2B5EF4-FFF2-40B4-BE49-F238E27FC236}">
                  <a16:creationId xmlns:a16="http://schemas.microsoft.com/office/drawing/2014/main" id="{526B044F-AC24-4F71-89F3-83DE069A5CE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939995" y="2383338"/>
              <a:ext cx="310402" cy="310402"/>
            </a:xfrm>
            <a:prstGeom prst="rect">
              <a:avLst/>
            </a:prstGeom>
          </p:spPr>
        </p:pic>
        <p:pic>
          <p:nvPicPr>
            <p:cNvPr id="148" name="Grafik 147">
              <a:extLst>
                <a:ext uri="{FF2B5EF4-FFF2-40B4-BE49-F238E27FC236}">
                  <a16:creationId xmlns:a16="http://schemas.microsoft.com/office/drawing/2014/main" id="{D030341F-F2FB-46EE-A7D2-F004D044AE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530197" y="2522129"/>
              <a:ext cx="310402" cy="310402"/>
            </a:xfrm>
            <a:prstGeom prst="rect">
              <a:avLst/>
            </a:prstGeom>
          </p:spPr>
        </p:pic>
        <p:pic>
          <p:nvPicPr>
            <p:cNvPr id="149" name="Grafik 148">
              <a:extLst>
                <a:ext uri="{FF2B5EF4-FFF2-40B4-BE49-F238E27FC236}">
                  <a16:creationId xmlns:a16="http://schemas.microsoft.com/office/drawing/2014/main" id="{A8A0F338-51B3-41B8-B59C-4BC74E2BD9B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038231" y="2522129"/>
              <a:ext cx="310402" cy="310402"/>
            </a:xfrm>
            <a:prstGeom prst="rect">
              <a:avLst/>
            </a:prstGeom>
          </p:spPr>
        </p:pic>
        <p:pic>
          <p:nvPicPr>
            <p:cNvPr id="150" name="Grafik 149">
              <a:extLst>
                <a:ext uri="{FF2B5EF4-FFF2-40B4-BE49-F238E27FC236}">
                  <a16:creationId xmlns:a16="http://schemas.microsoft.com/office/drawing/2014/main" id="{1643C478-363C-49C4-A4EC-6013AEC7220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546266" y="2522129"/>
              <a:ext cx="310402" cy="310402"/>
            </a:xfrm>
            <a:prstGeom prst="rect">
              <a:avLst/>
            </a:prstGeom>
          </p:spPr>
        </p:pic>
        <p:pic>
          <p:nvPicPr>
            <p:cNvPr id="151" name="Grafik 150">
              <a:extLst>
                <a:ext uri="{FF2B5EF4-FFF2-40B4-BE49-F238E27FC236}">
                  <a16:creationId xmlns:a16="http://schemas.microsoft.com/office/drawing/2014/main" id="{14DED785-9180-4FFA-A960-0356CA24BB7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054300" y="2522129"/>
              <a:ext cx="310402" cy="310402"/>
            </a:xfrm>
            <a:prstGeom prst="rect">
              <a:avLst/>
            </a:prstGeom>
          </p:spPr>
        </p:pic>
      </p:grpSp>
      <p:sp>
        <p:nvSpPr>
          <p:cNvPr id="152" name="Textfeld 151">
            <a:extLst>
              <a:ext uri="{FF2B5EF4-FFF2-40B4-BE49-F238E27FC236}">
                <a16:creationId xmlns:a16="http://schemas.microsoft.com/office/drawing/2014/main" id="{11BC9CB7-4158-4186-84FA-E87594FAE241}"/>
              </a:ext>
            </a:extLst>
          </p:cNvPr>
          <p:cNvSpPr txBox="1"/>
          <p:nvPr/>
        </p:nvSpPr>
        <p:spPr>
          <a:xfrm>
            <a:off x="1171874" y="4142288"/>
            <a:ext cx="29021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rgbClr val="002060"/>
                </a:solidFill>
              </a:rPr>
              <a:t>FRA0201 - STAMP</a:t>
            </a:r>
            <a:br>
              <a:rPr lang="de-DE" dirty="0">
                <a:solidFill>
                  <a:srgbClr val="002060"/>
                </a:solidFill>
              </a:rPr>
            </a:br>
            <a:r>
              <a:rPr lang="de-DE" sz="1400" dirty="0">
                <a:solidFill>
                  <a:srgbClr val="002060"/>
                </a:solidFill>
              </a:rPr>
              <a:t>SUBSCRIPTION A</a:t>
            </a:r>
            <a:endParaRPr lang="de-DE" dirty="0">
              <a:solidFill>
                <a:srgbClr val="002060"/>
              </a:solidFill>
            </a:endParaRPr>
          </a:p>
        </p:txBody>
      </p:sp>
      <p:sp>
        <p:nvSpPr>
          <p:cNvPr id="153" name="Rechteck 152">
            <a:extLst>
              <a:ext uri="{FF2B5EF4-FFF2-40B4-BE49-F238E27FC236}">
                <a16:creationId xmlns:a16="http://schemas.microsoft.com/office/drawing/2014/main" id="{A836D91E-2BF5-492B-BC1B-70256E6F5081}"/>
              </a:ext>
            </a:extLst>
          </p:cNvPr>
          <p:cNvSpPr/>
          <p:nvPr/>
        </p:nvSpPr>
        <p:spPr>
          <a:xfrm>
            <a:off x="7550867" y="4752067"/>
            <a:ext cx="2812857" cy="16483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54" name="Grafik 153">
            <a:extLst>
              <a:ext uri="{FF2B5EF4-FFF2-40B4-BE49-F238E27FC236}">
                <a16:creationId xmlns:a16="http://schemas.microsoft.com/office/drawing/2014/main" id="{94AC4328-37E6-4913-9CAD-3986BA63E5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34241" y="6025751"/>
            <a:ext cx="585979" cy="585979"/>
          </a:xfrm>
          <a:prstGeom prst="rect">
            <a:avLst/>
          </a:prstGeom>
        </p:spPr>
      </p:pic>
      <p:grpSp>
        <p:nvGrpSpPr>
          <p:cNvPr id="155" name="Gruppieren 154">
            <a:extLst>
              <a:ext uri="{FF2B5EF4-FFF2-40B4-BE49-F238E27FC236}">
                <a16:creationId xmlns:a16="http://schemas.microsoft.com/office/drawing/2014/main" id="{17968478-E753-4111-87C5-8504E6BCEC4B}"/>
              </a:ext>
            </a:extLst>
          </p:cNvPr>
          <p:cNvGrpSpPr/>
          <p:nvPr/>
        </p:nvGrpSpPr>
        <p:grpSpPr>
          <a:xfrm>
            <a:off x="7759039" y="4942528"/>
            <a:ext cx="2300875" cy="801259"/>
            <a:chOff x="1063827" y="2031272"/>
            <a:chExt cx="2300875" cy="801259"/>
          </a:xfrm>
        </p:grpSpPr>
        <p:pic>
          <p:nvPicPr>
            <p:cNvPr id="156" name="Grafik 155">
              <a:extLst>
                <a:ext uri="{FF2B5EF4-FFF2-40B4-BE49-F238E27FC236}">
                  <a16:creationId xmlns:a16="http://schemas.microsoft.com/office/drawing/2014/main" id="{37D7A7F1-7A15-49F4-A2E1-89880C352A0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63827" y="2031272"/>
              <a:ext cx="310402" cy="310402"/>
            </a:xfrm>
            <a:prstGeom prst="rect">
              <a:avLst/>
            </a:prstGeom>
          </p:spPr>
        </p:pic>
        <p:pic>
          <p:nvPicPr>
            <p:cNvPr id="157" name="Grafik 156">
              <a:extLst>
                <a:ext uri="{FF2B5EF4-FFF2-40B4-BE49-F238E27FC236}">
                  <a16:creationId xmlns:a16="http://schemas.microsoft.com/office/drawing/2014/main" id="{CCC339F2-4746-4578-ADA5-E6B8AF3C923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81182" y="2148627"/>
              <a:ext cx="310402" cy="310402"/>
            </a:xfrm>
            <a:prstGeom prst="rect">
              <a:avLst/>
            </a:prstGeom>
          </p:spPr>
        </p:pic>
        <p:pic>
          <p:nvPicPr>
            <p:cNvPr id="158" name="Grafik 157">
              <a:extLst>
                <a:ext uri="{FF2B5EF4-FFF2-40B4-BE49-F238E27FC236}">
                  <a16:creationId xmlns:a16="http://schemas.microsoft.com/office/drawing/2014/main" id="{37433DD0-0713-4FD1-A6E3-CA2005D2DD6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298537" y="2265982"/>
              <a:ext cx="310402" cy="310402"/>
            </a:xfrm>
            <a:prstGeom prst="rect">
              <a:avLst/>
            </a:prstGeom>
          </p:spPr>
        </p:pic>
        <p:pic>
          <p:nvPicPr>
            <p:cNvPr id="159" name="Grafik 158">
              <a:extLst>
                <a:ext uri="{FF2B5EF4-FFF2-40B4-BE49-F238E27FC236}">
                  <a16:creationId xmlns:a16="http://schemas.microsoft.com/office/drawing/2014/main" id="{171292E9-CD39-42E3-A437-35FAF515F99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415893" y="2383338"/>
              <a:ext cx="310402" cy="310402"/>
            </a:xfrm>
            <a:prstGeom prst="rect">
              <a:avLst/>
            </a:prstGeom>
          </p:spPr>
        </p:pic>
        <p:pic>
          <p:nvPicPr>
            <p:cNvPr id="160" name="Grafik 159">
              <a:extLst>
                <a:ext uri="{FF2B5EF4-FFF2-40B4-BE49-F238E27FC236}">
                  <a16:creationId xmlns:a16="http://schemas.microsoft.com/office/drawing/2014/main" id="{63AF4D52-B9D1-4B50-BAD3-05A06C4194F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571861" y="2031272"/>
              <a:ext cx="310402" cy="310402"/>
            </a:xfrm>
            <a:prstGeom prst="rect">
              <a:avLst/>
            </a:prstGeom>
          </p:spPr>
        </p:pic>
        <p:pic>
          <p:nvPicPr>
            <p:cNvPr id="161" name="Grafik 160">
              <a:extLst>
                <a:ext uri="{FF2B5EF4-FFF2-40B4-BE49-F238E27FC236}">
                  <a16:creationId xmlns:a16="http://schemas.microsoft.com/office/drawing/2014/main" id="{728DFC7F-B755-4026-876C-0A273115C41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689216" y="2148627"/>
              <a:ext cx="310402" cy="310402"/>
            </a:xfrm>
            <a:prstGeom prst="rect">
              <a:avLst/>
            </a:prstGeom>
          </p:spPr>
        </p:pic>
        <p:pic>
          <p:nvPicPr>
            <p:cNvPr id="162" name="Grafik 161">
              <a:extLst>
                <a:ext uri="{FF2B5EF4-FFF2-40B4-BE49-F238E27FC236}">
                  <a16:creationId xmlns:a16="http://schemas.microsoft.com/office/drawing/2014/main" id="{7E036BC1-AFD8-4AC6-9E45-58EDC23473F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806572" y="2265982"/>
              <a:ext cx="310402" cy="310402"/>
            </a:xfrm>
            <a:prstGeom prst="rect">
              <a:avLst/>
            </a:prstGeom>
          </p:spPr>
        </p:pic>
        <p:pic>
          <p:nvPicPr>
            <p:cNvPr id="163" name="Grafik 162">
              <a:extLst>
                <a:ext uri="{FF2B5EF4-FFF2-40B4-BE49-F238E27FC236}">
                  <a16:creationId xmlns:a16="http://schemas.microsoft.com/office/drawing/2014/main" id="{230F2195-48A4-442D-9C5F-37A7270CB1B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923927" y="2383338"/>
              <a:ext cx="310402" cy="310402"/>
            </a:xfrm>
            <a:prstGeom prst="rect">
              <a:avLst/>
            </a:prstGeom>
          </p:spPr>
        </p:pic>
        <p:pic>
          <p:nvPicPr>
            <p:cNvPr id="164" name="Grafik 163">
              <a:extLst>
                <a:ext uri="{FF2B5EF4-FFF2-40B4-BE49-F238E27FC236}">
                  <a16:creationId xmlns:a16="http://schemas.microsoft.com/office/drawing/2014/main" id="{C6A8596A-9A61-4394-9437-2952ABC5FA3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079895" y="2031272"/>
              <a:ext cx="310402" cy="310402"/>
            </a:xfrm>
            <a:prstGeom prst="rect">
              <a:avLst/>
            </a:prstGeom>
          </p:spPr>
        </p:pic>
        <p:pic>
          <p:nvPicPr>
            <p:cNvPr id="165" name="Grafik 164">
              <a:extLst>
                <a:ext uri="{FF2B5EF4-FFF2-40B4-BE49-F238E27FC236}">
                  <a16:creationId xmlns:a16="http://schemas.microsoft.com/office/drawing/2014/main" id="{B069988B-4B4C-4E45-B543-680E3B0D584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197251" y="2148627"/>
              <a:ext cx="310402" cy="310402"/>
            </a:xfrm>
            <a:prstGeom prst="rect">
              <a:avLst/>
            </a:prstGeom>
          </p:spPr>
        </p:pic>
        <p:pic>
          <p:nvPicPr>
            <p:cNvPr id="166" name="Grafik 165">
              <a:extLst>
                <a:ext uri="{FF2B5EF4-FFF2-40B4-BE49-F238E27FC236}">
                  <a16:creationId xmlns:a16="http://schemas.microsoft.com/office/drawing/2014/main" id="{F903878A-7FD1-4EFB-9659-DA4094A7978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314606" y="2265982"/>
              <a:ext cx="310402" cy="310402"/>
            </a:xfrm>
            <a:prstGeom prst="rect">
              <a:avLst/>
            </a:prstGeom>
          </p:spPr>
        </p:pic>
        <p:pic>
          <p:nvPicPr>
            <p:cNvPr id="167" name="Grafik 166">
              <a:extLst>
                <a:ext uri="{FF2B5EF4-FFF2-40B4-BE49-F238E27FC236}">
                  <a16:creationId xmlns:a16="http://schemas.microsoft.com/office/drawing/2014/main" id="{75699910-9B40-40E2-A360-210D50F5315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431961" y="2383338"/>
              <a:ext cx="310402" cy="310402"/>
            </a:xfrm>
            <a:prstGeom prst="rect">
              <a:avLst/>
            </a:prstGeom>
          </p:spPr>
        </p:pic>
        <p:pic>
          <p:nvPicPr>
            <p:cNvPr id="168" name="Grafik 167">
              <a:extLst>
                <a:ext uri="{FF2B5EF4-FFF2-40B4-BE49-F238E27FC236}">
                  <a16:creationId xmlns:a16="http://schemas.microsoft.com/office/drawing/2014/main" id="{E4F9E867-0B2B-46F1-BCE7-5D7523ED5F9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587930" y="2031272"/>
              <a:ext cx="310402" cy="310402"/>
            </a:xfrm>
            <a:prstGeom prst="rect">
              <a:avLst/>
            </a:prstGeom>
          </p:spPr>
        </p:pic>
        <p:pic>
          <p:nvPicPr>
            <p:cNvPr id="169" name="Grafik 168">
              <a:extLst>
                <a:ext uri="{FF2B5EF4-FFF2-40B4-BE49-F238E27FC236}">
                  <a16:creationId xmlns:a16="http://schemas.microsoft.com/office/drawing/2014/main" id="{B5D875A0-C902-4351-A894-A9BF96F1A86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705285" y="2148627"/>
              <a:ext cx="310402" cy="310402"/>
            </a:xfrm>
            <a:prstGeom prst="rect">
              <a:avLst/>
            </a:prstGeom>
          </p:spPr>
        </p:pic>
        <p:pic>
          <p:nvPicPr>
            <p:cNvPr id="170" name="Grafik 169">
              <a:extLst>
                <a:ext uri="{FF2B5EF4-FFF2-40B4-BE49-F238E27FC236}">
                  <a16:creationId xmlns:a16="http://schemas.microsoft.com/office/drawing/2014/main" id="{CEF6D832-D9FB-4CCF-AD91-0F3275275ED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822640" y="2265982"/>
              <a:ext cx="310402" cy="310402"/>
            </a:xfrm>
            <a:prstGeom prst="rect">
              <a:avLst/>
            </a:prstGeom>
          </p:spPr>
        </p:pic>
        <p:pic>
          <p:nvPicPr>
            <p:cNvPr id="171" name="Grafik 170">
              <a:extLst>
                <a:ext uri="{FF2B5EF4-FFF2-40B4-BE49-F238E27FC236}">
                  <a16:creationId xmlns:a16="http://schemas.microsoft.com/office/drawing/2014/main" id="{9E301BC9-4286-43BA-B97F-7E01331F0BE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939995" y="2383338"/>
              <a:ext cx="310402" cy="310402"/>
            </a:xfrm>
            <a:prstGeom prst="rect">
              <a:avLst/>
            </a:prstGeom>
          </p:spPr>
        </p:pic>
        <p:pic>
          <p:nvPicPr>
            <p:cNvPr id="172" name="Grafik 171">
              <a:extLst>
                <a:ext uri="{FF2B5EF4-FFF2-40B4-BE49-F238E27FC236}">
                  <a16:creationId xmlns:a16="http://schemas.microsoft.com/office/drawing/2014/main" id="{EBD8FF0D-9C42-4524-A261-C503A67189E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530197" y="2522129"/>
              <a:ext cx="310402" cy="310402"/>
            </a:xfrm>
            <a:prstGeom prst="rect">
              <a:avLst/>
            </a:prstGeom>
          </p:spPr>
        </p:pic>
        <p:pic>
          <p:nvPicPr>
            <p:cNvPr id="173" name="Grafik 172">
              <a:extLst>
                <a:ext uri="{FF2B5EF4-FFF2-40B4-BE49-F238E27FC236}">
                  <a16:creationId xmlns:a16="http://schemas.microsoft.com/office/drawing/2014/main" id="{FDA6E281-2786-4F0C-B97A-F3167E64A8F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038231" y="2522129"/>
              <a:ext cx="310402" cy="310402"/>
            </a:xfrm>
            <a:prstGeom prst="rect">
              <a:avLst/>
            </a:prstGeom>
          </p:spPr>
        </p:pic>
        <p:pic>
          <p:nvPicPr>
            <p:cNvPr id="174" name="Grafik 173">
              <a:extLst>
                <a:ext uri="{FF2B5EF4-FFF2-40B4-BE49-F238E27FC236}">
                  <a16:creationId xmlns:a16="http://schemas.microsoft.com/office/drawing/2014/main" id="{42A02CA1-2DEF-4178-9D21-DC10F14B591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546266" y="2522129"/>
              <a:ext cx="310402" cy="310402"/>
            </a:xfrm>
            <a:prstGeom prst="rect">
              <a:avLst/>
            </a:prstGeom>
          </p:spPr>
        </p:pic>
        <p:pic>
          <p:nvPicPr>
            <p:cNvPr id="175" name="Grafik 174">
              <a:extLst>
                <a:ext uri="{FF2B5EF4-FFF2-40B4-BE49-F238E27FC236}">
                  <a16:creationId xmlns:a16="http://schemas.microsoft.com/office/drawing/2014/main" id="{02C3583C-44E3-4D32-AFC2-1005285D551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054300" y="2522129"/>
              <a:ext cx="310402" cy="310402"/>
            </a:xfrm>
            <a:prstGeom prst="rect">
              <a:avLst/>
            </a:prstGeom>
          </p:spPr>
        </p:pic>
      </p:grpSp>
      <p:sp>
        <p:nvSpPr>
          <p:cNvPr id="176" name="Textfeld 175">
            <a:extLst>
              <a:ext uri="{FF2B5EF4-FFF2-40B4-BE49-F238E27FC236}">
                <a16:creationId xmlns:a16="http://schemas.microsoft.com/office/drawing/2014/main" id="{40845F73-D4D0-4BAE-84A6-5E49600EA4EA}"/>
              </a:ext>
            </a:extLst>
          </p:cNvPr>
          <p:cNvSpPr txBox="1"/>
          <p:nvPr/>
        </p:nvSpPr>
        <p:spPr>
          <a:xfrm>
            <a:off x="7461532" y="4142288"/>
            <a:ext cx="29021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rgbClr val="002060"/>
                </a:solidFill>
              </a:rPr>
              <a:t>FRA0201 - STAMP</a:t>
            </a:r>
            <a:br>
              <a:rPr lang="de-DE" dirty="0">
                <a:solidFill>
                  <a:srgbClr val="002060"/>
                </a:solidFill>
              </a:rPr>
            </a:br>
            <a:r>
              <a:rPr lang="de-DE" sz="1400" dirty="0">
                <a:solidFill>
                  <a:srgbClr val="002060"/>
                </a:solidFill>
              </a:rPr>
              <a:t>SUBSCRIPTION B</a:t>
            </a:r>
            <a:endParaRPr lang="de-DE" dirty="0">
              <a:solidFill>
                <a:srgbClr val="002060"/>
              </a:solidFill>
            </a:endParaRPr>
          </a:p>
        </p:txBody>
      </p:sp>
      <p:sp>
        <p:nvSpPr>
          <p:cNvPr id="180" name="Textfeld 179">
            <a:extLst>
              <a:ext uri="{FF2B5EF4-FFF2-40B4-BE49-F238E27FC236}">
                <a16:creationId xmlns:a16="http://schemas.microsoft.com/office/drawing/2014/main" id="{46C4A95D-31F3-4841-A16A-192E1523FBAE}"/>
              </a:ext>
            </a:extLst>
          </p:cNvPr>
          <p:cNvSpPr txBox="1"/>
          <p:nvPr/>
        </p:nvSpPr>
        <p:spPr>
          <a:xfrm>
            <a:off x="1060089" y="925883"/>
            <a:ext cx="1199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spc="300" dirty="0"/>
              <a:t>BACKUP</a:t>
            </a:r>
          </a:p>
        </p:txBody>
      </p:sp>
      <p:sp>
        <p:nvSpPr>
          <p:cNvPr id="181" name="Textfeld 180">
            <a:extLst>
              <a:ext uri="{FF2B5EF4-FFF2-40B4-BE49-F238E27FC236}">
                <a16:creationId xmlns:a16="http://schemas.microsoft.com/office/drawing/2014/main" id="{C77A2A04-3445-479A-B061-D7807EF33349}"/>
              </a:ext>
            </a:extLst>
          </p:cNvPr>
          <p:cNvSpPr txBox="1"/>
          <p:nvPr/>
        </p:nvSpPr>
        <p:spPr>
          <a:xfrm>
            <a:off x="1065988" y="3821467"/>
            <a:ext cx="1305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spc="300" dirty="0"/>
              <a:t>RESTORE</a:t>
            </a:r>
          </a:p>
        </p:txBody>
      </p:sp>
      <p:sp>
        <p:nvSpPr>
          <p:cNvPr id="182" name="Pfeil: nach rechts 181">
            <a:extLst>
              <a:ext uri="{FF2B5EF4-FFF2-40B4-BE49-F238E27FC236}">
                <a16:creationId xmlns:a16="http://schemas.microsoft.com/office/drawing/2014/main" id="{74CA67A5-D177-4EE7-ABA3-663145206CA1}"/>
              </a:ext>
            </a:extLst>
          </p:cNvPr>
          <p:cNvSpPr/>
          <p:nvPr/>
        </p:nvSpPr>
        <p:spPr>
          <a:xfrm>
            <a:off x="4346080" y="2590185"/>
            <a:ext cx="674742" cy="3147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3" name="Pfeil: nach rechts 182">
            <a:extLst>
              <a:ext uri="{FF2B5EF4-FFF2-40B4-BE49-F238E27FC236}">
                <a16:creationId xmlns:a16="http://schemas.microsoft.com/office/drawing/2014/main" id="{5C61188D-5297-46C4-9ED2-80AAEE5A1E12}"/>
              </a:ext>
            </a:extLst>
          </p:cNvPr>
          <p:cNvSpPr/>
          <p:nvPr/>
        </p:nvSpPr>
        <p:spPr>
          <a:xfrm>
            <a:off x="6572315" y="2590185"/>
            <a:ext cx="674742" cy="3147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4" name="Pfeil: nach rechts 183">
            <a:extLst>
              <a:ext uri="{FF2B5EF4-FFF2-40B4-BE49-F238E27FC236}">
                <a16:creationId xmlns:a16="http://schemas.microsoft.com/office/drawing/2014/main" id="{92B0BCF8-EE23-433F-BAF6-9E168C593889}"/>
              </a:ext>
            </a:extLst>
          </p:cNvPr>
          <p:cNvSpPr/>
          <p:nvPr/>
        </p:nvSpPr>
        <p:spPr>
          <a:xfrm>
            <a:off x="5459197" y="2590185"/>
            <a:ext cx="674742" cy="3147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5" name="Pfeil: nach rechts 184">
            <a:extLst>
              <a:ext uri="{FF2B5EF4-FFF2-40B4-BE49-F238E27FC236}">
                <a16:creationId xmlns:a16="http://schemas.microsoft.com/office/drawing/2014/main" id="{C6179DED-1A97-4C9E-BDE7-F4245D172D7D}"/>
              </a:ext>
            </a:extLst>
          </p:cNvPr>
          <p:cNvSpPr/>
          <p:nvPr/>
        </p:nvSpPr>
        <p:spPr>
          <a:xfrm rot="10800000">
            <a:off x="4358921" y="5490331"/>
            <a:ext cx="674742" cy="3147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6" name="Pfeil: nach rechts 185">
            <a:extLst>
              <a:ext uri="{FF2B5EF4-FFF2-40B4-BE49-F238E27FC236}">
                <a16:creationId xmlns:a16="http://schemas.microsoft.com/office/drawing/2014/main" id="{EE66AC27-5076-436F-B3FA-7E37A562DDB1}"/>
              </a:ext>
            </a:extLst>
          </p:cNvPr>
          <p:cNvSpPr/>
          <p:nvPr/>
        </p:nvSpPr>
        <p:spPr>
          <a:xfrm rot="10800000">
            <a:off x="6585156" y="5490331"/>
            <a:ext cx="674742" cy="3147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7" name="Pfeil: nach rechts 186">
            <a:extLst>
              <a:ext uri="{FF2B5EF4-FFF2-40B4-BE49-F238E27FC236}">
                <a16:creationId xmlns:a16="http://schemas.microsoft.com/office/drawing/2014/main" id="{DFBA94A5-A83B-4BB2-BCE3-18247F9CBBBE}"/>
              </a:ext>
            </a:extLst>
          </p:cNvPr>
          <p:cNvSpPr/>
          <p:nvPr/>
        </p:nvSpPr>
        <p:spPr>
          <a:xfrm rot="10800000">
            <a:off x="5472038" y="5490331"/>
            <a:ext cx="674742" cy="3147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5720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Rechteck 126">
            <a:extLst>
              <a:ext uri="{FF2B5EF4-FFF2-40B4-BE49-F238E27FC236}">
                <a16:creationId xmlns:a16="http://schemas.microsoft.com/office/drawing/2014/main" id="{201662AE-4A42-4330-B806-CBA180D15AC1}"/>
              </a:ext>
            </a:extLst>
          </p:cNvPr>
          <p:cNvSpPr/>
          <p:nvPr/>
        </p:nvSpPr>
        <p:spPr>
          <a:xfrm>
            <a:off x="1171874" y="1244833"/>
            <a:ext cx="9274139" cy="254037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5" name="Rechteck 94">
            <a:extLst>
              <a:ext uri="{FF2B5EF4-FFF2-40B4-BE49-F238E27FC236}">
                <a16:creationId xmlns:a16="http://schemas.microsoft.com/office/drawing/2014/main" id="{C1AA51AB-1F76-451E-9F6C-52BC2F8EDE5B}"/>
              </a:ext>
            </a:extLst>
          </p:cNvPr>
          <p:cNvSpPr/>
          <p:nvPr/>
        </p:nvSpPr>
        <p:spPr>
          <a:xfrm>
            <a:off x="1261209" y="1854612"/>
            <a:ext cx="2812857" cy="16483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83CCEE7-804D-48B4-8B51-98985B0C4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856" y="-33958"/>
            <a:ext cx="10515600" cy="1325563"/>
          </a:xfrm>
        </p:spPr>
        <p:txBody>
          <a:bodyPr>
            <a:normAutofit/>
          </a:bodyPr>
          <a:lstStyle/>
          <a:p>
            <a:r>
              <a:rPr lang="de-DE" sz="3200" b="1" spc="300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HEAVYLOAD: SCENARIO 2 –STAMP A TO STAMP B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445F20A-E747-40DD-A120-1B9BCBE11D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42297" y="3121694"/>
            <a:ext cx="585979" cy="585979"/>
          </a:xfrm>
          <a:prstGeom prst="rect">
            <a:avLst/>
          </a:prstGeom>
        </p:spPr>
      </p:pic>
      <p:grpSp>
        <p:nvGrpSpPr>
          <p:cNvPr id="74" name="Gruppieren 73">
            <a:extLst>
              <a:ext uri="{FF2B5EF4-FFF2-40B4-BE49-F238E27FC236}">
                <a16:creationId xmlns:a16="http://schemas.microsoft.com/office/drawing/2014/main" id="{11CF10DA-646C-499B-9A87-8CDF16ED4C55}"/>
              </a:ext>
            </a:extLst>
          </p:cNvPr>
          <p:cNvGrpSpPr/>
          <p:nvPr/>
        </p:nvGrpSpPr>
        <p:grpSpPr>
          <a:xfrm>
            <a:off x="1469381" y="2045073"/>
            <a:ext cx="2300875" cy="801259"/>
            <a:chOff x="1063827" y="2031272"/>
            <a:chExt cx="2300875" cy="801259"/>
          </a:xfrm>
        </p:grpSpPr>
        <p:pic>
          <p:nvPicPr>
            <p:cNvPr id="75" name="Grafik 74">
              <a:extLst>
                <a:ext uri="{FF2B5EF4-FFF2-40B4-BE49-F238E27FC236}">
                  <a16:creationId xmlns:a16="http://schemas.microsoft.com/office/drawing/2014/main" id="{0E75E3FA-0E22-4D8E-BA6B-F4CA105A06C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63827" y="2031272"/>
              <a:ext cx="310402" cy="310402"/>
            </a:xfrm>
            <a:prstGeom prst="rect">
              <a:avLst/>
            </a:prstGeom>
          </p:spPr>
        </p:pic>
        <p:pic>
          <p:nvPicPr>
            <p:cNvPr id="76" name="Grafik 75">
              <a:extLst>
                <a:ext uri="{FF2B5EF4-FFF2-40B4-BE49-F238E27FC236}">
                  <a16:creationId xmlns:a16="http://schemas.microsoft.com/office/drawing/2014/main" id="{08C2745C-3F6B-4A60-8EA9-A4F43264064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81182" y="2148627"/>
              <a:ext cx="310402" cy="310402"/>
            </a:xfrm>
            <a:prstGeom prst="rect">
              <a:avLst/>
            </a:prstGeom>
          </p:spPr>
        </p:pic>
        <p:pic>
          <p:nvPicPr>
            <p:cNvPr id="77" name="Grafik 76">
              <a:extLst>
                <a:ext uri="{FF2B5EF4-FFF2-40B4-BE49-F238E27FC236}">
                  <a16:creationId xmlns:a16="http://schemas.microsoft.com/office/drawing/2014/main" id="{9A403CE3-6E7D-4514-8ADA-189E620B465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298537" y="2265982"/>
              <a:ext cx="310402" cy="310402"/>
            </a:xfrm>
            <a:prstGeom prst="rect">
              <a:avLst/>
            </a:prstGeom>
          </p:spPr>
        </p:pic>
        <p:pic>
          <p:nvPicPr>
            <p:cNvPr id="78" name="Grafik 77">
              <a:extLst>
                <a:ext uri="{FF2B5EF4-FFF2-40B4-BE49-F238E27FC236}">
                  <a16:creationId xmlns:a16="http://schemas.microsoft.com/office/drawing/2014/main" id="{D9120021-D505-426C-ACA7-3B50D547A77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415893" y="2383338"/>
              <a:ext cx="310402" cy="310402"/>
            </a:xfrm>
            <a:prstGeom prst="rect">
              <a:avLst/>
            </a:prstGeom>
          </p:spPr>
        </p:pic>
        <p:pic>
          <p:nvPicPr>
            <p:cNvPr id="79" name="Grafik 78">
              <a:extLst>
                <a:ext uri="{FF2B5EF4-FFF2-40B4-BE49-F238E27FC236}">
                  <a16:creationId xmlns:a16="http://schemas.microsoft.com/office/drawing/2014/main" id="{264258C9-A70F-4433-944E-5D35F4A3A1F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571861" y="2031272"/>
              <a:ext cx="310402" cy="310402"/>
            </a:xfrm>
            <a:prstGeom prst="rect">
              <a:avLst/>
            </a:prstGeom>
          </p:spPr>
        </p:pic>
        <p:pic>
          <p:nvPicPr>
            <p:cNvPr id="80" name="Grafik 79">
              <a:extLst>
                <a:ext uri="{FF2B5EF4-FFF2-40B4-BE49-F238E27FC236}">
                  <a16:creationId xmlns:a16="http://schemas.microsoft.com/office/drawing/2014/main" id="{FDCD5464-F53B-489D-A352-76330FC1BA8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689216" y="2148627"/>
              <a:ext cx="310402" cy="310402"/>
            </a:xfrm>
            <a:prstGeom prst="rect">
              <a:avLst/>
            </a:prstGeom>
          </p:spPr>
        </p:pic>
        <p:pic>
          <p:nvPicPr>
            <p:cNvPr id="81" name="Grafik 80">
              <a:extLst>
                <a:ext uri="{FF2B5EF4-FFF2-40B4-BE49-F238E27FC236}">
                  <a16:creationId xmlns:a16="http://schemas.microsoft.com/office/drawing/2014/main" id="{6D382C30-EE04-4D80-9CAC-482E9F7A609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806572" y="2265982"/>
              <a:ext cx="310402" cy="310402"/>
            </a:xfrm>
            <a:prstGeom prst="rect">
              <a:avLst/>
            </a:prstGeom>
          </p:spPr>
        </p:pic>
        <p:pic>
          <p:nvPicPr>
            <p:cNvPr id="82" name="Grafik 81">
              <a:extLst>
                <a:ext uri="{FF2B5EF4-FFF2-40B4-BE49-F238E27FC236}">
                  <a16:creationId xmlns:a16="http://schemas.microsoft.com/office/drawing/2014/main" id="{C012C54D-7834-4D70-ABF6-749CB060C76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923927" y="2383338"/>
              <a:ext cx="310402" cy="310402"/>
            </a:xfrm>
            <a:prstGeom prst="rect">
              <a:avLst/>
            </a:prstGeom>
          </p:spPr>
        </p:pic>
        <p:pic>
          <p:nvPicPr>
            <p:cNvPr id="83" name="Grafik 82">
              <a:extLst>
                <a:ext uri="{FF2B5EF4-FFF2-40B4-BE49-F238E27FC236}">
                  <a16:creationId xmlns:a16="http://schemas.microsoft.com/office/drawing/2014/main" id="{73D7FD30-8E47-47C2-84FF-BCAFC845295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079895" y="2031272"/>
              <a:ext cx="310402" cy="310402"/>
            </a:xfrm>
            <a:prstGeom prst="rect">
              <a:avLst/>
            </a:prstGeom>
          </p:spPr>
        </p:pic>
        <p:pic>
          <p:nvPicPr>
            <p:cNvPr id="84" name="Grafik 83">
              <a:extLst>
                <a:ext uri="{FF2B5EF4-FFF2-40B4-BE49-F238E27FC236}">
                  <a16:creationId xmlns:a16="http://schemas.microsoft.com/office/drawing/2014/main" id="{C1EEF7CC-717F-428D-905B-55D43BA45AD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197251" y="2148627"/>
              <a:ext cx="310402" cy="310402"/>
            </a:xfrm>
            <a:prstGeom prst="rect">
              <a:avLst/>
            </a:prstGeom>
          </p:spPr>
        </p:pic>
        <p:pic>
          <p:nvPicPr>
            <p:cNvPr id="85" name="Grafik 84">
              <a:extLst>
                <a:ext uri="{FF2B5EF4-FFF2-40B4-BE49-F238E27FC236}">
                  <a16:creationId xmlns:a16="http://schemas.microsoft.com/office/drawing/2014/main" id="{68C5CF21-0B37-4430-9195-E1AC7A3DDCD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314606" y="2265982"/>
              <a:ext cx="310402" cy="310402"/>
            </a:xfrm>
            <a:prstGeom prst="rect">
              <a:avLst/>
            </a:prstGeom>
          </p:spPr>
        </p:pic>
        <p:pic>
          <p:nvPicPr>
            <p:cNvPr id="86" name="Grafik 85">
              <a:extLst>
                <a:ext uri="{FF2B5EF4-FFF2-40B4-BE49-F238E27FC236}">
                  <a16:creationId xmlns:a16="http://schemas.microsoft.com/office/drawing/2014/main" id="{7FE88C49-58A6-4A84-AF86-6BF39E3D58E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431961" y="2383338"/>
              <a:ext cx="310402" cy="310402"/>
            </a:xfrm>
            <a:prstGeom prst="rect">
              <a:avLst/>
            </a:prstGeom>
          </p:spPr>
        </p:pic>
        <p:pic>
          <p:nvPicPr>
            <p:cNvPr id="87" name="Grafik 86">
              <a:extLst>
                <a:ext uri="{FF2B5EF4-FFF2-40B4-BE49-F238E27FC236}">
                  <a16:creationId xmlns:a16="http://schemas.microsoft.com/office/drawing/2014/main" id="{B0EDC2D9-53B6-4BF6-844B-6A2680C531E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587930" y="2031272"/>
              <a:ext cx="310402" cy="310402"/>
            </a:xfrm>
            <a:prstGeom prst="rect">
              <a:avLst/>
            </a:prstGeom>
          </p:spPr>
        </p:pic>
        <p:pic>
          <p:nvPicPr>
            <p:cNvPr id="88" name="Grafik 87">
              <a:extLst>
                <a:ext uri="{FF2B5EF4-FFF2-40B4-BE49-F238E27FC236}">
                  <a16:creationId xmlns:a16="http://schemas.microsoft.com/office/drawing/2014/main" id="{78AA22EA-7F14-429D-8042-FAF0DFB079F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705285" y="2148627"/>
              <a:ext cx="310402" cy="310402"/>
            </a:xfrm>
            <a:prstGeom prst="rect">
              <a:avLst/>
            </a:prstGeom>
          </p:spPr>
        </p:pic>
        <p:pic>
          <p:nvPicPr>
            <p:cNvPr id="89" name="Grafik 88">
              <a:extLst>
                <a:ext uri="{FF2B5EF4-FFF2-40B4-BE49-F238E27FC236}">
                  <a16:creationId xmlns:a16="http://schemas.microsoft.com/office/drawing/2014/main" id="{BD18EA09-293A-491F-B60B-EEF34B826F8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822640" y="2265982"/>
              <a:ext cx="310402" cy="310402"/>
            </a:xfrm>
            <a:prstGeom prst="rect">
              <a:avLst/>
            </a:prstGeom>
          </p:spPr>
        </p:pic>
        <p:pic>
          <p:nvPicPr>
            <p:cNvPr id="90" name="Grafik 89">
              <a:extLst>
                <a:ext uri="{FF2B5EF4-FFF2-40B4-BE49-F238E27FC236}">
                  <a16:creationId xmlns:a16="http://schemas.microsoft.com/office/drawing/2014/main" id="{E7D48ED0-C7CD-4C87-99B8-F4770193F17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939995" y="2383338"/>
              <a:ext cx="310402" cy="310402"/>
            </a:xfrm>
            <a:prstGeom prst="rect">
              <a:avLst/>
            </a:prstGeom>
          </p:spPr>
        </p:pic>
        <p:pic>
          <p:nvPicPr>
            <p:cNvPr id="91" name="Grafik 90">
              <a:extLst>
                <a:ext uri="{FF2B5EF4-FFF2-40B4-BE49-F238E27FC236}">
                  <a16:creationId xmlns:a16="http://schemas.microsoft.com/office/drawing/2014/main" id="{CEB72EBF-BE1F-4520-B6B7-2E948C215B9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530197" y="2522129"/>
              <a:ext cx="310402" cy="310402"/>
            </a:xfrm>
            <a:prstGeom prst="rect">
              <a:avLst/>
            </a:prstGeom>
          </p:spPr>
        </p:pic>
        <p:pic>
          <p:nvPicPr>
            <p:cNvPr id="92" name="Grafik 91">
              <a:extLst>
                <a:ext uri="{FF2B5EF4-FFF2-40B4-BE49-F238E27FC236}">
                  <a16:creationId xmlns:a16="http://schemas.microsoft.com/office/drawing/2014/main" id="{2A72FC61-B391-4F1E-83ED-E12D889613B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038231" y="2522129"/>
              <a:ext cx="310402" cy="310402"/>
            </a:xfrm>
            <a:prstGeom prst="rect">
              <a:avLst/>
            </a:prstGeom>
          </p:spPr>
        </p:pic>
        <p:pic>
          <p:nvPicPr>
            <p:cNvPr id="93" name="Grafik 92">
              <a:extLst>
                <a:ext uri="{FF2B5EF4-FFF2-40B4-BE49-F238E27FC236}">
                  <a16:creationId xmlns:a16="http://schemas.microsoft.com/office/drawing/2014/main" id="{3097CC29-D629-4277-9ED9-AECCDABA4D1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546266" y="2522129"/>
              <a:ext cx="310402" cy="310402"/>
            </a:xfrm>
            <a:prstGeom prst="rect">
              <a:avLst/>
            </a:prstGeom>
          </p:spPr>
        </p:pic>
        <p:pic>
          <p:nvPicPr>
            <p:cNvPr id="94" name="Grafik 93">
              <a:extLst>
                <a:ext uri="{FF2B5EF4-FFF2-40B4-BE49-F238E27FC236}">
                  <a16:creationId xmlns:a16="http://schemas.microsoft.com/office/drawing/2014/main" id="{0E581F87-55D1-4B7C-89E3-97410051743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054300" y="2522129"/>
              <a:ext cx="310402" cy="310402"/>
            </a:xfrm>
            <a:prstGeom prst="rect">
              <a:avLst/>
            </a:prstGeom>
          </p:spPr>
        </p:pic>
      </p:grpSp>
      <p:sp>
        <p:nvSpPr>
          <p:cNvPr id="97" name="Textfeld 96">
            <a:extLst>
              <a:ext uri="{FF2B5EF4-FFF2-40B4-BE49-F238E27FC236}">
                <a16:creationId xmlns:a16="http://schemas.microsoft.com/office/drawing/2014/main" id="{CE0FBA6A-19DC-444F-9463-7F9128AB3182}"/>
              </a:ext>
            </a:extLst>
          </p:cNvPr>
          <p:cNvSpPr txBox="1"/>
          <p:nvPr/>
        </p:nvSpPr>
        <p:spPr>
          <a:xfrm>
            <a:off x="1171874" y="1244833"/>
            <a:ext cx="29021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rgbClr val="002060"/>
                </a:solidFill>
              </a:rPr>
              <a:t>FRA0201 - STAMP</a:t>
            </a:r>
            <a:br>
              <a:rPr lang="de-DE" dirty="0">
                <a:solidFill>
                  <a:srgbClr val="002060"/>
                </a:solidFill>
              </a:rPr>
            </a:br>
            <a:r>
              <a:rPr lang="de-DE" sz="1400" dirty="0">
                <a:solidFill>
                  <a:srgbClr val="002060"/>
                </a:solidFill>
              </a:rPr>
              <a:t>SUBSCRIPTION A</a:t>
            </a:r>
            <a:endParaRPr lang="de-DE" dirty="0">
              <a:solidFill>
                <a:srgbClr val="002060"/>
              </a:solidFill>
            </a:endParaRPr>
          </a:p>
        </p:txBody>
      </p:sp>
      <p:sp>
        <p:nvSpPr>
          <p:cNvPr id="99" name="Rechteck 98">
            <a:extLst>
              <a:ext uri="{FF2B5EF4-FFF2-40B4-BE49-F238E27FC236}">
                <a16:creationId xmlns:a16="http://schemas.microsoft.com/office/drawing/2014/main" id="{4ECF600D-388D-4CD1-B703-52B1B8684F44}"/>
              </a:ext>
            </a:extLst>
          </p:cNvPr>
          <p:cNvSpPr/>
          <p:nvPr/>
        </p:nvSpPr>
        <p:spPr>
          <a:xfrm>
            <a:off x="7550867" y="1854612"/>
            <a:ext cx="2812857" cy="16483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0" name="Grafik 99">
            <a:extLst>
              <a:ext uri="{FF2B5EF4-FFF2-40B4-BE49-F238E27FC236}">
                <a16:creationId xmlns:a16="http://schemas.microsoft.com/office/drawing/2014/main" id="{BA844F60-0878-4F67-B2E1-44E11DC64B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94830" y="3128296"/>
            <a:ext cx="585979" cy="585979"/>
          </a:xfrm>
          <a:prstGeom prst="rect">
            <a:avLst/>
          </a:prstGeom>
        </p:spPr>
      </p:pic>
      <p:grpSp>
        <p:nvGrpSpPr>
          <p:cNvPr id="101" name="Gruppieren 100">
            <a:extLst>
              <a:ext uri="{FF2B5EF4-FFF2-40B4-BE49-F238E27FC236}">
                <a16:creationId xmlns:a16="http://schemas.microsoft.com/office/drawing/2014/main" id="{9BD1D597-EAAB-4689-8545-E8D5480E67EF}"/>
              </a:ext>
            </a:extLst>
          </p:cNvPr>
          <p:cNvGrpSpPr/>
          <p:nvPr/>
        </p:nvGrpSpPr>
        <p:grpSpPr>
          <a:xfrm>
            <a:off x="7759039" y="2045073"/>
            <a:ext cx="2300875" cy="801259"/>
            <a:chOff x="1063827" y="2031272"/>
            <a:chExt cx="2300875" cy="801259"/>
          </a:xfrm>
        </p:grpSpPr>
        <p:pic>
          <p:nvPicPr>
            <p:cNvPr id="102" name="Grafik 101">
              <a:extLst>
                <a:ext uri="{FF2B5EF4-FFF2-40B4-BE49-F238E27FC236}">
                  <a16:creationId xmlns:a16="http://schemas.microsoft.com/office/drawing/2014/main" id="{DEC9C14B-9C1D-48D6-9FF5-8E42E5043FA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63827" y="2031272"/>
              <a:ext cx="310402" cy="310402"/>
            </a:xfrm>
            <a:prstGeom prst="rect">
              <a:avLst/>
            </a:prstGeom>
          </p:spPr>
        </p:pic>
        <p:pic>
          <p:nvPicPr>
            <p:cNvPr id="103" name="Grafik 102">
              <a:extLst>
                <a:ext uri="{FF2B5EF4-FFF2-40B4-BE49-F238E27FC236}">
                  <a16:creationId xmlns:a16="http://schemas.microsoft.com/office/drawing/2014/main" id="{ABF9360B-4D51-47FF-AD48-D467E61E189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81182" y="2148627"/>
              <a:ext cx="310402" cy="310402"/>
            </a:xfrm>
            <a:prstGeom prst="rect">
              <a:avLst/>
            </a:prstGeom>
          </p:spPr>
        </p:pic>
        <p:pic>
          <p:nvPicPr>
            <p:cNvPr id="104" name="Grafik 103">
              <a:extLst>
                <a:ext uri="{FF2B5EF4-FFF2-40B4-BE49-F238E27FC236}">
                  <a16:creationId xmlns:a16="http://schemas.microsoft.com/office/drawing/2014/main" id="{7A88A90A-297E-4836-AC8A-CC675CECE14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298537" y="2265982"/>
              <a:ext cx="310402" cy="310402"/>
            </a:xfrm>
            <a:prstGeom prst="rect">
              <a:avLst/>
            </a:prstGeom>
          </p:spPr>
        </p:pic>
        <p:pic>
          <p:nvPicPr>
            <p:cNvPr id="105" name="Grafik 104">
              <a:extLst>
                <a:ext uri="{FF2B5EF4-FFF2-40B4-BE49-F238E27FC236}">
                  <a16:creationId xmlns:a16="http://schemas.microsoft.com/office/drawing/2014/main" id="{89E54A95-955A-44E6-88C2-617B5D54386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415893" y="2383338"/>
              <a:ext cx="310402" cy="310402"/>
            </a:xfrm>
            <a:prstGeom prst="rect">
              <a:avLst/>
            </a:prstGeom>
          </p:spPr>
        </p:pic>
        <p:pic>
          <p:nvPicPr>
            <p:cNvPr id="106" name="Grafik 105">
              <a:extLst>
                <a:ext uri="{FF2B5EF4-FFF2-40B4-BE49-F238E27FC236}">
                  <a16:creationId xmlns:a16="http://schemas.microsoft.com/office/drawing/2014/main" id="{E2A58275-4BC8-47EE-91DF-7D562529A72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571861" y="2031272"/>
              <a:ext cx="310402" cy="310402"/>
            </a:xfrm>
            <a:prstGeom prst="rect">
              <a:avLst/>
            </a:prstGeom>
          </p:spPr>
        </p:pic>
        <p:pic>
          <p:nvPicPr>
            <p:cNvPr id="107" name="Grafik 106">
              <a:extLst>
                <a:ext uri="{FF2B5EF4-FFF2-40B4-BE49-F238E27FC236}">
                  <a16:creationId xmlns:a16="http://schemas.microsoft.com/office/drawing/2014/main" id="{4EE5AF33-8911-42E0-BA4E-FF4E73D36C1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689216" y="2148627"/>
              <a:ext cx="310402" cy="310402"/>
            </a:xfrm>
            <a:prstGeom prst="rect">
              <a:avLst/>
            </a:prstGeom>
          </p:spPr>
        </p:pic>
        <p:pic>
          <p:nvPicPr>
            <p:cNvPr id="108" name="Grafik 107">
              <a:extLst>
                <a:ext uri="{FF2B5EF4-FFF2-40B4-BE49-F238E27FC236}">
                  <a16:creationId xmlns:a16="http://schemas.microsoft.com/office/drawing/2014/main" id="{B1820DD1-E00D-41BA-8F33-EF885CA8D08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806572" y="2265982"/>
              <a:ext cx="310402" cy="310402"/>
            </a:xfrm>
            <a:prstGeom prst="rect">
              <a:avLst/>
            </a:prstGeom>
          </p:spPr>
        </p:pic>
        <p:pic>
          <p:nvPicPr>
            <p:cNvPr id="109" name="Grafik 108">
              <a:extLst>
                <a:ext uri="{FF2B5EF4-FFF2-40B4-BE49-F238E27FC236}">
                  <a16:creationId xmlns:a16="http://schemas.microsoft.com/office/drawing/2014/main" id="{361944EA-2AFD-4976-A709-860395B459F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923927" y="2383338"/>
              <a:ext cx="310402" cy="310402"/>
            </a:xfrm>
            <a:prstGeom prst="rect">
              <a:avLst/>
            </a:prstGeom>
          </p:spPr>
        </p:pic>
        <p:pic>
          <p:nvPicPr>
            <p:cNvPr id="110" name="Grafik 109">
              <a:extLst>
                <a:ext uri="{FF2B5EF4-FFF2-40B4-BE49-F238E27FC236}">
                  <a16:creationId xmlns:a16="http://schemas.microsoft.com/office/drawing/2014/main" id="{32248CF5-0F8C-4AD8-B80D-313410600C5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079895" y="2031272"/>
              <a:ext cx="310402" cy="310402"/>
            </a:xfrm>
            <a:prstGeom prst="rect">
              <a:avLst/>
            </a:prstGeom>
          </p:spPr>
        </p:pic>
        <p:pic>
          <p:nvPicPr>
            <p:cNvPr id="111" name="Grafik 110">
              <a:extLst>
                <a:ext uri="{FF2B5EF4-FFF2-40B4-BE49-F238E27FC236}">
                  <a16:creationId xmlns:a16="http://schemas.microsoft.com/office/drawing/2014/main" id="{0D748F7E-38B2-4840-97BC-1381ECEB424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197251" y="2148627"/>
              <a:ext cx="310402" cy="310402"/>
            </a:xfrm>
            <a:prstGeom prst="rect">
              <a:avLst/>
            </a:prstGeom>
          </p:spPr>
        </p:pic>
        <p:pic>
          <p:nvPicPr>
            <p:cNvPr id="112" name="Grafik 111">
              <a:extLst>
                <a:ext uri="{FF2B5EF4-FFF2-40B4-BE49-F238E27FC236}">
                  <a16:creationId xmlns:a16="http://schemas.microsoft.com/office/drawing/2014/main" id="{76893716-AF57-4F41-8294-696BAD2D80E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314606" y="2265982"/>
              <a:ext cx="310402" cy="310402"/>
            </a:xfrm>
            <a:prstGeom prst="rect">
              <a:avLst/>
            </a:prstGeom>
          </p:spPr>
        </p:pic>
        <p:pic>
          <p:nvPicPr>
            <p:cNvPr id="113" name="Grafik 112">
              <a:extLst>
                <a:ext uri="{FF2B5EF4-FFF2-40B4-BE49-F238E27FC236}">
                  <a16:creationId xmlns:a16="http://schemas.microsoft.com/office/drawing/2014/main" id="{9CA189B8-3D22-4E01-B9F8-D49DA7F41B8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431961" y="2383338"/>
              <a:ext cx="310402" cy="310402"/>
            </a:xfrm>
            <a:prstGeom prst="rect">
              <a:avLst/>
            </a:prstGeom>
          </p:spPr>
        </p:pic>
        <p:pic>
          <p:nvPicPr>
            <p:cNvPr id="114" name="Grafik 113">
              <a:extLst>
                <a:ext uri="{FF2B5EF4-FFF2-40B4-BE49-F238E27FC236}">
                  <a16:creationId xmlns:a16="http://schemas.microsoft.com/office/drawing/2014/main" id="{1C97DD35-423E-4460-B2FB-5D2E7187F3C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587930" y="2031272"/>
              <a:ext cx="310402" cy="310402"/>
            </a:xfrm>
            <a:prstGeom prst="rect">
              <a:avLst/>
            </a:prstGeom>
          </p:spPr>
        </p:pic>
        <p:pic>
          <p:nvPicPr>
            <p:cNvPr id="115" name="Grafik 114">
              <a:extLst>
                <a:ext uri="{FF2B5EF4-FFF2-40B4-BE49-F238E27FC236}">
                  <a16:creationId xmlns:a16="http://schemas.microsoft.com/office/drawing/2014/main" id="{9438A6CF-F31B-4C4A-9DD0-70629900601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705285" y="2148627"/>
              <a:ext cx="310402" cy="310402"/>
            </a:xfrm>
            <a:prstGeom prst="rect">
              <a:avLst/>
            </a:prstGeom>
          </p:spPr>
        </p:pic>
        <p:pic>
          <p:nvPicPr>
            <p:cNvPr id="116" name="Grafik 115">
              <a:extLst>
                <a:ext uri="{FF2B5EF4-FFF2-40B4-BE49-F238E27FC236}">
                  <a16:creationId xmlns:a16="http://schemas.microsoft.com/office/drawing/2014/main" id="{2D9A8784-772F-43F2-A039-20847ED47D8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822640" y="2265982"/>
              <a:ext cx="310402" cy="310402"/>
            </a:xfrm>
            <a:prstGeom prst="rect">
              <a:avLst/>
            </a:prstGeom>
          </p:spPr>
        </p:pic>
        <p:pic>
          <p:nvPicPr>
            <p:cNvPr id="117" name="Grafik 116">
              <a:extLst>
                <a:ext uri="{FF2B5EF4-FFF2-40B4-BE49-F238E27FC236}">
                  <a16:creationId xmlns:a16="http://schemas.microsoft.com/office/drawing/2014/main" id="{E5680CE5-A2C0-4CD5-8483-39D938FB98E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939995" y="2383338"/>
              <a:ext cx="310402" cy="310402"/>
            </a:xfrm>
            <a:prstGeom prst="rect">
              <a:avLst/>
            </a:prstGeom>
          </p:spPr>
        </p:pic>
        <p:pic>
          <p:nvPicPr>
            <p:cNvPr id="118" name="Grafik 117">
              <a:extLst>
                <a:ext uri="{FF2B5EF4-FFF2-40B4-BE49-F238E27FC236}">
                  <a16:creationId xmlns:a16="http://schemas.microsoft.com/office/drawing/2014/main" id="{657C7D26-5FCF-4FD3-8B20-0FF90F9BEAB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530197" y="2522129"/>
              <a:ext cx="310402" cy="310402"/>
            </a:xfrm>
            <a:prstGeom prst="rect">
              <a:avLst/>
            </a:prstGeom>
          </p:spPr>
        </p:pic>
        <p:pic>
          <p:nvPicPr>
            <p:cNvPr id="119" name="Grafik 118">
              <a:extLst>
                <a:ext uri="{FF2B5EF4-FFF2-40B4-BE49-F238E27FC236}">
                  <a16:creationId xmlns:a16="http://schemas.microsoft.com/office/drawing/2014/main" id="{30044F8F-D30C-4432-AE99-C910DB37C14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038231" y="2522129"/>
              <a:ext cx="310402" cy="310402"/>
            </a:xfrm>
            <a:prstGeom prst="rect">
              <a:avLst/>
            </a:prstGeom>
          </p:spPr>
        </p:pic>
        <p:pic>
          <p:nvPicPr>
            <p:cNvPr id="120" name="Grafik 119">
              <a:extLst>
                <a:ext uri="{FF2B5EF4-FFF2-40B4-BE49-F238E27FC236}">
                  <a16:creationId xmlns:a16="http://schemas.microsoft.com/office/drawing/2014/main" id="{FE21FEF1-54DF-4A9A-91BB-0D0F47062D0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546266" y="2522129"/>
              <a:ext cx="310402" cy="310402"/>
            </a:xfrm>
            <a:prstGeom prst="rect">
              <a:avLst/>
            </a:prstGeom>
          </p:spPr>
        </p:pic>
        <p:pic>
          <p:nvPicPr>
            <p:cNvPr id="121" name="Grafik 120">
              <a:extLst>
                <a:ext uri="{FF2B5EF4-FFF2-40B4-BE49-F238E27FC236}">
                  <a16:creationId xmlns:a16="http://schemas.microsoft.com/office/drawing/2014/main" id="{56C702D1-230A-40C2-9833-E3AC5D854D5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054300" y="2522129"/>
              <a:ext cx="310402" cy="310402"/>
            </a:xfrm>
            <a:prstGeom prst="rect">
              <a:avLst/>
            </a:prstGeom>
          </p:spPr>
        </p:pic>
      </p:grpSp>
      <p:sp>
        <p:nvSpPr>
          <p:cNvPr id="122" name="Textfeld 121">
            <a:extLst>
              <a:ext uri="{FF2B5EF4-FFF2-40B4-BE49-F238E27FC236}">
                <a16:creationId xmlns:a16="http://schemas.microsoft.com/office/drawing/2014/main" id="{C114A43E-E8AD-4E81-98E2-AB990ADCF404}"/>
              </a:ext>
            </a:extLst>
          </p:cNvPr>
          <p:cNvSpPr txBox="1"/>
          <p:nvPr/>
        </p:nvSpPr>
        <p:spPr>
          <a:xfrm>
            <a:off x="7461532" y="1244833"/>
            <a:ext cx="29021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rgbClr val="002060"/>
                </a:solidFill>
              </a:rPr>
              <a:t>FRA0202 - STAMP</a:t>
            </a:r>
            <a:br>
              <a:rPr lang="de-DE" dirty="0">
                <a:solidFill>
                  <a:srgbClr val="002060"/>
                </a:solidFill>
              </a:rPr>
            </a:br>
            <a:r>
              <a:rPr lang="de-DE" sz="1400" dirty="0">
                <a:solidFill>
                  <a:srgbClr val="002060"/>
                </a:solidFill>
              </a:rPr>
              <a:t>SUBSCRIPTION A</a:t>
            </a:r>
            <a:endParaRPr lang="de-DE" dirty="0">
              <a:solidFill>
                <a:srgbClr val="002060"/>
              </a:solidFill>
            </a:endParaRPr>
          </a:p>
        </p:txBody>
      </p:sp>
      <p:sp>
        <p:nvSpPr>
          <p:cNvPr id="125" name="Pfeil: nach rechts 124">
            <a:extLst>
              <a:ext uri="{FF2B5EF4-FFF2-40B4-BE49-F238E27FC236}">
                <a16:creationId xmlns:a16="http://schemas.microsoft.com/office/drawing/2014/main" id="{C4A93D4F-489F-4E5F-8640-2DB2979532C2}"/>
              </a:ext>
            </a:extLst>
          </p:cNvPr>
          <p:cNvSpPr/>
          <p:nvPr/>
        </p:nvSpPr>
        <p:spPr>
          <a:xfrm>
            <a:off x="4346080" y="2590185"/>
            <a:ext cx="674742" cy="3147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6" name="Pfeil: nach rechts 125">
            <a:extLst>
              <a:ext uri="{FF2B5EF4-FFF2-40B4-BE49-F238E27FC236}">
                <a16:creationId xmlns:a16="http://schemas.microsoft.com/office/drawing/2014/main" id="{2AD7BEC2-A738-4315-A021-28EB684D7084}"/>
              </a:ext>
            </a:extLst>
          </p:cNvPr>
          <p:cNvSpPr/>
          <p:nvPr/>
        </p:nvSpPr>
        <p:spPr>
          <a:xfrm>
            <a:off x="6572315" y="2590185"/>
            <a:ext cx="674742" cy="3147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8" name="Rechteck 127">
            <a:extLst>
              <a:ext uri="{FF2B5EF4-FFF2-40B4-BE49-F238E27FC236}">
                <a16:creationId xmlns:a16="http://schemas.microsoft.com/office/drawing/2014/main" id="{08F8ADBD-E99F-42DB-ACB4-65445CE450E3}"/>
              </a:ext>
            </a:extLst>
          </p:cNvPr>
          <p:cNvSpPr/>
          <p:nvPr/>
        </p:nvSpPr>
        <p:spPr>
          <a:xfrm>
            <a:off x="1171874" y="4142288"/>
            <a:ext cx="9274139" cy="254037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9" name="Rechteck 128">
            <a:extLst>
              <a:ext uri="{FF2B5EF4-FFF2-40B4-BE49-F238E27FC236}">
                <a16:creationId xmlns:a16="http://schemas.microsoft.com/office/drawing/2014/main" id="{F0A901F0-442C-48C7-850B-4AB2B56F7F7E}"/>
              </a:ext>
            </a:extLst>
          </p:cNvPr>
          <p:cNvSpPr/>
          <p:nvPr/>
        </p:nvSpPr>
        <p:spPr>
          <a:xfrm>
            <a:off x="1261209" y="4752067"/>
            <a:ext cx="2812857" cy="16483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30" name="Grafik 129">
            <a:extLst>
              <a:ext uri="{FF2B5EF4-FFF2-40B4-BE49-F238E27FC236}">
                <a16:creationId xmlns:a16="http://schemas.microsoft.com/office/drawing/2014/main" id="{01A0EC7E-8906-4289-8646-38085407A0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42297" y="6017923"/>
            <a:ext cx="585979" cy="585979"/>
          </a:xfrm>
          <a:prstGeom prst="rect">
            <a:avLst/>
          </a:prstGeom>
        </p:spPr>
      </p:pic>
      <p:grpSp>
        <p:nvGrpSpPr>
          <p:cNvPr id="131" name="Gruppieren 130">
            <a:extLst>
              <a:ext uri="{FF2B5EF4-FFF2-40B4-BE49-F238E27FC236}">
                <a16:creationId xmlns:a16="http://schemas.microsoft.com/office/drawing/2014/main" id="{3E003CAE-68FA-4175-8FAC-66AED326A5F2}"/>
              </a:ext>
            </a:extLst>
          </p:cNvPr>
          <p:cNvGrpSpPr/>
          <p:nvPr/>
        </p:nvGrpSpPr>
        <p:grpSpPr>
          <a:xfrm>
            <a:off x="1469381" y="4942528"/>
            <a:ext cx="2300875" cy="801259"/>
            <a:chOff x="1063827" y="2031272"/>
            <a:chExt cx="2300875" cy="801259"/>
          </a:xfrm>
        </p:grpSpPr>
        <p:pic>
          <p:nvPicPr>
            <p:cNvPr id="132" name="Grafik 131">
              <a:extLst>
                <a:ext uri="{FF2B5EF4-FFF2-40B4-BE49-F238E27FC236}">
                  <a16:creationId xmlns:a16="http://schemas.microsoft.com/office/drawing/2014/main" id="{2D6B0E45-9979-4306-82A8-25034320B58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63827" y="2031272"/>
              <a:ext cx="310402" cy="310402"/>
            </a:xfrm>
            <a:prstGeom prst="rect">
              <a:avLst/>
            </a:prstGeom>
          </p:spPr>
        </p:pic>
        <p:pic>
          <p:nvPicPr>
            <p:cNvPr id="133" name="Grafik 132">
              <a:extLst>
                <a:ext uri="{FF2B5EF4-FFF2-40B4-BE49-F238E27FC236}">
                  <a16:creationId xmlns:a16="http://schemas.microsoft.com/office/drawing/2014/main" id="{479DEF5E-4F6C-45FA-8937-768326EA186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81182" y="2148627"/>
              <a:ext cx="310402" cy="310402"/>
            </a:xfrm>
            <a:prstGeom prst="rect">
              <a:avLst/>
            </a:prstGeom>
          </p:spPr>
        </p:pic>
        <p:pic>
          <p:nvPicPr>
            <p:cNvPr id="134" name="Grafik 133">
              <a:extLst>
                <a:ext uri="{FF2B5EF4-FFF2-40B4-BE49-F238E27FC236}">
                  <a16:creationId xmlns:a16="http://schemas.microsoft.com/office/drawing/2014/main" id="{CC90E4D8-2CA3-439D-83B2-2FF6E02A2ED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298537" y="2265982"/>
              <a:ext cx="310402" cy="310402"/>
            </a:xfrm>
            <a:prstGeom prst="rect">
              <a:avLst/>
            </a:prstGeom>
          </p:spPr>
        </p:pic>
        <p:pic>
          <p:nvPicPr>
            <p:cNvPr id="135" name="Grafik 134">
              <a:extLst>
                <a:ext uri="{FF2B5EF4-FFF2-40B4-BE49-F238E27FC236}">
                  <a16:creationId xmlns:a16="http://schemas.microsoft.com/office/drawing/2014/main" id="{6EFDB4D2-7584-4517-AE06-614AA0F0FA6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415893" y="2383338"/>
              <a:ext cx="310402" cy="310402"/>
            </a:xfrm>
            <a:prstGeom prst="rect">
              <a:avLst/>
            </a:prstGeom>
          </p:spPr>
        </p:pic>
        <p:pic>
          <p:nvPicPr>
            <p:cNvPr id="136" name="Grafik 135">
              <a:extLst>
                <a:ext uri="{FF2B5EF4-FFF2-40B4-BE49-F238E27FC236}">
                  <a16:creationId xmlns:a16="http://schemas.microsoft.com/office/drawing/2014/main" id="{7F564EA3-2A23-4BC8-A6CE-98DE11BB64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571861" y="2031272"/>
              <a:ext cx="310402" cy="310402"/>
            </a:xfrm>
            <a:prstGeom prst="rect">
              <a:avLst/>
            </a:prstGeom>
          </p:spPr>
        </p:pic>
        <p:pic>
          <p:nvPicPr>
            <p:cNvPr id="137" name="Grafik 136">
              <a:extLst>
                <a:ext uri="{FF2B5EF4-FFF2-40B4-BE49-F238E27FC236}">
                  <a16:creationId xmlns:a16="http://schemas.microsoft.com/office/drawing/2014/main" id="{6E8A13E1-6E7D-4FDB-BF0A-40D5017EB5B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689216" y="2148627"/>
              <a:ext cx="310402" cy="310402"/>
            </a:xfrm>
            <a:prstGeom prst="rect">
              <a:avLst/>
            </a:prstGeom>
          </p:spPr>
        </p:pic>
        <p:pic>
          <p:nvPicPr>
            <p:cNvPr id="138" name="Grafik 137">
              <a:extLst>
                <a:ext uri="{FF2B5EF4-FFF2-40B4-BE49-F238E27FC236}">
                  <a16:creationId xmlns:a16="http://schemas.microsoft.com/office/drawing/2014/main" id="{0DAE3AD7-5A83-41B9-86B9-DD975285157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806572" y="2265982"/>
              <a:ext cx="310402" cy="310402"/>
            </a:xfrm>
            <a:prstGeom prst="rect">
              <a:avLst/>
            </a:prstGeom>
          </p:spPr>
        </p:pic>
        <p:pic>
          <p:nvPicPr>
            <p:cNvPr id="139" name="Grafik 138">
              <a:extLst>
                <a:ext uri="{FF2B5EF4-FFF2-40B4-BE49-F238E27FC236}">
                  <a16:creationId xmlns:a16="http://schemas.microsoft.com/office/drawing/2014/main" id="{63AEC08D-53B1-4524-83E0-09229635798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923927" y="2383338"/>
              <a:ext cx="310402" cy="310402"/>
            </a:xfrm>
            <a:prstGeom prst="rect">
              <a:avLst/>
            </a:prstGeom>
          </p:spPr>
        </p:pic>
        <p:pic>
          <p:nvPicPr>
            <p:cNvPr id="140" name="Grafik 139">
              <a:extLst>
                <a:ext uri="{FF2B5EF4-FFF2-40B4-BE49-F238E27FC236}">
                  <a16:creationId xmlns:a16="http://schemas.microsoft.com/office/drawing/2014/main" id="{FB2E038A-1006-4B2E-9B67-884660BD4CD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079895" y="2031272"/>
              <a:ext cx="310402" cy="310402"/>
            </a:xfrm>
            <a:prstGeom prst="rect">
              <a:avLst/>
            </a:prstGeom>
          </p:spPr>
        </p:pic>
        <p:pic>
          <p:nvPicPr>
            <p:cNvPr id="141" name="Grafik 140">
              <a:extLst>
                <a:ext uri="{FF2B5EF4-FFF2-40B4-BE49-F238E27FC236}">
                  <a16:creationId xmlns:a16="http://schemas.microsoft.com/office/drawing/2014/main" id="{92A33D3A-F365-4ADE-BF90-A219C4B729E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197251" y="2148627"/>
              <a:ext cx="310402" cy="310402"/>
            </a:xfrm>
            <a:prstGeom prst="rect">
              <a:avLst/>
            </a:prstGeom>
          </p:spPr>
        </p:pic>
        <p:pic>
          <p:nvPicPr>
            <p:cNvPr id="142" name="Grafik 141">
              <a:extLst>
                <a:ext uri="{FF2B5EF4-FFF2-40B4-BE49-F238E27FC236}">
                  <a16:creationId xmlns:a16="http://schemas.microsoft.com/office/drawing/2014/main" id="{C9DDD33A-C8BA-4A63-B37A-B408C3D3B8C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314606" y="2265982"/>
              <a:ext cx="310402" cy="310402"/>
            </a:xfrm>
            <a:prstGeom prst="rect">
              <a:avLst/>
            </a:prstGeom>
          </p:spPr>
        </p:pic>
        <p:pic>
          <p:nvPicPr>
            <p:cNvPr id="143" name="Grafik 142">
              <a:extLst>
                <a:ext uri="{FF2B5EF4-FFF2-40B4-BE49-F238E27FC236}">
                  <a16:creationId xmlns:a16="http://schemas.microsoft.com/office/drawing/2014/main" id="{62179038-12DC-4A32-B780-803A31B05F8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431961" y="2383338"/>
              <a:ext cx="310402" cy="310402"/>
            </a:xfrm>
            <a:prstGeom prst="rect">
              <a:avLst/>
            </a:prstGeom>
          </p:spPr>
        </p:pic>
        <p:pic>
          <p:nvPicPr>
            <p:cNvPr id="144" name="Grafik 143">
              <a:extLst>
                <a:ext uri="{FF2B5EF4-FFF2-40B4-BE49-F238E27FC236}">
                  <a16:creationId xmlns:a16="http://schemas.microsoft.com/office/drawing/2014/main" id="{BC71C9A9-6D45-4932-823E-9C36796481A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587930" y="2031272"/>
              <a:ext cx="310402" cy="310402"/>
            </a:xfrm>
            <a:prstGeom prst="rect">
              <a:avLst/>
            </a:prstGeom>
          </p:spPr>
        </p:pic>
        <p:pic>
          <p:nvPicPr>
            <p:cNvPr id="145" name="Grafik 144">
              <a:extLst>
                <a:ext uri="{FF2B5EF4-FFF2-40B4-BE49-F238E27FC236}">
                  <a16:creationId xmlns:a16="http://schemas.microsoft.com/office/drawing/2014/main" id="{AAE7C8C1-E0FC-4DFE-8777-4734D81AC7B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705285" y="2148627"/>
              <a:ext cx="310402" cy="310402"/>
            </a:xfrm>
            <a:prstGeom prst="rect">
              <a:avLst/>
            </a:prstGeom>
          </p:spPr>
        </p:pic>
        <p:pic>
          <p:nvPicPr>
            <p:cNvPr id="146" name="Grafik 145">
              <a:extLst>
                <a:ext uri="{FF2B5EF4-FFF2-40B4-BE49-F238E27FC236}">
                  <a16:creationId xmlns:a16="http://schemas.microsoft.com/office/drawing/2014/main" id="{82B0B941-EE02-44CA-903F-60611849640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822640" y="2265982"/>
              <a:ext cx="310402" cy="310402"/>
            </a:xfrm>
            <a:prstGeom prst="rect">
              <a:avLst/>
            </a:prstGeom>
          </p:spPr>
        </p:pic>
        <p:pic>
          <p:nvPicPr>
            <p:cNvPr id="147" name="Grafik 146">
              <a:extLst>
                <a:ext uri="{FF2B5EF4-FFF2-40B4-BE49-F238E27FC236}">
                  <a16:creationId xmlns:a16="http://schemas.microsoft.com/office/drawing/2014/main" id="{526B044F-AC24-4F71-89F3-83DE069A5CE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939995" y="2383338"/>
              <a:ext cx="310402" cy="310402"/>
            </a:xfrm>
            <a:prstGeom prst="rect">
              <a:avLst/>
            </a:prstGeom>
          </p:spPr>
        </p:pic>
        <p:pic>
          <p:nvPicPr>
            <p:cNvPr id="148" name="Grafik 147">
              <a:extLst>
                <a:ext uri="{FF2B5EF4-FFF2-40B4-BE49-F238E27FC236}">
                  <a16:creationId xmlns:a16="http://schemas.microsoft.com/office/drawing/2014/main" id="{D030341F-F2FB-46EE-A7D2-F004D044AE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530197" y="2522129"/>
              <a:ext cx="310402" cy="310402"/>
            </a:xfrm>
            <a:prstGeom prst="rect">
              <a:avLst/>
            </a:prstGeom>
          </p:spPr>
        </p:pic>
        <p:pic>
          <p:nvPicPr>
            <p:cNvPr id="149" name="Grafik 148">
              <a:extLst>
                <a:ext uri="{FF2B5EF4-FFF2-40B4-BE49-F238E27FC236}">
                  <a16:creationId xmlns:a16="http://schemas.microsoft.com/office/drawing/2014/main" id="{A8A0F338-51B3-41B8-B59C-4BC74E2BD9B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038231" y="2522129"/>
              <a:ext cx="310402" cy="310402"/>
            </a:xfrm>
            <a:prstGeom prst="rect">
              <a:avLst/>
            </a:prstGeom>
          </p:spPr>
        </p:pic>
        <p:pic>
          <p:nvPicPr>
            <p:cNvPr id="150" name="Grafik 149">
              <a:extLst>
                <a:ext uri="{FF2B5EF4-FFF2-40B4-BE49-F238E27FC236}">
                  <a16:creationId xmlns:a16="http://schemas.microsoft.com/office/drawing/2014/main" id="{1643C478-363C-49C4-A4EC-6013AEC7220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546266" y="2522129"/>
              <a:ext cx="310402" cy="310402"/>
            </a:xfrm>
            <a:prstGeom prst="rect">
              <a:avLst/>
            </a:prstGeom>
          </p:spPr>
        </p:pic>
        <p:pic>
          <p:nvPicPr>
            <p:cNvPr id="151" name="Grafik 150">
              <a:extLst>
                <a:ext uri="{FF2B5EF4-FFF2-40B4-BE49-F238E27FC236}">
                  <a16:creationId xmlns:a16="http://schemas.microsoft.com/office/drawing/2014/main" id="{14DED785-9180-4FFA-A960-0356CA24BB7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054300" y="2522129"/>
              <a:ext cx="310402" cy="310402"/>
            </a:xfrm>
            <a:prstGeom prst="rect">
              <a:avLst/>
            </a:prstGeom>
          </p:spPr>
        </p:pic>
      </p:grpSp>
      <p:sp>
        <p:nvSpPr>
          <p:cNvPr id="152" name="Textfeld 151">
            <a:extLst>
              <a:ext uri="{FF2B5EF4-FFF2-40B4-BE49-F238E27FC236}">
                <a16:creationId xmlns:a16="http://schemas.microsoft.com/office/drawing/2014/main" id="{11BC9CB7-4158-4186-84FA-E87594FAE241}"/>
              </a:ext>
            </a:extLst>
          </p:cNvPr>
          <p:cNvSpPr txBox="1"/>
          <p:nvPr/>
        </p:nvSpPr>
        <p:spPr>
          <a:xfrm>
            <a:off x="1171874" y="4142288"/>
            <a:ext cx="29021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rgbClr val="002060"/>
                </a:solidFill>
              </a:rPr>
              <a:t>FRA0201 - STAMP</a:t>
            </a:r>
            <a:br>
              <a:rPr lang="de-DE" dirty="0">
                <a:solidFill>
                  <a:srgbClr val="002060"/>
                </a:solidFill>
              </a:rPr>
            </a:br>
            <a:r>
              <a:rPr lang="de-DE" sz="1400" dirty="0">
                <a:solidFill>
                  <a:srgbClr val="002060"/>
                </a:solidFill>
              </a:rPr>
              <a:t>SUBSCRIPTION A</a:t>
            </a:r>
            <a:endParaRPr lang="de-DE" dirty="0">
              <a:solidFill>
                <a:srgbClr val="002060"/>
              </a:solidFill>
            </a:endParaRPr>
          </a:p>
        </p:txBody>
      </p:sp>
      <p:sp>
        <p:nvSpPr>
          <p:cNvPr id="153" name="Rechteck 152">
            <a:extLst>
              <a:ext uri="{FF2B5EF4-FFF2-40B4-BE49-F238E27FC236}">
                <a16:creationId xmlns:a16="http://schemas.microsoft.com/office/drawing/2014/main" id="{A836D91E-2BF5-492B-BC1B-70256E6F5081}"/>
              </a:ext>
            </a:extLst>
          </p:cNvPr>
          <p:cNvSpPr/>
          <p:nvPr/>
        </p:nvSpPr>
        <p:spPr>
          <a:xfrm>
            <a:off x="7550867" y="4752067"/>
            <a:ext cx="2812857" cy="16483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54" name="Grafik 153">
            <a:extLst>
              <a:ext uri="{FF2B5EF4-FFF2-40B4-BE49-F238E27FC236}">
                <a16:creationId xmlns:a16="http://schemas.microsoft.com/office/drawing/2014/main" id="{94AC4328-37E6-4913-9CAD-3986BA63E5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34241" y="6025751"/>
            <a:ext cx="585979" cy="585979"/>
          </a:xfrm>
          <a:prstGeom prst="rect">
            <a:avLst/>
          </a:prstGeom>
        </p:spPr>
      </p:pic>
      <p:grpSp>
        <p:nvGrpSpPr>
          <p:cNvPr id="155" name="Gruppieren 154">
            <a:extLst>
              <a:ext uri="{FF2B5EF4-FFF2-40B4-BE49-F238E27FC236}">
                <a16:creationId xmlns:a16="http://schemas.microsoft.com/office/drawing/2014/main" id="{17968478-E753-4111-87C5-8504E6BCEC4B}"/>
              </a:ext>
            </a:extLst>
          </p:cNvPr>
          <p:cNvGrpSpPr/>
          <p:nvPr/>
        </p:nvGrpSpPr>
        <p:grpSpPr>
          <a:xfrm>
            <a:off x="7759039" y="4942528"/>
            <a:ext cx="2300875" cy="801259"/>
            <a:chOff x="1063827" y="2031272"/>
            <a:chExt cx="2300875" cy="801259"/>
          </a:xfrm>
        </p:grpSpPr>
        <p:pic>
          <p:nvPicPr>
            <p:cNvPr id="156" name="Grafik 155">
              <a:extLst>
                <a:ext uri="{FF2B5EF4-FFF2-40B4-BE49-F238E27FC236}">
                  <a16:creationId xmlns:a16="http://schemas.microsoft.com/office/drawing/2014/main" id="{37D7A7F1-7A15-49F4-A2E1-89880C352A0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63827" y="2031272"/>
              <a:ext cx="310402" cy="310402"/>
            </a:xfrm>
            <a:prstGeom prst="rect">
              <a:avLst/>
            </a:prstGeom>
          </p:spPr>
        </p:pic>
        <p:pic>
          <p:nvPicPr>
            <p:cNvPr id="157" name="Grafik 156">
              <a:extLst>
                <a:ext uri="{FF2B5EF4-FFF2-40B4-BE49-F238E27FC236}">
                  <a16:creationId xmlns:a16="http://schemas.microsoft.com/office/drawing/2014/main" id="{CCC339F2-4746-4578-ADA5-E6B8AF3C923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81182" y="2148627"/>
              <a:ext cx="310402" cy="310402"/>
            </a:xfrm>
            <a:prstGeom prst="rect">
              <a:avLst/>
            </a:prstGeom>
          </p:spPr>
        </p:pic>
        <p:pic>
          <p:nvPicPr>
            <p:cNvPr id="158" name="Grafik 157">
              <a:extLst>
                <a:ext uri="{FF2B5EF4-FFF2-40B4-BE49-F238E27FC236}">
                  <a16:creationId xmlns:a16="http://schemas.microsoft.com/office/drawing/2014/main" id="{37433DD0-0713-4FD1-A6E3-CA2005D2DD6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298537" y="2265982"/>
              <a:ext cx="310402" cy="310402"/>
            </a:xfrm>
            <a:prstGeom prst="rect">
              <a:avLst/>
            </a:prstGeom>
          </p:spPr>
        </p:pic>
        <p:pic>
          <p:nvPicPr>
            <p:cNvPr id="159" name="Grafik 158">
              <a:extLst>
                <a:ext uri="{FF2B5EF4-FFF2-40B4-BE49-F238E27FC236}">
                  <a16:creationId xmlns:a16="http://schemas.microsoft.com/office/drawing/2014/main" id="{171292E9-CD39-42E3-A437-35FAF515F99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415893" y="2383338"/>
              <a:ext cx="310402" cy="310402"/>
            </a:xfrm>
            <a:prstGeom prst="rect">
              <a:avLst/>
            </a:prstGeom>
          </p:spPr>
        </p:pic>
        <p:pic>
          <p:nvPicPr>
            <p:cNvPr id="160" name="Grafik 159">
              <a:extLst>
                <a:ext uri="{FF2B5EF4-FFF2-40B4-BE49-F238E27FC236}">
                  <a16:creationId xmlns:a16="http://schemas.microsoft.com/office/drawing/2014/main" id="{63AF4D52-B9D1-4B50-BAD3-05A06C4194F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571861" y="2031272"/>
              <a:ext cx="310402" cy="310402"/>
            </a:xfrm>
            <a:prstGeom prst="rect">
              <a:avLst/>
            </a:prstGeom>
          </p:spPr>
        </p:pic>
        <p:pic>
          <p:nvPicPr>
            <p:cNvPr id="161" name="Grafik 160">
              <a:extLst>
                <a:ext uri="{FF2B5EF4-FFF2-40B4-BE49-F238E27FC236}">
                  <a16:creationId xmlns:a16="http://schemas.microsoft.com/office/drawing/2014/main" id="{728DFC7F-B755-4026-876C-0A273115C41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689216" y="2148627"/>
              <a:ext cx="310402" cy="310402"/>
            </a:xfrm>
            <a:prstGeom prst="rect">
              <a:avLst/>
            </a:prstGeom>
          </p:spPr>
        </p:pic>
        <p:pic>
          <p:nvPicPr>
            <p:cNvPr id="162" name="Grafik 161">
              <a:extLst>
                <a:ext uri="{FF2B5EF4-FFF2-40B4-BE49-F238E27FC236}">
                  <a16:creationId xmlns:a16="http://schemas.microsoft.com/office/drawing/2014/main" id="{7E036BC1-AFD8-4AC6-9E45-58EDC23473F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806572" y="2265982"/>
              <a:ext cx="310402" cy="310402"/>
            </a:xfrm>
            <a:prstGeom prst="rect">
              <a:avLst/>
            </a:prstGeom>
          </p:spPr>
        </p:pic>
        <p:pic>
          <p:nvPicPr>
            <p:cNvPr id="163" name="Grafik 162">
              <a:extLst>
                <a:ext uri="{FF2B5EF4-FFF2-40B4-BE49-F238E27FC236}">
                  <a16:creationId xmlns:a16="http://schemas.microsoft.com/office/drawing/2014/main" id="{230F2195-48A4-442D-9C5F-37A7270CB1B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923927" y="2383338"/>
              <a:ext cx="310402" cy="310402"/>
            </a:xfrm>
            <a:prstGeom prst="rect">
              <a:avLst/>
            </a:prstGeom>
          </p:spPr>
        </p:pic>
        <p:pic>
          <p:nvPicPr>
            <p:cNvPr id="164" name="Grafik 163">
              <a:extLst>
                <a:ext uri="{FF2B5EF4-FFF2-40B4-BE49-F238E27FC236}">
                  <a16:creationId xmlns:a16="http://schemas.microsoft.com/office/drawing/2014/main" id="{C6A8596A-9A61-4394-9437-2952ABC5FA3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079895" y="2031272"/>
              <a:ext cx="310402" cy="310402"/>
            </a:xfrm>
            <a:prstGeom prst="rect">
              <a:avLst/>
            </a:prstGeom>
          </p:spPr>
        </p:pic>
        <p:pic>
          <p:nvPicPr>
            <p:cNvPr id="165" name="Grafik 164">
              <a:extLst>
                <a:ext uri="{FF2B5EF4-FFF2-40B4-BE49-F238E27FC236}">
                  <a16:creationId xmlns:a16="http://schemas.microsoft.com/office/drawing/2014/main" id="{B069988B-4B4C-4E45-B543-680E3B0D584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197251" y="2148627"/>
              <a:ext cx="310402" cy="310402"/>
            </a:xfrm>
            <a:prstGeom prst="rect">
              <a:avLst/>
            </a:prstGeom>
          </p:spPr>
        </p:pic>
        <p:pic>
          <p:nvPicPr>
            <p:cNvPr id="166" name="Grafik 165">
              <a:extLst>
                <a:ext uri="{FF2B5EF4-FFF2-40B4-BE49-F238E27FC236}">
                  <a16:creationId xmlns:a16="http://schemas.microsoft.com/office/drawing/2014/main" id="{F903878A-7FD1-4EFB-9659-DA4094A7978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314606" y="2265982"/>
              <a:ext cx="310402" cy="310402"/>
            </a:xfrm>
            <a:prstGeom prst="rect">
              <a:avLst/>
            </a:prstGeom>
          </p:spPr>
        </p:pic>
        <p:pic>
          <p:nvPicPr>
            <p:cNvPr id="167" name="Grafik 166">
              <a:extLst>
                <a:ext uri="{FF2B5EF4-FFF2-40B4-BE49-F238E27FC236}">
                  <a16:creationId xmlns:a16="http://schemas.microsoft.com/office/drawing/2014/main" id="{75699910-9B40-40E2-A360-210D50F5315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431961" y="2383338"/>
              <a:ext cx="310402" cy="310402"/>
            </a:xfrm>
            <a:prstGeom prst="rect">
              <a:avLst/>
            </a:prstGeom>
          </p:spPr>
        </p:pic>
        <p:pic>
          <p:nvPicPr>
            <p:cNvPr id="168" name="Grafik 167">
              <a:extLst>
                <a:ext uri="{FF2B5EF4-FFF2-40B4-BE49-F238E27FC236}">
                  <a16:creationId xmlns:a16="http://schemas.microsoft.com/office/drawing/2014/main" id="{E4F9E867-0B2B-46F1-BCE7-5D7523ED5F9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587930" y="2031272"/>
              <a:ext cx="310402" cy="310402"/>
            </a:xfrm>
            <a:prstGeom prst="rect">
              <a:avLst/>
            </a:prstGeom>
          </p:spPr>
        </p:pic>
        <p:pic>
          <p:nvPicPr>
            <p:cNvPr id="169" name="Grafik 168">
              <a:extLst>
                <a:ext uri="{FF2B5EF4-FFF2-40B4-BE49-F238E27FC236}">
                  <a16:creationId xmlns:a16="http://schemas.microsoft.com/office/drawing/2014/main" id="{B5D875A0-C902-4351-A894-A9BF96F1A86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705285" y="2148627"/>
              <a:ext cx="310402" cy="310402"/>
            </a:xfrm>
            <a:prstGeom prst="rect">
              <a:avLst/>
            </a:prstGeom>
          </p:spPr>
        </p:pic>
        <p:pic>
          <p:nvPicPr>
            <p:cNvPr id="170" name="Grafik 169">
              <a:extLst>
                <a:ext uri="{FF2B5EF4-FFF2-40B4-BE49-F238E27FC236}">
                  <a16:creationId xmlns:a16="http://schemas.microsoft.com/office/drawing/2014/main" id="{CEF6D832-D9FB-4CCF-AD91-0F3275275ED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822640" y="2265982"/>
              <a:ext cx="310402" cy="310402"/>
            </a:xfrm>
            <a:prstGeom prst="rect">
              <a:avLst/>
            </a:prstGeom>
          </p:spPr>
        </p:pic>
        <p:pic>
          <p:nvPicPr>
            <p:cNvPr id="171" name="Grafik 170">
              <a:extLst>
                <a:ext uri="{FF2B5EF4-FFF2-40B4-BE49-F238E27FC236}">
                  <a16:creationId xmlns:a16="http://schemas.microsoft.com/office/drawing/2014/main" id="{9E301BC9-4286-43BA-B97F-7E01331F0BE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939995" y="2383338"/>
              <a:ext cx="310402" cy="310402"/>
            </a:xfrm>
            <a:prstGeom prst="rect">
              <a:avLst/>
            </a:prstGeom>
          </p:spPr>
        </p:pic>
        <p:pic>
          <p:nvPicPr>
            <p:cNvPr id="172" name="Grafik 171">
              <a:extLst>
                <a:ext uri="{FF2B5EF4-FFF2-40B4-BE49-F238E27FC236}">
                  <a16:creationId xmlns:a16="http://schemas.microsoft.com/office/drawing/2014/main" id="{EBD8FF0D-9C42-4524-A261-C503A67189E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530197" y="2522129"/>
              <a:ext cx="310402" cy="310402"/>
            </a:xfrm>
            <a:prstGeom prst="rect">
              <a:avLst/>
            </a:prstGeom>
          </p:spPr>
        </p:pic>
        <p:pic>
          <p:nvPicPr>
            <p:cNvPr id="173" name="Grafik 172">
              <a:extLst>
                <a:ext uri="{FF2B5EF4-FFF2-40B4-BE49-F238E27FC236}">
                  <a16:creationId xmlns:a16="http://schemas.microsoft.com/office/drawing/2014/main" id="{FDA6E281-2786-4F0C-B97A-F3167E64A8F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038231" y="2522129"/>
              <a:ext cx="310402" cy="310402"/>
            </a:xfrm>
            <a:prstGeom prst="rect">
              <a:avLst/>
            </a:prstGeom>
          </p:spPr>
        </p:pic>
        <p:pic>
          <p:nvPicPr>
            <p:cNvPr id="174" name="Grafik 173">
              <a:extLst>
                <a:ext uri="{FF2B5EF4-FFF2-40B4-BE49-F238E27FC236}">
                  <a16:creationId xmlns:a16="http://schemas.microsoft.com/office/drawing/2014/main" id="{42A02CA1-2DEF-4178-9D21-DC10F14B591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546266" y="2522129"/>
              <a:ext cx="310402" cy="310402"/>
            </a:xfrm>
            <a:prstGeom prst="rect">
              <a:avLst/>
            </a:prstGeom>
          </p:spPr>
        </p:pic>
        <p:pic>
          <p:nvPicPr>
            <p:cNvPr id="175" name="Grafik 174">
              <a:extLst>
                <a:ext uri="{FF2B5EF4-FFF2-40B4-BE49-F238E27FC236}">
                  <a16:creationId xmlns:a16="http://schemas.microsoft.com/office/drawing/2014/main" id="{02C3583C-44E3-4D32-AFC2-1005285D551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054300" y="2522129"/>
              <a:ext cx="310402" cy="310402"/>
            </a:xfrm>
            <a:prstGeom prst="rect">
              <a:avLst/>
            </a:prstGeom>
          </p:spPr>
        </p:pic>
      </p:grpSp>
      <p:sp>
        <p:nvSpPr>
          <p:cNvPr id="176" name="Textfeld 175">
            <a:extLst>
              <a:ext uri="{FF2B5EF4-FFF2-40B4-BE49-F238E27FC236}">
                <a16:creationId xmlns:a16="http://schemas.microsoft.com/office/drawing/2014/main" id="{40845F73-D4D0-4BAE-84A6-5E49600EA4EA}"/>
              </a:ext>
            </a:extLst>
          </p:cNvPr>
          <p:cNvSpPr txBox="1"/>
          <p:nvPr/>
        </p:nvSpPr>
        <p:spPr>
          <a:xfrm>
            <a:off x="7461532" y="4142288"/>
            <a:ext cx="29021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rgbClr val="002060"/>
                </a:solidFill>
              </a:rPr>
              <a:t>FRA0202 - STAMP</a:t>
            </a:r>
            <a:br>
              <a:rPr lang="de-DE" dirty="0">
                <a:solidFill>
                  <a:srgbClr val="002060"/>
                </a:solidFill>
              </a:rPr>
            </a:br>
            <a:r>
              <a:rPr lang="de-DE" sz="1400" dirty="0">
                <a:solidFill>
                  <a:srgbClr val="002060"/>
                </a:solidFill>
              </a:rPr>
              <a:t>SUBSCRIPTION A</a:t>
            </a:r>
            <a:endParaRPr lang="de-DE" dirty="0">
              <a:solidFill>
                <a:srgbClr val="002060"/>
              </a:solidFill>
            </a:endParaRPr>
          </a:p>
        </p:txBody>
      </p:sp>
      <p:sp>
        <p:nvSpPr>
          <p:cNvPr id="180" name="Textfeld 179">
            <a:extLst>
              <a:ext uri="{FF2B5EF4-FFF2-40B4-BE49-F238E27FC236}">
                <a16:creationId xmlns:a16="http://schemas.microsoft.com/office/drawing/2014/main" id="{46C4A95D-31F3-4841-A16A-192E1523FBAE}"/>
              </a:ext>
            </a:extLst>
          </p:cNvPr>
          <p:cNvSpPr txBox="1"/>
          <p:nvPr/>
        </p:nvSpPr>
        <p:spPr>
          <a:xfrm>
            <a:off x="1060089" y="925883"/>
            <a:ext cx="1199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spc="300" dirty="0"/>
              <a:t>BACKUP</a:t>
            </a:r>
          </a:p>
        </p:txBody>
      </p:sp>
      <p:sp>
        <p:nvSpPr>
          <p:cNvPr id="181" name="Textfeld 180">
            <a:extLst>
              <a:ext uri="{FF2B5EF4-FFF2-40B4-BE49-F238E27FC236}">
                <a16:creationId xmlns:a16="http://schemas.microsoft.com/office/drawing/2014/main" id="{C77A2A04-3445-479A-B061-D7807EF33349}"/>
              </a:ext>
            </a:extLst>
          </p:cNvPr>
          <p:cNvSpPr txBox="1"/>
          <p:nvPr/>
        </p:nvSpPr>
        <p:spPr>
          <a:xfrm>
            <a:off x="1065988" y="3821467"/>
            <a:ext cx="1305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spc="300" dirty="0"/>
              <a:t>RESTORE</a:t>
            </a:r>
          </a:p>
        </p:txBody>
      </p:sp>
      <p:sp>
        <p:nvSpPr>
          <p:cNvPr id="123" name="Pfeil: nach rechts 122">
            <a:extLst>
              <a:ext uri="{FF2B5EF4-FFF2-40B4-BE49-F238E27FC236}">
                <a16:creationId xmlns:a16="http://schemas.microsoft.com/office/drawing/2014/main" id="{87D2CA86-2238-459D-BA96-4C9DD5CD2C66}"/>
              </a:ext>
            </a:extLst>
          </p:cNvPr>
          <p:cNvSpPr/>
          <p:nvPr/>
        </p:nvSpPr>
        <p:spPr>
          <a:xfrm>
            <a:off x="5459197" y="2590185"/>
            <a:ext cx="674742" cy="3147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5" name="Pfeil: nach rechts 184">
            <a:extLst>
              <a:ext uri="{FF2B5EF4-FFF2-40B4-BE49-F238E27FC236}">
                <a16:creationId xmlns:a16="http://schemas.microsoft.com/office/drawing/2014/main" id="{E51382F6-F92E-4440-A3AF-FAA60C554B7F}"/>
              </a:ext>
            </a:extLst>
          </p:cNvPr>
          <p:cNvSpPr/>
          <p:nvPr/>
        </p:nvSpPr>
        <p:spPr>
          <a:xfrm rot="10800000">
            <a:off x="4358921" y="5490331"/>
            <a:ext cx="674742" cy="3147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6" name="Pfeil: nach rechts 185">
            <a:extLst>
              <a:ext uri="{FF2B5EF4-FFF2-40B4-BE49-F238E27FC236}">
                <a16:creationId xmlns:a16="http://schemas.microsoft.com/office/drawing/2014/main" id="{0373BB39-8C2C-4DD1-9301-F29DF4F7C7CF}"/>
              </a:ext>
            </a:extLst>
          </p:cNvPr>
          <p:cNvSpPr/>
          <p:nvPr/>
        </p:nvSpPr>
        <p:spPr>
          <a:xfrm rot="10800000">
            <a:off x="6585156" y="5490331"/>
            <a:ext cx="674742" cy="3147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7" name="Pfeil: nach rechts 186">
            <a:extLst>
              <a:ext uri="{FF2B5EF4-FFF2-40B4-BE49-F238E27FC236}">
                <a16:creationId xmlns:a16="http://schemas.microsoft.com/office/drawing/2014/main" id="{9BDBC8D8-ABF2-4826-AEC1-65E52042C6F9}"/>
              </a:ext>
            </a:extLst>
          </p:cNvPr>
          <p:cNvSpPr/>
          <p:nvPr/>
        </p:nvSpPr>
        <p:spPr>
          <a:xfrm rot="10800000">
            <a:off x="5472038" y="5490331"/>
            <a:ext cx="674742" cy="3147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9673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Rechteck 126">
            <a:extLst>
              <a:ext uri="{FF2B5EF4-FFF2-40B4-BE49-F238E27FC236}">
                <a16:creationId xmlns:a16="http://schemas.microsoft.com/office/drawing/2014/main" id="{201662AE-4A42-4330-B806-CBA180D15AC1}"/>
              </a:ext>
            </a:extLst>
          </p:cNvPr>
          <p:cNvSpPr/>
          <p:nvPr/>
        </p:nvSpPr>
        <p:spPr>
          <a:xfrm>
            <a:off x="1171874" y="1244833"/>
            <a:ext cx="9274139" cy="254037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95" name="Rechteck 94">
            <a:extLst>
              <a:ext uri="{FF2B5EF4-FFF2-40B4-BE49-F238E27FC236}">
                <a16:creationId xmlns:a16="http://schemas.microsoft.com/office/drawing/2014/main" id="{C1AA51AB-1F76-451E-9F6C-52BC2F8EDE5B}"/>
              </a:ext>
            </a:extLst>
          </p:cNvPr>
          <p:cNvSpPr/>
          <p:nvPr/>
        </p:nvSpPr>
        <p:spPr>
          <a:xfrm>
            <a:off x="2913028" y="1854612"/>
            <a:ext cx="2812857" cy="16483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83CCEE7-804D-48B4-8B51-98985B0C4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856" y="-33958"/>
            <a:ext cx="10515600" cy="1325563"/>
          </a:xfrm>
        </p:spPr>
        <p:txBody>
          <a:bodyPr>
            <a:normAutofit/>
          </a:bodyPr>
          <a:lstStyle/>
          <a:p>
            <a:r>
              <a:rPr lang="de-DE" sz="3200" b="1" spc="300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HEAVYLOAD: SCENARIO 3 – SAME STAMP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445F20A-E747-40DD-A120-1B9BCBE11D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94116" y="3121694"/>
            <a:ext cx="585979" cy="585979"/>
          </a:xfrm>
          <a:prstGeom prst="rect">
            <a:avLst/>
          </a:prstGeom>
        </p:spPr>
      </p:pic>
      <p:grpSp>
        <p:nvGrpSpPr>
          <p:cNvPr id="74" name="Gruppieren 73">
            <a:extLst>
              <a:ext uri="{FF2B5EF4-FFF2-40B4-BE49-F238E27FC236}">
                <a16:creationId xmlns:a16="http://schemas.microsoft.com/office/drawing/2014/main" id="{11CF10DA-646C-499B-9A87-8CDF16ED4C55}"/>
              </a:ext>
            </a:extLst>
          </p:cNvPr>
          <p:cNvGrpSpPr/>
          <p:nvPr/>
        </p:nvGrpSpPr>
        <p:grpSpPr>
          <a:xfrm>
            <a:off x="3121200" y="2045073"/>
            <a:ext cx="2300875" cy="801259"/>
            <a:chOff x="1063827" y="2031272"/>
            <a:chExt cx="2300875" cy="801259"/>
          </a:xfrm>
        </p:grpSpPr>
        <p:pic>
          <p:nvPicPr>
            <p:cNvPr id="75" name="Grafik 74">
              <a:extLst>
                <a:ext uri="{FF2B5EF4-FFF2-40B4-BE49-F238E27FC236}">
                  <a16:creationId xmlns:a16="http://schemas.microsoft.com/office/drawing/2014/main" id="{0E75E3FA-0E22-4D8E-BA6B-F4CA105A06C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63827" y="2031272"/>
              <a:ext cx="310402" cy="310402"/>
            </a:xfrm>
            <a:prstGeom prst="rect">
              <a:avLst/>
            </a:prstGeom>
          </p:spPr>
        </p:pic>
        <p:pic>
          <p:nvPicPr>
            <p:cNvPr id="76" name="Grafik 75">
              <a:extLst>
                <a:ext uri="{FF2B5EF4-FFF2-40B4-BE49-F238E27FC236}">
                  <a16:creationId xmlns:a16="http://schemas.microsoft.com/office/drawing/2014/main" id="{08C2745C-3F6B-4A60-8EA9-A4F43264064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81182" y="2148627"/>
              <a:ext cx="310402" cy="310402"/>
            </a:xfrm>
            <a:prstGeom prst="rect">
              <a:avLst/>
            </a:prstGeom>
          </p:spPr>
        </p:pic>
        <p:pic>
          <p:nvPicPr>
            <p:cNvPr id="77" name="Grafik 76">
              <a:extLst>
                <a:ext uri="{FF2B5EF4-FFF2-40B4-BE49-F238E27FC236}">
                  <a16:creationId xmlns:a16="http://schemas.microsoft.com/office/drawing/2014/main" id="{9A403CE3-6E7D-4514-8ADA-189E620B465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298537" y="2265982"/>
              <a:ext cx="310402" cy="310402"/>
            </a:xfrm>
            <a:prstGeom prst="rect">
              <a:avLst/>
            </a:prstGeom>
          </p:spPr>
        </p:pic>
        <p:pic>
          <p:nvPicPr>
            <p:cNvPr id="78" name="Grafik 77">
              <a:extLst>
                <a:ext uri="{FF2B5EF4-FFF2-40B4-BE49-F238E27FC236}">
                  <a16:creationId xmlns:a16="http://schemas.microsoft.com/office/drawing/2014/main" id="{D9120021-D505-426C-ACA7-3B50D547A77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415893" y="2383338"/>
              <a:ext cx="310402" cy="310402"/>
            </a:xfrm>
            <a:prstGeom prst="rect">
              <a:avLst/>
            </a:prstGeom>
          </p:spPr>
        </p:pic>
        <p:pic>
          <p:nvPicPr>
            <p:cNvPr id="79" name="Grafik 78">
              <a:extLst>
                <a:ext uri="{FF2B5EF4-FFF2-40B4-BE49-F238E27FC236}">
                  <a16:creationId xmlns:a16="http://schemas.microsoft.com/office/drawing/2014/main" id="{264258C9-A70F-4433-944E-5D35F4A3A1F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571861" y="2031272"/>
              <a:ext cx="310402" cy="310402"/>
            </a:xfrm>
            <a:prstGeom prst="rect">
              <a:avLst/>
            </a:prstGeom>
          </p:spPr>
        </p:pic>
        <p:pic>
          <p:nvPicPr>
            <p:cNvPr id="80" name="Grafik 79">
              <a:extLst>
                <a:ext uri="{FF2B5EF4-FFF2-40B4-BE49-F238E27FC236}">
                  <a16:creationId xmlns:a16="http://schemas.microsoft.com/office/drawing/2014/main" id="{FDCD5464-F53B-489D-A352-76330FC1BA8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689216" y="2148627"/>
              <a:ext cx="310402" cy="310402"/>
            </a:xfrm>
            <a:prstGeom prst="rect">
              <a:avLst/>
            </a:prstGeom>
          </p:spPr>
        </p:pic>
        <p:pic>
          <p:nvPicPr>
            <p:cNvPr id="81" name="Grafik 80">
              <a:extLst>
                <a:ext uri="{FF2B5EF4-FFF2-40B4-BE49-F238E27FC236}">
                  <a16:creationId xmlns:a16="http://schemas.microsoft.com/office/drawing/2014/main" id="{6D382C30-EE04-4D80-9CAC-482E9F7A609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806572" y="2265982"/>
              <a:ext cx="310402" cy="310402"/>
            </a:xfrm>
            <a:prstGeom prst="rect">
              <a:avLst/>
            </a:prstGeom>
          </p:spPr>
        </p:pic>
        <p:pic>
          <p:nvPicPr>
            <p:cNvPr id="82" name="Grafik 81">
              <a:extLst>
                <a:ext uri="{FF2B5EF4-FFF2-40B4-BE49-F238E27FC236}">
                  <a16:creationId xmlns:a16="http://schemas.microsoft.com/office/drawing/2014/main" id="{C012C54D-7834-4D70-ABF6-749CB060C76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923927" y="2383338"/>
              <a:ext cx="310402" cy="310402"/>
            </a:xfrm>
            <a:prstGeom prst="rect">
              <a:avLst/>
            </a:prstGeom>
          </p:spPr>
        </p:pic>
        <p:pic>
          <p:nvPicPr>
            <p:cNvPr id="83" name="Grafik 82">
              <a:extLst>
                <a:ext uri="{FF2B5EF4-FFF2-40B4-BE49-F238E27FC236}">
                  <a16:creationId xmlns:a16="http://schemas.microsoft.com/office/drawing/2014/main" id="{73D7FD30-8E47-47C2-84FF-BCAFC845295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079895" y="2031272"/>
              <a:ext cx="310402" cy="310402"/>
            </a:xfrm>
            <a:prstGeom prst="rect">
              <a:avLst/>
            </a:prstGeom>
          </p:spPr>
        </p:pic>
        <p:pic>
          <p:nvPicPr>
            <p:cNvPr id="84" name="Grafik 83">
              <a:extLst>
                <a:ext uri="{FF2B5EF4-FFF2-40B4-BE49-F238E27FC236}">
                  <a16:creationId xmlns:a16="http://schemas.microsoft.com/office/drawing/2014/main" id="{C1EEF7CC-717F-428D-905B-55D43BA45AD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197251" y="2148627"/>
              <a:ext cx="310402" cy="310402"/>
            </a:xfrm>
            <a:prstGeom prst="rect">
              <a:avLst/>
            </a:prstGeom>
          </p:spPr>
        </p:pic>
        <p:pic>
          <p:nvPicPr>
            <p:cNvPr id="85" name="Grafik 84">
              <a:extLst>
                <a:ext uri="{FF2B5EF4-FFF2-40B4-BE49-F238E27FC236}">
                  <a16:creationId xmlns:a16="http://schemas.microsoft.com/office/drawing/2014/main" id="{68C5CF21-0B37-4430-9195-E1AC7A3DDCD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314606" y="2265982"/>
              <a:ext cx="310402" cy="310402"/>
            </a:xfrm>
            <a:prstGeom prst="rect">
              <a:avLst/>
            </a:prstGeom>
          </p:spPr>
        </p:pic>
        <p:pic>
          <p:nvPicPr>
            <p:cNvPr id="86" name="Grafik 85">
              <a:extLst>
                <a:ext uri="{FF2B5EF4-FFF2-40B4-BE49-F238E27FC236}">
                  <a16:creationId xmlns:a16="http://schemas.microsoft.com/office/drawing/2014/main" id="{7FE88C49-58A6-4A84-AF86-6BF39E3D58E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431961" y="2383338"/>
              <a:ext cx="310402" cy="310402"/>
            </a:xfrm>
            <a:prstGeom prst="rect">
              <a:avLst/>
            </a:prstGeom>
          </p:spPr>
        </p:pic>
        <p:pic>
          <p:nvPicPr>
            <p:cNvPr id="87" name="Grafik 86">
              <a:extLst>
                <a:ext uri="{FF2B5EF4-FFF2-40B4-BE49-F238E27FC236}">
                  <a16:creationId xmlns:a16="http://schemas.microsoft.com/office/drawing/2014/main" id="{B0EDC2D9-53B6-4BF6-844B-6A2680C531E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587930" y="2031272"/>
              <a:ext cx="310402" cy="310402"/>
            </a:xfrm>
            <a:prstGeom prst="rect">
              <a:avLst/>
            </a:prstGeom>
          </p:spPr>
        </p:pic>
        <p:pic>
          <p:nvPicPr>
            <p:cNvPr id="88" name="Grafik 87">
              <a:extLst>
                <a:ext uri="{FF2B5EF4-FFF2-40B4-BE49-F238E27FC236}">
                  <a16:creationId xmlns:a16="http://schemas.microsoft.com/office/drawing/2014/main" id="{78AA22EA-7F14-429D-8042-FAF0DFB079F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705285" y="2148627"/>
              <a:ext cx="310402" cy="310402"/>
            </a:xfrm>
            <a:prstGeom prst="rect">
              <a:avLst/>
            </a:prstGeom>
          </p:spPr>
        </p:pic>
        <p:pic>
          <p:nvPicPr>
            <p:cNvPr id="89" name="Grafik 88">
              <a:extLst>
                <a:ext uri="{FF2B5EF4-FFF2-40B4-BE49-F238E27FC236}">
                  <a16:creationId xmlns:a16="http://schemas.microsoft.com/office/drawing/2014/main" id="{BD18EA09-293A-491F-B60B-EEF34B826F8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822640" y="2265982"/>
              <a:ext cx="310402" cy="310402"/>
            </a:xfrm>
            <a:prstGeom prst="rect">
              <a:avLst/>
            </a:prstGeom>
          </p:spPr>
        </p:pic>
        <p:pic>
          <p:nvPicPr>
            <p:cNvPr id="90" name="Grafik 89">
              <a:extLst>
                <a:ext uri="{FF2B5EF4-FFF2-40B4-BE49-F238E27FC236}">
                  <a16:creationId xmlns:a16="http://schemas.microsoft.com/office/drawing/2014/main" id="{E7D48ED0-C7CD-4C87-99B8-F4770193F17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939995" y="2383338"/>
              <a:ext cx="310402" cy="310402"/>
            </a:xfrm>
            <a:prstGeom prst="rect">
              <a:avLst/>
            </a:prstGeom>
          </p:spPr>
        </p:pic>
        <p:pic>
          <p:nvPicPr>
            <p:cNvPr id="91" name="Grafik 90">
              <a:extLst>
                <a:ext uri="{FF2B5EF4-FFF2-40B4-BE49-F238E27FC236}">
                  <a16:creationId xmlns:a16="http://schemas.microsoft.com/office/drawing/2014/main" id="{CEB72EBF-BE1F-4520-B6B7-2E948C215B9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530197" y="2522129"/>
              <a:ext cx="310402" cy="310402"/>
            </a:xfrm>
            <a:prstGeom prst="rect">
              <a:avLst/>
            </a:prstGeom>
          </p:spPr>
        </p:pic>
        <p:pic>
          <p:nvPicPr>
            <p:cNvPr id="92" name="Grafik 91">
              <a:extLst>
                <a:ext uri="{FF2B5EF4-FFF2-40B4-BE49-F238E27FC236}">
                  <a16:creationId xmlns:a16="http://schemas.microsoft.com/office/drawing/2014/main" id="{2A72FC61-B391-4F1E-83ED-E12D889613B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038231" y="2522129"/>
              <a:ext cx="310402" cy="310402"/>
            </a:xfrm>
            <a:prstGeom prst="rect">
              <a:avLst/>
            </a:prstGeom>
          </p:spPr>
        </p:pic>
        <p:pic>
          <p:nvPicPr>
            <p:cNvPr id="93" name="Grafik 92">
              <a:extLst>
                <a:ext uri="{FF2B5EF4-FFF2-40B4-BE49-F238E27FC236}">
                  <a16:creationId xmlns:a16="http://schemas.microsoft.com/office/drawing/2014/main" id="{3097CC29-D629-4277-9ED9-AECCDABA4D1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546266" y="2522129"/>
              <a:ext cx="310402" cy="310402"/>
            </a:xfrm>
            <a:prstGeom prst="rect">
              <a:avLst/>
            </a:prstGeom>
          </p:spPr>
        </p:pic>
        <p:pic>
          <p:nvPicPr>
            <p:cNvPr id="94" name="Grafik 93">
              <a:extLst>
                <a:ext uri="{FF2B5EF4-FFF2-40B4-BE49-F238E27FC236}">
                  <a16:creationId xmlns:a16="http://schemas.microsoft.com/office/drawing/2014/main" id="{0E581F87-55D1-4B7C-89E3-97410051743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054300" y="2522129"/>
              <a:ext cx="310402" cy="310402"/>
            </a:xfrm>
            <a:prstGeom prst="rect">
              <a:avLst/>
            </a:prstGeom>
          </p:spPr>
        </p:pic>
      </p:grpSp>
      <p:sp>
        <p:nvSpPr>
          <p:cNvPr id="97" name="Textfeld 96">
            <a:extLst>
              <a:ext uri="{FF2B5EF4-FFF2-40B4-BE49-F238E27FC236}">
                <a16:creationId xmlns:a16="http://schemas.microsoft.com/office/drawing/2014/main" id="{CE0FBA6A-19DC-444F-9463-7F9128AB3182}"/>
              </a:ext>
            </a:extLst>
          </p:cNvPr>
          <p:cNvSpPr txBox="1"/>
          <p:nvPr/>
        </p:nvSpPr>
        <p:spPr>
          <a:xfrm>
            <a:off x="2823693" y="1244833"/>
            <a:ext cx="29021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rgbClr val="002060"/>
                </a:solidFill>
              </a:rPr>
              <a:t>FRA0201 - STAMP</a:t>
            </a:r>
            <a:br>
              <a:rPr lang="de-DE" dirty="0">
                <a:solidFill>
                  <a:srgbClr val="002060"/>
                </a:solidFill>
              </a:rPr>
            </a:br>
            <a:r>
              <a:rPr lang="de-DE" sz="1400" dirty="0">
                <a:solidFill>
                  <a:srgbClr val="002060"/>
                </a:solidFill>
              </a:rPr>
              <a:t>SUBSCRIPTION A</a:t>
            </a:r>
            <a:endParaRPr lang="de-DE" dirty="0">
              <a:solidFill>
                <a:srgbClr val="002060"/>
              </a:solidFill>
            </a:endParaRPr>
          </a:p>
        </p:txBody>
      </p:sp>
      <p:pic>
        <p:nvPicPr>
          <p:cNvPr id="124" name="Grafik 123">
            <a:extLst>
              <a:ext uri="{FF2B5EF4-FFF2-40B4-BE49-F238E27FC236}">
                <a16:creationId xmlns:a16="http://schemas.microsoft.com/office/drawing/2014/main" id="{76C0505D-B433-45EE-8C6C-D25CDEC1D4E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090756" y="2279783"/>
            <a:ext cx="886071" cy="886071"/>
          </a:xfrm>
          <a:prstGeom prst="rect">
            <a:avLst/>
          </a:prstGeom>
        </p:spPr>
      </p:pic>
      <p:sp>
        <p:nvSpPr>
          <p:cNvPr id="125" name="Pfeil: nach rechts 124">
            <a:extLst>
              <a:ext uri="{FF2B5EF4-FFF2-40B4-BE49-F238E27FC236}">
                <a16:creationId xmlns:a16="http://schemas.microsoft.com/office/drawing/2014/main" id="{C4A93D4F-489F-4E5F-8640-2DB2979532C2}"/>
              </a:ext>
            </a:extLst>
          </p:cNvPr>
          <p:cNvSpPr/>
          <p:nvPr/>
        </p:nvSpPr>
        <p:spPr>
          <a:xfrm>
            <a:off x="5997899" y="2590185"/>
            <a:ext cx="674742" cy="3147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8" name="Rechteck 127">
            <a:extLst>
              <a:ext uri="{FF2B5EF4-FFF2-40B4-BE49-F238E27FC236}">
                <a16:creationId xmlns:a16="http://schemas.microsoft.com/office/drawing/2014/main" id="{08F8ADBD-E99F-42DB-ACB4-65445CE450E3}"/>
              </a:ext>
            </a:extLst>
          </p:cNvPr>
          <p:cNvSpPr/>
          <p:nvPr/>
        </p:nvSpPr>
        <p:spPr>
          <a:xfrm>
            <a:off x="1171874" y="4142288"/>
            <a:ext cx="9274139" cy="254037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3" name="Rechteck 152">
            <a:extLst>
              <a:ext uri="{FF2B5EF4-FFF2-40B4-BE49-F238E27FC236}">
                <a16:creationId xmlns:a16="http://schemas.microsoft.com/office/drawing/2014/main" id="{A836D91E-2BF5-492B-BC1B-70256E6F5081}"/>
              </a:ext>
            </a:extLst>
          </p:cNvPr>
          <p:cNvSpPr/>
          <p:nvPr/>
        </p:nvSpPr>
        <p:spPr>
          <a:xfrm>
            <a:off x="5997899" y="4747601"/>
            <a:ext cx="2812857" cy="16483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de-DE"/>
          </a:p>
        </p:txBody>
      </p:sp>
      <p:pic>
        <p:nvPicPr>
          <p:cNvPr id="154" name="Grafik 153">
            <a:extLst>
              <a:ext uri="{FF2B5EF4-FFF2-40B4-BE49-F238E27FC236}">
                <a16:creationId xmlns:a16="http://schemas.microsoft.com/office/drawing/2014/main" id="{94AC4328-37E6-4913-9CAD-3986BA63E5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81273" y="6021285"/>
            <a:ext cx="585979" cy="585979"/>
          </a:xfrm>
          <a:prstGeom prst="rect">
            <a:avLst/>
          </a:prstGeom>
        </p:spPr>
      </p:pic>
      <p:grpSp>
        <p:nvGrpSpPr>
          <p:cNvPr id="155" name="Gruppieren 154">
            <a:extLst>
              <a:ext uri="{FF2B5EF4-FFF2-40B4-BE49-F238E27FC236}">
                <a16:creationId xmlns:a16="http://schemas.microsoft.com/office/drawing/2014/main" id="{17968478-E753-4111-87C5-8504E6BCEC4B}"/>
              </a:ext>
            </a:extLst>
          </p:cNvPr>
          <p:cNvGrpSpPr/>
          <p:nvPr/>
        </p:nvGrpSpPr>
        <p:grpSpPr>
          <a:xfrm>
            <a:off x="6206071" y="4938062"/>
            <a:ext cx="2300875" cy="801259"/>
            <a:chOff x="1063827" y="2031272"/>
            <a:chExt cx="2300875" cy="801259"/>
          </a:xfrm>
        </p:grpSpPr>
        <p:pic>
          <p:nvPicPr>
            <p:cNvPr id="156" name="Grafik 155">
              <a:extLst>
                <a:ext uri="{FF2B5EF4-FFF2-40B4-BE49-F238E27FC236}">
                  <a16:creationId xmlns:a16="http://schemas.microsoft.com/office/drawing/2014/main" id="{37D7A7F1-7A15-49F4-A2E1-89880C352A0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63827" y="2031272"/>
              <a:ext cx="310402" cy="310402"/>
            </a:xfrm>
            <a:prstGeom prst="rect">
              <a:avLst/>
            </a:prstGeom>
          </p:spPr>
        </p:pic>
        <p:pic>
          <p:nvPicPr>
            <p:cNvPr id="157" name="Grafik 156">
              <a:extLst>
                <a:ext uri="{FF2B5EF4-FFF2-40B4-BE49-F238E27FC236}">
                  <a16:creationId xmlns:a16="http://schemas.microsoft.com/office/drawing/2014/main" id="{CCC339F2-4746-4578-ADA5-E6B8AF3C923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81182" y="2148627"/>
              <a:ext cx="310402" cy="310402"/>
            </a:xfrm>
            <a:prstGeom prst="rect">
              <a:avLst/>
            </a:prstGeom>
          </p:spPr>
        </p:pic>
        <p:pic>
          <p:nvPicPr>
            <p:cNvPr id="158" name="Grafik 157">
              <a:extLst>
                <a:ext uri="{FF2B5EF4-FFF2-40B4-BE49-F238E27FC236}">
                  <a16:creationId xmlns:a16="http://schemas.microsoft.com/office/drawing/2014/main" id="{37433DD0-0713-4FD1-A6E3-CA2005D2DD6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298537" y="2265982"/>
              <a:ext cx="310402" cy="310402"/>
            </a:xfrm>
            <a:prstGeom prst="rect">
              <a:avLst/>
            </a:prstGeom>
          </p:spPr>
        </p:pic>
        <p:pic>
          <p:nvPicPr>
            <p:cNvPr id="159" name="Grafik 158">
              <a:extLst>
                <a:ext uri="{FF2B5EF4-FFF2-40B4-BE49-F238E27FC236}">
                  <a16:creationId xmlns:a16="http://schemas.microsoft.com/office/drawing/2014/main" id="{171292E9-CD39-42E3-A437-35FAF515F99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415893" y="2383338"/>
              <a:ext cx="310402" cy="310402"/>
            </a:xfrm>
            <a:prstGeom prst="rect">
              <a:avLst/>
            </a:prstGeom>
          </p:spPr>
        </p:pic>
        <p:pic>
          <p:nvPicPr>
            <p:cNvPr id="160" name="Grafik 159">
              <a:extLst>
                <a:ext uri="{FF2B5EF4-FFF2-40B4-BE49-F238E27FC236}">
                  <a16:creationId xmlns:a16="http://schemas.microsoft.com/office/drawing/2014/main" id="{63AF4D52-B9D1-4B50-BAD3-05A06C4194F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571861" y="2031272"/>
              <a:ext cx="310402" cy="310402"/>
            </a:xfrm>
            <a:prstGeom prst="rect">
              <a:avLst/>
            </a:prstGeom>
          </p:spPr>
        </p:pic>
        <p:pic>
          <p:nvPicPr>
            <p:cNvPr id="161" name="Grafik 160">
              <a:extLst>
                <a:ext uri="{FF2B5EF4-FFF2-40B4-BE49-F238E27FC236}">
                  <a16:creationId xmlns:a16="http://schemas.microsoft.com/office/drawing/2014/main" id="{728DFC7F-B755-4026-876C-0A273115C41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689216" y="2148627"/>
              <a:ext cx="310402" cy="310402"/>
            </a:xfrm>
            <a:prstGeom prst="rect">
              <a:avLst/>
            </a:prstGeom>
          </p:spPr>
        </p:pic>
        <p:pic>
          <p:nvPicPr>
            <p:cNvPr id="162" name="Grafik 161">
              <a:extLst>
                <a:ext uri="{FF2B5EF4-FFF2-40B4-BE49-F238E27FC236}">
                  <a16:creationId xmlns:a16="http://schemas.microsoft.com/office/drawing/2014/main" id="{7E036BC1-AFD8-4AC6-9E45-58EDC23473F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806572" y="2265982"/>
              <a:ext cx="310402" cy="310402"/>
            </a:xfrm>
            <a:prstGeom prst="rect">
              <a:avLst/>
            </a:prstGeom>
          </p:spPr>
        </p:pic>
        <p:pic>
          <p:nvPicPr>
            <p:cNvPr id="163" name="Grafik 162">
              <a:extLst>
                <a:ext uri="{FF2B5EF4-FFF2-40B4-BE49-F238E27FC236}">
                  <a16:creationId xmlns:a16="http://schemas.microsoft.com/office/drawing/2014/main" id="{230F2195-48A4-442D-9C5F-37A7270CB1B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923927" y="2383338"/>
              <a:ext cx="310402" cy="310402"/>
            </a:xfrm>
            <a:prstGeom prst="rect">
              <a:avLst/>
            </a:prstGeom>
          </p:spPr>
        </p:pic>
        <p:pic>
          <p:nvPicPr>
            <p:cNvPr id="164" name="Grafik 163">
              <a:extLst>
                <a:ext uri="{FF2B5EF4-FFF2-40B4-BE49-F238E27FC236}">
                  <a16:creationId xmlns:a16="http://schemas.microsoft.com/office/drawing/2014/main" id="{C6A8596A-9A61-4394-9437-2952ABC5FA3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079895" y="2031272"/>
              <a:ext cx="310402" cy="310402"/>
            </a:xfrm>
            <a:prstGeom prst="rect">
              <a:avLst/>
            </a:prstGeom>
          </p:spPr>
        </p:pic>
        <p:pic>
          <p:nvPicPr>
            <p:cNvPr id="165" name="Grafik 164">
              <a:extLst>
                <a:ext uri="{FF2B5EF4-FFF2-40B4-BE49-F238E27FC236}">
                  <a16:creationId xmlns:a16="http://schemas.microsoft.com/office/drawing/2014/main" id="{B069988B-4B4C-4E45-B543-680E3B0D584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197251" y="2148627"/>
              <a:ext cx="310402" cy="310402"/>
            </a:xfrm>
            <a:prstGeom prst="rect">
              <a:avLst/>
            </a:prstGeom>
          </p:spPr>
        </p:pic>
        <p:pic>
          <p:nvPicPr>
            <p:cNvPr id="166" name="Grafik 165">
              <a:extLst>
                <a:ext uri="{FF2B5EF4-FFF2-40B4-BE49-F238E27FC236}">
                  <a16:creationId xmlns:a16="http://schemas.microsoft.com/office/drawing/2014/main" id="{F903878A-7FD1-4EFB-9659-DA4094A7978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314606" y="2265982"/>
              <a:ext cx="310402" cy="310402"/>
            </a:xfrm>
            <a:prstGeom prst="rect">
              <a:avLst/>
            </a:prstGeom>
          </p:spPr>
        </p:pic>
        <p:pic>
          <p:nvPicPr>
            <p:cNvPr id="167" name="Grafik 166">
              <a:extLst>
                <a:ext uri="{FF2B5EF4-FFF2-40B4-BE49-F238E27FC236}">
                  <a16:creationId xmlns:a16="http://schemas.microsoft.com/office/drawing/2014/main" id="{75699910-9B40-40E2-A360-210D50F5315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431961" y="2383338"/>
              <a:ext cx="310402" cy="310402"/>
            </a:xfrm>
            <a:prstGeom prst="rect">
              <a:avLst/>
            </a:prstGeom>
          </p:spPr>
        </p:pic>
        <p:pic>
          <p:nvPicPr>
            <p:cNvPr id="168" name="Grafik 167">
              <a:extLst>
                <a:ext uri="{FF2B5EF4-FFF2-40B4-BE49-F238E27FC236}">
                  <a16:creationId xmlns:a16="http://schemas.microsoft.com/office/drawing/2014/main" id="{E4F9E867-0B2B-46F1-BCE7-5D7523ED5F9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587930" y="2031272"/>
              <a:ext cx="310402" cy="310402"/>
            </a:xfrm>
            <a:prstGeom prst="rect">
              <a:avLst/>
            </a:prstGeom>
          </p:spPr>
        </p:pic>
        <p:pic>
          <p:nvPicPr>
            <p:cNvPr id="169" name="Grafik 168">
              <a:extLst>
                <a:ext uri="{FF2B5EF4-FFF2-40B4-BE49-F238E27FC236}">
                  <a16:creationId xmlns:a16="http://schemas.microsoft.com/office/drawing/2014/main" id="{B5D875A0-C902-4351-A894-A9BF96F1A86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705285" y="2148627"/>
              <a:ext cx="310402" cy="310402"/>
            </a:xfrm>
            <a:prstGeom prst="rect">
              <a:avLst/>
            </a:prstGeom>
          </p:spPr>
        </p:pic>
        <p:pic>
          <p:nvPicPr>
            <p:cNvPr id="170" name="Grafik 169">
              <a:extLst>
                <a:ext uri="{FF2B5EF4-FFF2-40B4-BE49-F238E27FC236}">
                  <a16:creationId xmlns:a16="http://schemas.microsoft.com/office/drawing/2014/main" id="{CEF6D832-D9FB-4CCF-AD91-0F3275275ED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822640" y="2265982"/>
              <a:ext cx="310402" cy="310402"/>
            </a:xfrm>
            <a:prstGeom prst="rect">
              <a:avLst/>
            </a:prstGeom>
          </p:spPr>
        </p:pic>
        <p:pic>
          <p:nvPicPr>
            <p:cNvPr id="171" name="Grafik 170">
              <a:extLst>
                <a:ext uri="{FF2B5EF4-FFF2-40B4-BE49-F238E27FC236}">
                  <a16:creationId xmlns:a16="http://schemas.microsoft.com/office/drawing/2014/main" id="{9E301BC9-4286-43BA-B97F-7E01331F0BE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939995" y="2383338"/>
              <a:ext cx="310402" cy="310402"/>
            </a:xfrm>
            <a:prstGeom prst="rect">
              <a:avLst/>
            </a:prstGeom>
          </p:spPr>
        </p:pic>
        <p:pic>
          <p:nvPicPr>
            <p:cNvPr id="172" name="Grafik 171">
              <a:extLst>
                <a:ext uri="{FF2B5EF4-FFF2-40B4-BE49-F238E27FC236}">
                  <a16:creationId xmlns:a16="http://schemas.microsoft.com/office/drawing/2014/main" id="{EBD8FF0D-9C42-4524-A261-C503A67189E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530197" y="2522129"/>
              <a:ext cx="310402" cy="310402"/>
            </a:xfrm>
            <a:prstGeom prst="rect">
              <a:avLst/>
            </a:prstGeom>
          </p:spPr>
        </p:pic>
        <p:pic>
          <p:nvPicPr>
            <p:cNvPr id="173" name="Grafik 172">
              <a:extLst>
                <a:ext uri="{FF2B5EF4-FFF2-40B4-BE49-F238E27FC236}">
                  <a16:creationId xmlns:a16="http://schemas.microsoft.com/office/drawing/2014/main" id="{FDA6E281-2786-4F0C-B97A-F3167E64A8F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038231" y="2522129"/>
              <a:ext cx="310402" cy="310402"/>
            </a:xfrm>
            <a:prstGeom prst="rect">
              <a:avLst/>
            </a:prstGeom>
          </p:spPr>
        </p:pic>
        <p:pic>
          <p:nvPicPr>
            <p:cNvPr id="174" name="Grafik 173">
              <a:extLst>
                <a:ext uri="{FF2B5EF4-FFF2-40B4-BE49-F238E27FC236}">
                  <a16:creationId xmlns:a16="http://schemas.microsoft.com/office/drawing/2014/main" id="{42A02CA1-2DEF-4178-9D21-DC10F14B591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546266" y="2522129"/>
              <a:ext cx="310402" cy="310402"/>
            </a:xfrm>
            <a:prstGeom prst="rect">
              <a:avLst/>
            </a:prstGeom>
          </p:spPr>
        </p:pic>
        <p:pic>
          <p:nvPicPr>
            <p:cNvPr id="175" name="Grafik 174">
              <a:extLst>
                <a:ext uri="{FF2B5EF4-FFF2-40B4-BE49-F238E27FC236}">
                  <a16:creationId xmlns:a16="http://schemas.microsoft.com/office/drawing/2014/main" id="{02C3583C-44E3-4D32-AFC2-1005285D551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054300" y="2522129"/>
              <a:ext cx="310402" cy="310402"/>
            </a:xfrm>
            <a:prstGeom prst="rect">
              <a:avLst/>
            </a:prstGeom>
          </p:spPr>
        </p:pic>
      </p:grpSp>
      <p:sp>
        <p:nvSpPr>
          <p:cNvPr id="176" name="Textfeld 175">
            <a:extLst>
              <a:ext uri="{FF2B5EF4-FFF2-40B4-BE49-F238E27FC236}">
                <a16:creationId xmlns:a16="http://schemas.microsoft.com/office/drawing/2014/main" id="{40845F73-D4D0-4BAE-84A6-5E49600EA4EA}"/>
              </a:ext>
            </a:extLst>
          </p:cNvPr>
          <p:cNvSpPr txBox="1"/>
          <p:nvPr/>
        </p:nvSpPr>
        <p:spPr>
          <a:xfrm>
            <a:off x="5908564" y="4137822"/>
            <a:ext cx="29021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rgbClr val="002060"/>
                </a:solidFill>
              </a:rPr>
              <a:t>FRA0201 - STAMP</a:t>
            </a:r>
            <a:br>
              <a:rPr lang="de-DE" dirty="0">
                <a:solidFill>
                  <a:srgbClr val="002060"/>
                </a:solidFill>
              </a:rPr>
            </a:br>
            <a:r>
              <a:rPr lang="de-DE" sz="1400" dirty="0">
                <a:solidFill>
                  <a:srgbClr val="002060"/>
                </a:solidFill>
              </a:rPr>
              <a:t>SUBSCRIPTION B</a:t>
            </a:r>
            <a:endParaRPr lang="de-DE" dirty="0">
              <a:solidFill>
                <a:srgbClr val="002060"/>
              </a:solidFill>
            </a:endParaRPr>
          </a:p>
        </p:txBody>
      </p:sp>
      <p:pic>
        <p:nvPicPr>
          <p:cNvPr id="177" name="Grafik 176">
            <a:extLst>
              <a:ext uri="{FF2B5EF4-FFF2-40B4-BE49-F238E27FC236}">
                <a16:creationId xmlns:a16="http://schemas.microsoft.com/office/drawing/2014/main" id="{B57C65F4-E729-4D0C-83A9-7A4BD046CB9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885969" y="5172772"/>
            <a:ext cx="886071" cy="886071"/>
          </a:xfrm>
          <a:prstGeom prst="rect">
            <a:avLst/>
          </a:prstGeom>
        </p:spPr>
      </p:pic>
      <p:sp>
        <p:nvSpPr>
          <p:cNvPr id="179" name="Pfeil: nach rechts 178">
            <a:extLst>
              <a:ext uri="{FF2B5EF4-FFF2-40B4-BE49-F238E27FC236}">
                <a16:creationId xmlns:a16="http://schemas.microsoft.com/office/drawing/2014/main" id="{3E3FE866-0BFD-4EAA-9C22-EF3ABE146EF4}"/>
              </a:ext>
            </a:extLst>
          </p:cNvPr>
          <p:cNvSpPr/>
          <p:nvPr/>
        </p:nvSpPr>
        <p:spPr>
          <a:xfrm>
            <a:off x="5019347" y="5483174"/>
            <a:ext cx="674742" cy="3147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de-DE"/>
          </a:p>
        </p:txBody>
      </p:sp>
      <p:sp>
        <p:nvSpPr>
          <p:cNvPr id="180" name="Textfeld 179">
            <a:extLst>
              <a:ext uri="{FF2B5EF4-FFF2-40B4-BE49-F238E27FC236}">
                <a16:creationId xmlns:a16="http://schemas.microsoft.com/office/drawing/2014/main" id="{46C4A95D-31F3-4841-A16A-192E1523FBAE}"/>
              </a:ext>
            </a:extLst>
          </p:cNvPr>
          <p:cNvSpPr txBox="1"/>
          <p:nvPr/>
        </p:nvSpPr>
        <p:spPr>
          <a:xfrm>
            <a:off x="1060089" y="925883"/>
            <a:ext cx="1199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spc="300" dirty="0"/>
              <a:t>BACKUP</a:t>
            </a:r>
          </a:p>
        </p:txBody>
      </p:sp>
      <p:sp>
        <p:nvSpPr>
          <p:cNvPr id="181" name="Textfeld 180">
            <a:extLst>
              <a:ext uri="{FF2B5EF4-FFF2-40B4-BE49-F238E27FC236}">
                <a16:creationId xmlns:a16="http://schemas.microsoft.com/office/drawing/2014/main" id="{C77A2A04-3445-479A-B061-D7807EF33349}"/>
              </a:ext>
            </a:extLst>
          </p:cNvPr>
          <p:cNvSpPr txBox="1"/>
          <p:nvPr/>
        </p:nvSpPr>
        <p:spPr>
          <a:xfrm>
            <a:off x="1065988" y="3821467"/>
            <a:ext cx="1305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spc="300" dirty="0"/>
              <a:t>RESTORE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25D49BC0-3F2A-4CE4-98E0-95FAE6CA26AC}"/>
              </a:ext>
            </a:extLst>
          </p:cNvPr>
          <p:cNvSpPr txBox="1"/>
          <p:nvPr/>
        </p:nvSpPr>
        <p:spPr>
          <a:xfrm>
            <a:off x="6402253" y="3212087"/>
            <a:ext cx="21132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 dirty="0"/>
              <a:t>EXTERNAL SMB/NFS STORAGE</a:t>
            </a:r>
          </a:p>
        </p:txBody>
      </p:sp>
      <p:sp>
        <p:nvSpPr>
          <p:cNvPr id="123" name="Textfeld 122">
            <a:extLst>
              <a:ext uri="{FF2B5EF4-FFF2-40B4-BE49-F238E27FC236}">
                <a16:creationId xmlns:a16="http://schemas.microsoft.com/office/drawing/2014/main" id="{AFFF6ADD-14BD-45C4-BF69-7413EE22B312}"/>
              </a:ext>
            </a:extLst>
          </p:cNvPr>
          <p:cNvSpPr txBox="1"/>
          <p:nvPr/>
        </p:nvSpPr>
        <p:spPr>
          <a:xfrm>
            <a:off x="3197465" y="6083456"/>
            <a:ext cx="21132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1200" b="1" dirty="0"/>
              <a:t>EXTERNAL SMB/NFS STORAGE</a:t>
            </a:r>
          </a:p>
        </p:txBody>
      </p:sp>
    </p:spTree>
    <p:extLst>
      <p:ext uri="{BB962C8B-B14F-4D97-AF65-F5344CB8AC3E}">
        <p14:creationId xmlns:p14="http://schemas.microsoft.com/office/powerpoint/2010/main" val="2530894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Rechteck 126">
            <a:extLst>
              <a:ext uri="{FF2B5EF4-FFF2-40B4-BE49-F238E27FC236}">
                <a16:creationId xmlns:a16="http://schemas.microsoft.com/office/drawing/2014/main" id="{201662AE-4A42-4330-B806-CBA180D15AC1}"/>
              </a:ext>
            </a:extLst>
          </p:cNvPr>
          <p:cNvSpPr/>
          <p:nvPr/>
        </p:nvSpPr>
        <p:spPr>
          <a:xfrm>
            <a:off x="1171874" y="1244833"/>
            <a:ext cx="9274139" cy="254037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95" name="Rechteck 94">
            <a:extLst>
              <a:ext uri="{FF2B5EF4-FFF2-40B4-BE49-F238E27FC236}">
                <a16:creationId xmlns:a16="http://schemas.microsoft.com/office/drawing/2014/main" id="{C1AA51AB-1F76-451E-9F6C-52BC2F8EDE5B}"/>
              </a:ext>
            </a:extLst>
          </p:cNvPr>
          <p:cNvSpPr/>
          <p:nvPr/>
        </p:nvSpPr>
        <p:spPr>
          <a:xfrm>
            <a:off x="2913028" y="1854612"/>
            <a:ext cx="2812857" cy="16483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83CCEE7-804D-48B4-8B51-98985B0C4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856" y="-33958"/>
            <a:ext cx="10515600" cy="1325563"/>
          </a:xfrm>
        </p:spPr>
        <p:txBody>
          <a:bodyPr>
            <a:normAutofit/>
          </a:bodyPr>
          <a:lstStyle/>
          <a:p>
            <a:r>
              <a:rPr lang="de-DE" sz="3200" b="1" spc="300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HEAVYLOAD: SCENARIO 4 – STAMP A TO STAMP B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445F20A-E747-40DD-A120-1B9BCBE11D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94116" y="3121694"/>
            <a:ext cx="585979" cy="585979"/>
          </a:xfrm>
          <a:prstGeom prst="rect">
            <a:avLst/>
          </a:prstGeom>
        </p:spPr>
      </p:pic>
      <p:grpSp>
        <p:nvGrpSpPr>
          <p:cNvPr id="74" name="Gruppieren 73">
            <a:extLst>
              <a:ext uri="{FF2B5EF4-FFF2-40B4-BE49-F238E27FC236}">
                <a16:creationId xmlns:a16="http://schemas.microsoft.com/office/drawing/2014/main" id="{11CF10DA-646C-499B-9A87-8CDF16ED4C55}"/>
              </a:ext>
            </a:extLst>
          </p:cNvPr>
          <p:cNvGrpSpPr/>
          <p:nvPr/>
        </p:nvGrpSpPr>
        <p:grpSpPr>
          <a:xfrm>
            <a:off x="3121200" y="2045073"/>
            <a:ext cx="2300875" cy="801259"/>
            <a:chOff x="1063827" y="2031272"/>
            <a:chExt cx="2300875" cy="801259"/>
          </a:xfrm>
        </p:grpSpPr>
        <p:pic>
          <p:nvPicPr>
            <p:cNvPr id="75" name="Grafik 74">
              <a:extLst>
                <a:ext uri="{FF2B5EF4-FFF2-40B4-BE49-F238E27FC236}">
                  <a16:creationId xmlns:a16="http://schemas.microsoft.com/office/drawing/2014/main" id="{0E75E3FA-0E22-4D8E-BA6B-F4CA105A06C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63827" y="2031272"/>
              <a:ext cx="310402" cy="310402"/>
            </a:xfrm>
            <a:prstGeom prst="rect">
              <a:avLst/>
            </a:prstGeom>
          </p:spPr>
        </p:pic>
        <p:pic>
          <p:nvPicPr>
            <p:cNvPr id="76" name="Grafik 75">
              <a:extLst>
                <a:ext uri="{FF2B5EF4-FFF2-40B4-BE49-F238E27FC236}">
                  <a16:creationId xmlns:a16="http://schemas.microsoft.com/office/drawing/2014/main" id="{08C2745C-3F6B-4A60-8EA9-A4F43264064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81182" y="2148627"/>
              <a:ext cx="310402" cy="310402"/>
            </a:xfrm>
            <a:prstGeom prst="rect">
              <a:avLst/>
            </a:prstGeom>
          </p:spPr>
        </p:pic>
        <p:pic>
          <p:nvPicPr>
            <p:cNvPr id="77" name="Grafik 76">
              <a:extLst>
                <a:ext uri="{FF2B5EF4-FFF2-40B4-BE49-F238E27FC236}">
                  <a16:creationId xmlns:a16="http://schemas.microsoft.com/office/drawing/2014/main" id="{9A403CE3-6E7D-4514-8ADA-189E620B465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298537" y="2265982"/>
              <a:ext cx="310402" cy="310402"/>
            </a:xfrm>
            <a:prstGeom prst="rect">
              <a:avLst/>
            </a:prstGeom>
          </p:spPr>
        </p:pic>
        <p:pic>
          <p:nvPicPr>
            <p:cNvPr id="78" name="Grafik 77">
              <a:extLst>
                <a:ext uri="{FF2B5EF4-FFF2-40B4-BE49-F238E27FC236}">
                  <a16:creationId xmlns:a16="http://schemas.microsoft.com/office/drawing/2014/main" id="{D9120021-D505-426C-ACA7-3B50D547A77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415893" y="2383338"/>
              <a:ext cx="310402" cy="310402"/>
            </a:xfrm>
            <a:prstGeom prst="rect">
              <a:avLst/>
            </a:prstGeom>
          </p:spPr>
        </p:pic>
        <p:pic>
          <p:nvPicPr>
            <p:cNvPr id="79" name="Grafik 78">
              <a:extLst>
                <a:ext uri="{FF2B5EF4-FFF2-40B4-BE49-F238E27FC236}">
                  <a16:creationId xmlns:a16="http://schemas.microsoft.com/office/drawing/2014/main" id="{264258C9-A70F-4433-944E-5D35F4A3A1F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571861" y="2031272"/>
              <a:ext cx="310402" cy="310402"/>
            </a:xfrm>
            <a:prstGeom prst="rect">
              <a:avLst/>
            </a:prstGeom>
          </p:spPr>
        </p:pic>
        <p:pic>
          <p:nvPicPr>
            <p:cNvPr id="80" name="Grafik 79">
              <a:extLst>
                <a:ext uri="{FF2B5EF4-FFF2-40B4-BE49-F238E27FC236}">
                  <a16:creationId xmlns:a16="http://schemas.microsoft.com/office/drawing/2014/main" id="{FDCD5464-F53B-489D-A352-76330FC1BA8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689216" y="2148627"/>
              <a:ext cx="310402" cy="310402"/>
            </a:xfrm>
            <a:prstGeom prst="rect">
              <a:avLst/>
            </a:prstGeom>
          </p:spPr>
        </p:pic>
        <p:pic>
          <p:nvPicPr>
            <p:cNvPr id="81" name="Grafik 80">
              <a:extLst>
                <a:ext uri="{FF2B5EF4-FFF2-40B4-BE49-F238E27FC236}">
                  <a16:creationId xmlns:a16="http://schemas.microsoft.com/office/drawing/2014/main" id="{6D382C30-EE04-4D80-9CAC-482E9F7A609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806572" y="2265982"/>
              <a:ext cx="310402" cy="310402"/>
            </a:xfrm>
            <a:prstGeom prst="rect">
              <a:avLst/>
            </a:prstGeom>
          </p:spPr>
        </p:pic>
        <p:pic>
          <p:nvPicPr>
            <p:cNvPr id="82" name="Grafik 81">
              <a:extLst>
                <a:ext uri="{FF2B5EF4-FFF2-40B4-BE49-F238E27FC236}">
                  <a16:creationId xmlns:a16="http://schemas.microsoft.com/office/drawing/2014/main" id="{C012C54D-7834-4D70-ABF6-749CB060C76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923927" y="2383338"/>
              <a:ext cx="310402" cy="310402"/>
            </a:xfrm>
            <a:prstGeom prst="rect">
              <a:avLst/>
            </a:prstGeom>
          </p:spPr>
        </p:pic>
        <p:pic>
          <p:nvPicPr>
            <p:cNvPr id="83" name="Grafik 82">
              <a:extLst>
                <a:ext uri="{FF2B5EF4-FFF2-40B4-BE49-F238E27FC236}">
                  <a16:creationId xmlns:a16="http://schemas.microsoft.com/office/drawing/2014/main" id="{73D7FD30-8E47-47C2-84FF-BCAFC845295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079895" y="2031272"/>
              <a:ext cx="310402" cy="310402"/>
            </a:xfrm>
            <a:prstGeom prst="rect">
              <a:avLst/>
            </a:prstGeom>
          </p:spPr>
        </p:pic>
        <p:pic>
          <p:nvPicPr>
            <p:cNvPr id="84" name="Grafik 83">
              <a:extLst>
                <a:ext uri="{FF2B5EF4-FFF2-40B4-BE49-F238E27FC236}">
                  <a16:creationId xmlns:a16="http://schemas.microsoft.com/office/drawing/2014/main" id="{C1EEF7CC-717F-428D-905B-55D43BA45AD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197251" y="2148627"/>
              <a:ext cx="310402" cy="310402"/>
            </a:xfrm>
            <a:prstGeom prst="rect">
              <a:avLst/>
            </a:prstGeom>
          </p:spPr>
        </p:pic>
        <p:pic>
          <p:nvPicPr>
            <p:cNvPr id="85" name="Grafik 84">
              <a:extLst>
                <a:ext uri="{FF2B5EF4-FFF2-40B4-BE49-F238E27FC236}">
                  <a16:creationId xmlns:a16="http://schemas.microsoft.com/office/drawing/2014/main" id="{68C5CF21-0B37-4430-9195-E1AC7A3DDCD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314606" y="2265982"/>
              <a:ext cx="310402" cy="310402"/>
            </a:xfrm>
            <a:prstGeom prst="rect">
              <a:avLst/>
            </a:prstGeom>
          </p:spPr>
        </p:pic>
        <p:pic>
          <p:nvPicPr>
            <p:cNvPr id="86" name="Grafik 85">
              <a:extLst>
                <a:ext uri="{FF2B5EF4-FFF2-40B4-BE49-F238E27FC236}">
                  <a16:creationId xmlns:a16="http://schemas.microsoft.com/office/drawing/2014/main" id="{7FE88C49-58A6-4A84-AF86-6BF39E3D58E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431961" y="2383338"/>
              <a:ext cx="310402" cy="310402"/>
            </a:xfrm>
            <a:prstGeom prst="rect">
              <a:avLst/>
            </a:prstGeom>
          </p:spPr>
        </p:pic>
        <p:pic>
          <p:nvPicPr>
            <p:cNvPr id="87" name="Grafik 86">
              <a:extLst>
                <a:ext uri="{FF2B5EF4-FFF2-40B4-BE49-F238E27FC236}">
                  <a16:creationId xmlns:a16="http://schemas.microsoft.com/office/drawing/2014/main" id="{B0EDC2D9-53B6-4BF6-844B-6A2680C531E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587930" y="2031272"/>
              <a:ext cx="310402" cy="310402"/>
            </a:xfrm>
            <a:prstGeom prst="rect">
              <a:avLst/>
            </a:prstGeom>
          </p:spPr>
        </p:pic>
        <p:pic>
          <p:nvPicPr>
            <p:cNvPr id="88" name="Grafik 87">
              <a:extLst>
                <a:ext uri="{FF2B5EF4-FFF2-40B4-BE49-F238E27FC236}">
                  <a16:creationId xmlns:a16="http://schemas.microsoft.com/office/drawing/2014/main" id="{78AA22EA-7F14-429D-8042-FAF0DFB079F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705285" y="2148627"/>
              <a:ext cx="310402" cy="310402"/>
            </a:xfrm>
            <a:prstGeom prst="rect">
              <a:avLst/>
            </a:prstGeom>
          </p:spPr>
        </p:pic>
        <p:pic>
          <p:nvPicPr>
            <p:cNvPr id="89" name="Grafik 88">
              <a:extLst>
                <a:ext uri="{FF2B5EF4-FFF2-40B4-BE49-F238E27FC236}">
                  <a16:creationId xmlns:a16="http://schemas.microsoft.com/office/drawing/2014/main" id="{BD18EA09-293A-491F-B60B-EEF34B826F8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822640" y="2265982"/>
              <a:ext cx="310402" cy="310402"/>
            </a:xfrm>
            <a:prstGeom prst="rect">
              <a:avLst/>
            </a:prstGeom>
          </p:spPr>
        </p:pic>
        <p:pic>
          <p:nvPicPr>
            <p:cNvPr id="90" name="Grafik 89">
              <a:extLst>
                <a:ext uri="{FF2B5EF4-FFF2-40B4-BE49-F238E27FC236}">
                  <a16:creationId xmlns:a16="http://schemas.microsoft.com/office/drawing/2014/main" id="{E7D48ED0-C7CD-4C87-99B8-F4770193F17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939995" y="2383338"/>
              <a:ext cx="310402" cy="310402"/>
            </a:xfrm>
            <a:prstGeom prst="rect">
              <a:avLst/>
            </a:prstGeom>
          </p:spPr>
        </p:pic>
        <p:pic>
          <p:nvPicPr>
            <p:cNvPr id="91" name="Grafik 90">
              <a:extLst>
                <a:ext uri="{FF2B5EF4-FFF2-40B4-BE49-F238E27FC236}">
                  <a16:creationId xmlns:a16="http://schemas.microsoft.com/office/drawing/2014/main" id="{CEB72EBF-BE1F-4520-B6B7-2E948C215B9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530197" y="2522129"/>
              <a:ext cx="310402" cy="310402"/>
            </a:xfrm>
            <a:prstGeom prst="rect">
              <a:avLst/>
            </a:prstGeom>
          </p:spPr>
        </p:pic>
        <p:pic>
          <p:nvPicPr>
            <p:cNvPr id="92" name="Grafik 91">
              <a:extLst>
                <a:ext uri="{FF2B5EF4-FFF2-40B4-BE49-F238E27FC236}">
                  <a16:creationId xmlns:a16="http://schemas.microsoft.com/office/drawing/2014/main" id="{2A72FC61-B391-4F1E-83ED-E12D889613B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038231" y="2522129"/>
              <a:ext cx="310402" cy="310402"/>
            </a:xfrm>
            <a:prstGeom prst="rect">
              <a:avLst/>
            </a:prstGeom>
          </p:spPr>
        </p:pic>
        <p:pic>
          <p:nvPicPr>
            <p:cNvPr id="93" name="Grafik 92">
              <a:extLst>
                <a:ext uri="{FF2B5EF4-FFF2-40B4-BE49-F238E27FC236}">
                  <a16:creationId xmlns:a16="http://schemas.microsoft.com/office/drawing/2014/main" id="{3097CC29-D629-4277-9ED9-AECCDABA4D1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546266" y="2522129"/>
              <a:ext cx="310402" cy="310402"/>
            </a:xfrm>
            <a:prstGeom prst="rect">
              <a:avLst/>
            </a:prstGeom>
          </p:spPr>
        </p:pic>
        <p:pic>
          <p:nvPicPr>
            <p:cNvPr id="94" name="Grafik 93">
              <a:extLst>
                <a:ext uri="{FF2B5EF4-FFF2-40B4-BE49-F238E27FC236}">
                  <a16:creationId xmlns:a16="http://schemas.microsoft.com/office/drawing/2014/main" id="{0E581F87-55D1-4B7C-89E3-97410051743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054300" y="2522129"/>
              <a:ext cx="310402" cy="310402"/>
            </a:xfrm>
            <a:prstGeom prst="rect">
              <a:avLst/>
            </a:prstGeom>
          </p:spPr>
        </p:pic>
      </p:grpSp>
      <p:sp>
        <p:nvSpPr>
          <p:cNvPr id="97" name="Textfeld 96">
            <a:extLst>
              <a:ext uri="{FF2B5EF4-FFF2-40B4-BE49-F238E27FC236}">
                <a16:creationId xmlns:a16="http://schemas.microsoft.com/office/drawing/2014/main" id="{CE0FBA6A-19DC-444F-9463-7F9128AB3182}"/>
              </a:ext>
            </a:extLst>
          </p:cNvPr>
          <p:cNvSpPr txBox="1"/>
          <p:nvPr/>
        </p:nvSpPr>
        <p:spPr>
          <a:xfrm>
            <a:off x="2823693" y="1244833"/>
            <a:ext cx="29021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rgbClr val="002060"/>
                </a:solidFill>
              </a:rPr>
              <a:t>FRA0201 - STAMP</a:t>
            </a:r>
            <a:br>
              <a:rPr lang="de-DE" dirty="0">
                <a:solidFill>
                  <a:srgbClr val="002060"/>
                </a:solidFill>
              </a:rPr>
            </a:br>
            <a:r>
              <a:rPr lang="de-DE" sz="1400" dirty="0">
                <a:solidFill>
                  <a:srgbClr val="002060"/>
                </a:solidFill>
              </a:rPr>
              <a:t>SUBSCRIPTION A</a:t>
            </a:r>
            <a:endParaRPr lang="de-DE" dirty="0">
              <a:solidFill>
                <a:srgbClr val="002060"/>
              </a:solidFill>
            </a:endParaRPr>
          </a:p>
        </p:txBody>
      </p:sp>
      <p:pic>
        <p:nvPicPr>
          <p:cNvPr id="124" name="Grafik 123">
            <a:extLst>
              <a:ext uri="{FF2B5EF4-FFF2-40B4-BE49-F238E27FC236}">
                <a16:creationId xmlns:a16="http://schemas.microsoft.com/office/drawing/2014/main" id="{76C0505D-B433-45EE-8C6C-D25CDEC1D4E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090756" y="2279783"/>
            <a:ext cx="886071" cy="886071"/>
          </a:xfrm>
          <a:prstGeom prst="rect">
            <a:avLst/>
          </a:prstGeom>
        </p:spPr>
      </p:pic>
      <p:sp>
        <p:nvSpPr>
          <p:cNvPr id="125" name="Pfeil: nach rechts 124">
            <a:extLst>
              <a:ext uri="{FF2B5EF4-FFF2-40B4-BE49-F238E27FC236}">
                <a16:creationId xmlns:a16="http://schemas.microsoft.com/office/drawing/2014/main" id="{C4A93D4F-489F-4E5F-8640-2DB2979532C2}"/>
              </a:ext>
            </a:extLst>
          </p:cNvPr>
          <p:cNvSpPr/>
          <p:nvPr/>
        </p:nvSpPr>
        <p:spPr>
          <a:xfrm>
            <a:off x="5997899" y="2590185"/>
            <a:ext cx="674742" cy="3147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8" name="Rechteck 127">
            <a:extLst>
              <a:ext uri="{FF2B5EF4-FFF2-40B4-BE49-F238E27FC236}">
                <a16:creationId xmlns:a16="http://schemas.microsoft.com/office/drawing/2014/main" id="{08F8ADBD-E99F-42DB-ACB4-65445CE450E3}"/>
              </a:ext>
            </a:extLst>
          </p:cNvPr>
          <p:cNvSpPr/>
          <p:nvPr/>
        </p:nvSpPr>
        <p:spPr>
          <a:xfrm>
            <a:off x="1171874" y="4142288"/>
            <a:ext cx="9274139" cy="254037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3" name="Rechteck 152">
            <a:extLst>
              <a:ext uri="{FF2B5EF4-FFF2-40B4-BE49-F238E27FC236}">
                <a16:creationId xmlns:a16="http://schemas.microsoft.com/office/drawing/2014/main" id="{A836D91E-2BF5-492B-BC1B-70256E6F5081}"/>
              </a:ext>
            </a:extLst>
          </p:cNvPr>
          <p:cNvSpPr/>
          <p:nvPr/>
        </p:nvSpPr>
        <p:spPr>
          <a:xfrm>
            <a:off x="5997899" y="4747601"/>
            <a:ext cx="2812857" cy="16483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de-DE"/>
          </a:p>
        </p:txBody>
      </p:sp>
      <p:pic>
        <p:nvPicPr>
          <p:cNvPr id="154" name="Grafik 153">
            <a:extLst>
              <a:ext uri="{FF2B5EF4-FFF2-40B4-BE49-F238E27FC236}">
                <a16:creationId xmlns:a16="http://schemas.microsoft.com/office/drawing/2014/main" id="{94AC4328-37E6-4913-9CAD-3986BA63E5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81273" y="6021285"/>
            <a:ext cx="585979" cy="585979"/>
          </a:xfrm>
          <a:prstGeom prst="rect">
            <a:avLst/>
          </a:prstGeom>
        </p:spPr>
      </p:pic>
      <p:grpSp>
        <p:nvGrpSpPr>
          <p:cNvPr id="155" name="Gruppieren 154">
            <a:extLst>
              <a:ext uri="{FF2B5EF4-FFF2-40B4-BE49-F238E27FC236}">
                <a16:creationId xmlns:a16="http://schemas.microsoft.com/office/drawing/2014/main" id="{17968478-E753-4111-87C5-8504E6BCEC4B}"/>
              </a:ext>
            </a:extLst>
          </p:cNvPr>
          <p:cNvGrpSpPr/>
          <p:nvPr/>
        </p:nvGrpSpPr>
        <p:grpSpPr>
          <a:xfrm>
            <a:off x="6206071" y="4938062"/>
            <a:ext cx="2300875" cy="801259"/>
            <a:chOff x="1063827" y="2031272"/>
            <a:chExt cx="2300875" cy="801259"/>
          </a:xfrm>
        </p:grpSpPr>
        <p:pic>
          <p:nvPicPr>
            <p:cNvPr id="156" name="Grafik 155">
              <a:extLst>
                <a:ext uri="{FF2B5EF4-FFF2-40B4-BE49-F238E27FC236}">
                  <a16:creationId xmlns:a16="http://schemas.microsoft.com/office/drawing/2014/main" id="{37D7A7F1-7A15-49F4-A2E1-89880C352A0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63827" y="2031272"/>
              <a:ext cx="310402" cy="310402"/>
            </a:xfrm>
            <a:prstGeom prst="rect">
              <a:avLst/>
            </a:prstGeom>
          </p:spPr>
        </p:pic>
        <p:pic>
          <p:nvPicPr>
            <p:cNvPr id="157" name="Grafik 156">
              <a:extLst>
                <a:ext uri="{FF2B5EF4-FFF2-40B4-BE49-F238E27FC236}">
                  <a16:creationId xmlns:a16="http://schemas.microsoft.com/office/drawing/2014/main" id="{CCC339F2-4746-4578-ADA5-E6B8AF3C923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81182" y="2148627"/>
              <a:ext cx="310402" cy="310402"/>
            </a:xfrm>
            <a:prstGeom prst="rect">
              <a:avLst/>
            </a:prstGeom>
          </p:spPr>
        </p:pic>
        <p:pic>
          <p:nvPicPr>
            <p:cNvPr id="158" name="Grafik 157">
              <a:extLst>
                <a:ext uri="{FF2B5EF4-FFF2-40B4-BE49-F238E27FC236}">
                  <a16:creationId xmlns:a16="http://schemas.microsoft.com/office/drawing/2014/main" id="{37433DD0-0713-4FD1-A6E3-CA2005D2DD6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298537" y="2265982"/>
              <a:ext cx="310402" cy="310402"/>
            </a:xfrm>
            <a:prstGeom prst="rect">
              <a:avLst/>
            </a:prstGeom>
          </p:spPr>
        </p:pic>
        <p:pic>
          <p:nvPicPr>
            <p:cNvPr id="159" name="Grafik 158">
              <a:extLst>
                <a:ext uri="{FF2B5EF4-FFF2-40B4-BE49-F238E27FC236}">
                  <a16:creationId xmlns:a16="http://schemas.microsoft.com/office/drawing/2014/main" id="{171292E9-CD39-42E3-A437-35FAF515F99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415893" y="2383338"/>
              <a:ext cx="310402" cy="310402"/>
            </a:xfrm>
            <a:prstGeom prst="rect">
              <a:avLst/>
            </a:prstGeom>
          </p:spPr>
        </p:pic>
        <p:pic>
          <p:nvPicPr>
            <p:cNvPr id="160" name="Grafik 159">
              <a:extLst>
                <a:ext uri="{FF2B5EF4-FFF2-40B4-BE49-F238E27FC236}">
                  <a16:creationId xmlns:a16="http://schemas.microsoft.com/office/drawing/2014/main" id="{63AF4D52-B9D1-4B50-BAD3-05A06C4194F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571861" y="2031272"/>
              <a:ext cx="310402" cy="310402"/>
            </a:xfrm>
            <a:prstGeom prst="rect">
              <a:avLst/>
            </a:prstGeom>
          </p:spPr>
        </p:pic>
        <p:pic>
          <p:nvPicPr>
            <p:cNvPr id="161" name="Grafik 160">
              <a:extLst>
                <a:ext uri="{FF2B5EF4-FFF2-40B4-BE49-F238E27FC236}">
                  <a16:creationId xmlns:a16="http://schemas.microsoft.com/office/drawing/2014/main" id="{728DFC7F-B755-4026-876C-0A273115C41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689216" y="2148627"/>
              <a:ext cx="310402" cy="310402"/>
            </a:xfrm>
            <a:prstGeom prst="rect">
              <a:avLst/>
            </a:prstGeom>
          </p:spPr>
        </p:pic>
        <p:pic>
          <p:nvPicPr>
            <p:cNvPr id="162" name="Grafik 161">
              <a:extLst>
                <a:ext uri="{FF2B5EF4-FFF2-40B4-BE49-F238E27FC236}">
                  <a16:creationId xmlns:a16="http://schemas.microsoft.com/office/drawing/2014/main" id="{7E036BC1-AFD8-4AC6-9E45-58EDC23473F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806572" y="2265982"/>
              <a:ext cx="310402" cy="310402"/>
            </a:xfrm>
            <a:prstGeom prst="rect">
              <a:avLst/>
            </a:prstGeom>
          </p:spPr>
        </p:pic>
        <p:pic>
          <p:nvPicPr>
            <p:cNvPr id="163" name="Grafik 162">
              <a:extLst>
                <a:ext uri="{FF2B5EF4-FFF2-40B4-BE49-F238E27FC236}">
                  <a16:creationId xmlns:a16="http://schemas.microsoft.com/office/drawing/2014/main" id="{230F2195-48A4-442D-9C5F-37A7270CB1B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923927" y="2383338"/>
              <a:ext cx="310402" cy="310402"/>
            </a:xfrm>
            <a:prstGeom prst="rect">
              <a:avLst/>
            </a:prstGeom>
          </p:spPr>
        </p:pic>
        <p:pic>
          <p:nvPicPr>
            <p:cNvPr id="164" name="Grafik 163">
              <a:extLst>
                <a:ext uri="{FF2B5EF4-FFF2-40B4-BE49-F238E27FC236}">
                  <a16:creationId xmlns:a16="http://schemas.microsoft.com/office/drawing/2014/main" id="{C6A8596A-9A61-4394-9437-2952ABC5FA3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079895" y="2031272"/>
              <a:ext cx="310402" cy="310402"/>
            </a:xfrm>
            <a:prstGeom prst="rect">
              <a:avLst/>
            </a:prstGeom>
          </p:spPr>
        </p:pic>
        <p:pic>
          <p:nvPicPr>
            <p:cNvPr id="165" name="Grafik 164">
              <a:extLst>
                <a:ext uri="{FF2B5EF4-FFF2-40B4-BE49-F238E27FC236}">
                  <a16:creationId xmlns:a16="http://schemas.microsoft.com/office/drawing/2014/main" id="{B069988B-4B4C-4E45-B543-680E3B0D584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197251" y="2148627"/>
              <a:ext cx="310402" cy="310402"/>
            </a:xfrm>
            <a:prstGeom prst="rect">
              <a:avLst/>
            </a:prstGeom>
          </p:spPr>
        </p:pic>
        <p:pic>
          <p:nvPicPr>
            <p:cNvPr id="166" name="Grafik 165">
              <a:extLst>
                <a:ext uri="{FF2B5EF4-FFF2-40B4-BE49-F238E27FC236}">
                  <a16:creationId xmlns:a16="http://schemas.microsoft.com/office/drawing/2014/main" id="{F903878A-7FD1-4EFB-9659-DA4094A7978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314606" y="2265982"/>
              <a:ext cx="310402" cy="310402"/>
            </a:xfrm>
            <a:prstGeom prst="rect">
              <a:avLst/>
            </a:prstGeom>
          </p:spPr>
        </p:pic>
        <p:pic>
          <p:nvPicPr>
            <p:cNvPr id="167" name="Grafik 166">
              <a:extLst>
                <a:ext uri="{FF2B5EF4-FFF2-40B4-BE49-F238E27FC236}">
                  <a16:creationId xmlns:a16="http://schemas.microsoft.com/office/drawing/2014/main" id="{75699910-9B40-40E2-A360-210D50F5315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431961" y="2383338"/>
              <a:ext cx="310402" cy="310402"/>
            </a:xfrm>
            <a:prstGeom prst="rect">
              <a:avLst/>
            </a:prstGeom>
          </p:spPr>
        </p:pic>
        <p:pic>
          <p:nvPicPr>
            <p:cNvPr id="168" name="Grafik 167">
              <a:extLst>
                <a:ext uri="{FF2B5EF4-FFF2-40B4-BE49-F238E27FC236}">
                  <a16:creationId xmlns:a16="http://schemas.microsoft.com/office/drawing/2014/main" id="{E4F9E867-0B2B-46F1-BCE7-5D7523ED5F9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587930" y="2031272"/>
              <a:ext cx="310402" cy="310402"/>
            </a:xfrm>
            <a:prstGeom prst="rect">
              <a:avLst/>
            </a:prstGeom>
          </p:spPr>
        </p:pic>
        <p:pic>
          <p:nvPicPr>
            <p:cNvPr id="169" name="Grafik 168">
              <a:extLst>
                <a:ext uri="{FF2B5EF4-FFF2-40B4-BE49-F238E27FC236}">
                  <a16:creationId xmlns:a16="http://schemas.microsoft.com/office/drawing/2014/main" id="{B5D875A0-C902-4351-A894-A9BF96F1A86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705285" y="2148627"/>
              <a:ext cx="310402" cy="310402"/>
            </a:xfrm>
            <a:prstGeom prst="rect">
              <a:avLst/>
            </a:prstGeom>
          </p:spPr>
        </p:pic>
        <p:pic>
          <p:nvPicPr>
            <p:cNvPr id="170" name="Grafik 169">
              <a:extLst>
                <a:ext uri="{FF2B5EF4-FFF2-40B4-BE49-F238E27FC236}">
                  <a16:creationId xmlns:a16="http://schemas.microsoft.com/office/drawing/2014/main" id="{CEF6D832-D9FB-4CCF-AD91-0F3275275ED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822640" y="2265982"/>
              <a:ext cx="310402" cy="310402"/>
            </a:xfrm>
            <a:prstGeom prst="rect">
              <a:avLst/>
            </a:prstGeom>
          </p:spPr>
        </p:pic>
        <p:pic>
          <p:nvPicPr>
            <p:cNvPr id="171" name="Grafik 170">
              <a:extLst>
                <a:ext uri="{FF2B5EF4-FFF2-40B4-BE49-F238E27FC236}">
                  <a16:creationId xmlns:a16="http://schemas.microsoft.com/office/drawing/2014/main" id="{9E301BC9-4286-43BA-B97F-7E01331F0BE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939995" y="2383338"/>
              <a:ext cx="310402" cy="310402"/>
            </a:xfrm>
            <a:prstGeom prst="rect">
              <a:avLst/>
            </a:prstGeom>
          </p:spPr>
        </p:pic>
        <p:pic>
          <p:nvPicPr>
            <p:cNvPr id="172" name="Grafik 171">
              <a:extLst>
                <a:ext uri="{FF2B5EF4-FFF2-40B4-BE49-F238E27FC236}">
                  <a16:creationId xmlns:a16="http://schemas.microsoft.com/office/drawing/2014/main" id="{EBD8FF0D-9C42-4524-A261-C503A67189E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530197" y="2522129"/>
              <a:ext cx="310402" cy="310402"/>
            </a:xfrm>
            <a:prstGeom prst="rect">
              <a:avLst/>
            </a:prstGeom>
          </p:spPr>
        </p:pic>
        <p:pic>
          <p:nvPicPr>
            <p:cNvPr id="173" name="Grafik 172">
              <a:extLst>
                <a:ext uri="{FF2B5EF4-FFF2-40B4-BE49-F238E27FC236}">
                  <a16:creationId xmlns:a16="http://schemas.microsoft.com/office/drawing/2014/main" id="{FDA6E281-2786-4F0C-B97A-F3167E64A8F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038231" y="2522129"/>
              <a:ext cx="310402" cy="310402"/>
            </a:xfrm>
            <a:prstGeom prst="rect">
              <a:avLst/>
            </a:prstGeom>
          </p:spPr>
        </p:pic>
        <p:pic>
          <p:nvPicPr>
            <p:cNvPr id="174" name="Grafik 173">
              <a:extLst>
                <a:ext uri="{FF2B5EF4-FFF2-40B4-BE49-F238E27FC236}">
                  <a16:creationId xmlns:a16="http://schemas.microsoft.com/office/drawing/2014/main" id="{42A02CA1-2DEF-4178-9D21-DC10F14B591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546266" y="2522129"/>
              <a:ext cx="310402" cy="310402"/>
            </a:xfrm>
            <a:prstGeom prst="rect">
              <a:avLst/>
            </a:prstGeom>
          </p:spPr>
        </p:pic>
        <p:pic>
          <p:nvPicPr>
            <p:cNvPr id="175" name="Grafik 174">
              <a:extLst>
                <a:ext uri="{FF2B5EF4-FFF2-40B4-BE49-F238E27FC236}">
                  <a16:creationId xmlns:a16="http://schemas.microsoft.com/office/drawing/2014/main" id="{02C3583C-44E3-4D32-AFC2-1005285D551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054300" y="2522129"/>
              <a:ext cx="310402" cy="310402"/>
            </a:xfrm>
            <a:prstGeom prst="rect">
              <a:avLst/>
            </a:prstGeom>
          </p:spPr>
        </p:pic>
      </p:grpSp>
      <p:sp>
        <p:nvSpPr>
          <p:cNvPr id="176" name="Textfeld 175">
            <a:extLst>
              <a:ext uri="{FF2B5EF4-FFF2-40B4-BE49-F238E27FC236}">
                <a16:creationId xmlns:a16="http://schemas.microsoft.com/office/drawing/2014/main" id="{40845F73-D4D0-4BAE-84A6-5E49600EA4EA}"/>
              </a:ext>
            </a:extLst>
          </p:cNvPr>
          <p:cNvSpPr txBox="1"/>
          <p:nvPr/>
        </p:nvSpPr>
        <p:spPr>
          <a:xfrm>
            <a:off x="5908564" y="4137822"/>
            <a:ext cx="29021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rgbClr val="002060"/>
                </a:solidFill>
              </a:rPr>
              <a:t>FRA0202 - STAMP</a:t>
            </a:r>
            <a:br>
              <a:rPr lang="de-DE" dirty="0">
                <a:solidFill>
                  <a:srgbClr val="002060"/>
                </a:solidFill>
              </a:rPr>
            </a:br>
            <a:r>
              <a:rPr lang="de-DE" sz="1400">
                <a:solidFill>
                  <a:srgbClr val="002060"/>
                </a:solidFill>
              </a:rPr>
              <a:t>SUBSCRIPTION A</a:t>
            </a:r>
            <a:endParaRPr lang="de-DE" dirty="0">
              <a:solidFill>
                <a:srgbClr val="002060"/>
              </a:solidFill>
            </a:endParaRPr>
          </a:p>
        </p:txBody>
      </p:sp>
      <p:pic>
        <p:nvPicPr>
          <p:cNvPr id="177" name="Grafik 176">
            <a:extLst>
              <a:ext uri="{FF2B5EF4-FFF2-40B4-BE49-F238E27FC236}">
                <a16:creationId xmlns:a16="http://schemas.microsoft.com/office/drawing/2014/main" id="{B57C65F4-E729-4D0C-83A9-7A4BD046CB9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885969" y="5172772"/>
            <a:ext cx="886071" cy="886071"/>
          </a:xfrm>
          <a:prstGeom prst="rect">
            <a:avLst/>
          </a:prstGeom>
        </p:spPr>
      </p:pic>
      <p:sp>
        <p:nvSpPr>
          <p:cNvPr id="179" name="Pfeil: nach rechts 178">
            <a:extLst>
              <a:ext uri="{FF2B5EF4-FFF2-40B4-BE49-F238E27FC236}">
                <a16:creationId xmlns:a16="http://schemas.microsoft.com/office/drawing/2014/main" id="{3E3FE866-0BFD-4EAA-9C22-EF3ABE146EF4}"/>
              </a:ext>
            </a:extLst>
          </p:cNvPr>
          <p:cNvSpPr/>
          <p:nvPr/>
        </p:nvSpPr>
        <p:spPr>
          <a:xfrm>
            <a:off x="5019347" y="5483174"/>
            <a:ext cx="674742" cy="3147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de-DE"/>
          </a:p>
        </p:txBody>
      </p:sp>
      <p:sp>
        <p:nvSpPr>
          <p:cNvPr id="180" name="Textfeld 179">
            <a:extLst>
              <a:ext uri="{FF2B5EF4-FFF2-40B4-BE49-F238E27FC236}">
                <a16:creationId xmlns:a16="http://schemas.microsoft.com/office/drawing/2014/main" id="{46C4A95D-31F3-4841-A16A-192E1523FBAE}"/>
              </a:ext>
            </a:extLst>
          </p:cNvPr>
          <p:cNvSpPr txBox="1"/>
          <p:nvPr/>
        </p:nvSpPr>
        <p:spPr>
          <a:xfrm>
            <a:off x="1060089" y="925883"/>
            <a:ext cx="1199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spc="300" dirty="0"/>
              <a:t>BACKUP</a:t>
            </a:r>
          </a:p>
        </p:txBody>
      </p:sp>
      <p:sp>
        <p:nvSpPr>
          <p:cNvPr id="181" name="Textfeld 180">
            <a:extLst>
              <a:ext uri="{FF2B5EF4-FFF2-40B4-BE49-F238E27FC236}">
                <a16:creationId xmlns:a16="http://schemas.microsoft.com/office/drawing/2014/main" id="{C77A2A04-3445-479A-B061-D7807EF33349}"/>
              </a:ext>
            </a:extLst>
          </p:cNvPr>
          <p:cNvSpPr txBox="1"/>
          <p:nvPr/>
        </p:nvSpPr>
        <p:spPr>
          <a:xfrm>
            <a:off x="1065988" y="3821467"/>
            <a:ext cx="1305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spc="300" dirty="0"/>
              <a:t>RESTORE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25D49BC0-3F2A-4CE4-98E0-95FAE6CA26AC}"/>
              </a:ext>
            </a:extLst>
          </p:cNvPr>
          <p:cNvSpPr txBox="1"/>
          <p:nvPr/>
        </p:nvSpPr>
        <p:spPr>
          <a:xfrm>
            <a:off x="6402253" y="3212087"/>
            <a:ext cx="21132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 dirty="0"/>
              <a:t>EXTERNAL SMB/NFS STORAGE</a:t>
            </a:r>
          </a:p>
        </p:txBody>
      </p:sp>
      <p:sp>
        <p:nvSpPr>
          <p:cNvPr id="123" name="Textfeld 122">
            <a:extLst>
              <a:ext uri="{FF2B5EF4-FFF2-40B4-BE49-F238E27FC236}">
                <a16:creationId xmlns:a16="http://schemas.microsoft.com/office/drawing/2014/main" id="{AFFF6ADD-14BD-45C4-BF69-7413EE22B312}"/>
              </a:ext>
            </a:extLst>
          </p:cNvPr>
          <p:cNvSpPr txBox="1"/>
          <p:nvPr/>
        </p:nvSpPr>
        <p:spPr>
          <a:xfrm>
            <a:off x="3197465" y="6083456"/>
            <a:ext cx="21132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1200" b="1" dirty="0"/>
              <a:t>EXTERNAL SMB/NFS STORAGE</a:t>
            </a:r>
          </a:p>
        </p:txBody>
      </p:sp>
    </p:spTree>
    <p:extLst>
      <p:ext uri="{BB962C8B-B14F-4D97-AF65-F5344CB8AC3E}">
        <p14:creationId xmlns:p14="http://schemas.microsoft.com/office/powerpoint/2010/main" val="27805737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134</Words>
  <Application>Microsoft Office PowerPoint</Application>
  <PresentationFormat>Breitbild</PresentationFormat>
  <Paragraphs>28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</vt:lpstr>
      <vt:lpstr>HEAVYLOAD: SCENARIO 1 – SAME STAMP</vt:lpstr>
      <vt:lpstr>HEAVYLOAD: SCENARIO 2 –STAMP A TO STAMP B</vt:lpstr>
      <vt:lpstr>HEAVYLOAD: SCENARIO 3 – SAME STAMP</vt:lpstr>
      <vt:lpstr>HEAVYLOAD: SCENARIO 4 – STAMP A TO STAMP 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Dino Bordonaro | BORDONARO IT</dc:creator>
  <cp:lastModifiedBy>Dino Bordonaro | BORDONARO IT</cp:lastModifiedBy>
  <cp:revision>5</cp:revision>
  <dcterms:created xsi:type="dcterms:W3CDTF">2021-05-03T18:39:14Z</dcterms:created>
  <dcterms:modified xsi:type="dcterms:W3CDTF">2021-05-03T19:56:50Z</dcterms:modified>
</cp:coreProperties>
</file>