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7.xml" ContentType="application/vnd.openxmlformats-officedocument.theme+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theme/theme9.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5.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6.xml" ContentType="application/vnd.openxmlformats-officedocument.themeOverride+xml"/>
  <Override PartName="/ppt/notesSlides/notesSlide21.xml" ContentType="application/vnd.openxmlformats-officedocument.presentationml.notesSlide+xml"/>
  <Override PartName="/ppt/theme/themeOverride7.xml" ContentType="application/vnd.openxmlformats-officedocument.themeOverride+xml"/>
  <Override PartName="/ppt/notesSlides/notesSlide22.xml" ContentType="application/vnd.openxmlformats-officedocument.presentationml.notesSlide+xml"/>
  <Override PartName="/ppt/theme/themeOverride8.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523" r:id="rId2"/>
    <p:sldMasterId id="2147484543" r:id="rId3"/>
    <p:sldMasterId id="2147484546" r:id="rId4"/>
    <p:sldMasterId id="2147484575" r:id="rId5"/>
    <p:sldMasterId id="2147484581" r:id="rId6"/>
    <p:sldMasterId id="2147484587" r:id="rId7"/>
    <p:sldMasterId id="2147484594" r:id="rId8"/>
    <p:sldMasterId id="2147484600" r:id="rId9"/>
    <p:sldMasterId id="2147484615" r:id="rId10"/>
  </p:sldMasterIdLst>
  <p:notesMasterIdLst>
    <p:notesMasterId r:id="rId47"/>
  </p:notesMasterIdLst>
  <p:handoutMasterIdLst>
    <p:handoutMasterId r:id="rId48"/>
  </p:handoutMasterIdLst>
  <p:sldIdLst>
    <p:sldId id="1489" r:id="rId11"/>
    <p:sldId id="1550" r:id="rId12"/>
    <p:sldId id="1557" r:id="rId13"/>
    <p:sldId id="1680" r:id="rId14"/>
    <p:sldId id="1681" r:id="rId15"/>
    <p:sldId id="1682" r:id="rId16"/>
    <p:sldId id="1672" r:id="rId17"/>
    <p:sldId id="1675" r:id="rId18"/>
    <p:sldId id="1634" r:id="rId19"/>
    <p:sldId id="1631" r:id="rId20"/>
    <p:sldId id="1635" r:id="rId21"/>
    <p:sldId id="1638" r:id="rId22"/>
    <p:sldId id="1674" r:id="rId23"/>
    <p:sldId id="1636" r:id="rId24"/>
    <p:sldId id="1637" r:id="rId25"/>
    <p:sldId id="1612" r:id="rId26"/>
    <p:sldId id="1665" r:id="rId27"/>
    <p:sldId id="1666" r:id="rId28"/>
    <p:sldId id="1667" r:id="rId29"/>
    <p:sldId id="1668" r:id="rId30"/>
    <p:sldId id="1679" r:id="rId31"/>
    <p:sldId id="1554" r:id="rId32"/>
    <p:sldId id="1532" r:id="rId33"/>
    <p:sldId id="1555" r:id="rId34"/>
    <p:sldId id="1649" r:id="rId35"/>
    <p:sldId id="1650" r:id="rId36"/>
    <p:sldId id="1651" r:id="rId37"/>
    <p:sldId id="1652" r:id="rId38"/>
    <p:sldId id="1653" r:id="rId39"/>
    <p:sldId id="1654" r:id="rId40"/>
    <p:sldId id="1655" r:id="rId41"/>
    <p:sldId id="1656" r:id="rId42"/>
    <p:sldId id="1657" r:id="rId43"/>
    <p:sldId id="1658" r:id="rId44"/>
    <p:sldId id="1608" r:id="rId45"/>
    <p:sldId id="1617"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50"/>
          </p14:sldIdLst>
        </p14:section>
        <p14:section name="Azure Licensing Model" id="{5C79E19C-28DA-4219-B2DE-AE9DA864A3B1}">
          <p14:sldIdLst>
            <p14:sldId id="1557"/>
            <p14:sldId id="1680"/>
          </p14:sldIdLst>
        </p14:section>
        <p14:section name="Azure Stack Licensing Models" id="{C00F4334-AEF0-4A1D-BBA3-9CBA2DF4873F}">
          <p14:sldIdLst>
            <p14:sldId id="1681"/>
            <p14:sldId id="1682"/>
            <p14:sldId id="1672"/>
            <p14:sldId id="1675"/>
            <p14:sldId id="1634"/>
            <p14:sldId id="1631"/>
            <p14:sldId id="1635"/>
            <p14:sldId id="1638"/>
            <p14:sldId id="1674"/>
            <p14:sldId id="1636"/>
            <p14:sldId id="1637"/>
            <p14:sldId id="1612"/>
            <p14:sldId id="1665"/>
            <p14:sldId id="1666"/>
            <p14:sldId id="1667"/>
            <p14:sldId id="1668"/>
            <p14:sldId id="1679"/>
          </p14:sldIdLst>
        </p14:section>
        <p14:section name="Conclusion" id="{7EBF7387-3079-4248-89A0-0AA300D33B53}">
          <p14:sldIdLst>
            <p14:sldId id="1554"/>
            <p14:sldId id="1532"/>
          </p14:sldIdLst>
        </p14:section>
        <p14:section name="Appendix" id="{F2953DCD-F1FB-4CBA-95C0-10FCF6895157}">
          <p14:sldIdLst>
            <p14:sldId id="1555"/>
            <p14:sldId id="1649"/>
            <p14:sldId id="1650"/>
            <p14:sldId id="1651"/>
            <p14:sldId id="1652"/>
            <p14:sldId id="1653"/>
            <p14:sldId id="1654"/>
            <p14:sldId id="1655"/>
            <p14:sldId id="1656"/>
            <p14:sldId id="1657"/>
            <p14:sldId id="1658"/>
            <p14:sldId id="1608"/>
            <p14:sldId id="161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107C10"/>
    <a:srgbClr val="FF8C00"/>
    <a:srgbClr val="FFB900"/>
    <a:srgbClr val="0078D7"/>
    <a:srgbClr val="FFFFFF"/>
    <a:srgbClr val="000000"/>
    <a:srgbClr val="353535"/>
    <a:srgbClr val="D83B01"/>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200" autoAdjust="0"/>
    <p:restoredTop sz="95498" autoAdjust="0"/>
  </p:normalViewPr>
  <p:slideViewPr>
    <p:cSldViewPr snapToGrid="0">
      <p:cViewPr varScale="1">
        <p:scale>
          <a:sx n="75" d="100"/>
          <a:sy n="75" d="100"/>
        </p:scale>
        <p:origin x="27" y="59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6/16/2021 1:57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6/16/2021 1:55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6/16/2021 1:55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F92A8F7-B0F8-456B-AC2A-7AB9D705546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13235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018CD-7A33-479E-9478-21E4981ED324}" type="slidenum">
              <a:rPr lang="en-US" smtClean="0"/>
              <a:t>11</a:t>
            </a:fld>
            <a:endParaRPr lang="en-US"/>
          </a:p>
        </p:txBody>
      </p:sp>
    </p:spTree>
    <p:extLst>
      <p:ext uri="{BB962C8B-B14F-4D97-AF65-F5344CB8AC3E}">
        <p14:creationId xmlns:p14="http://schemas.microsoft.com/office/powerpoint/2010/main" val="1481607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enterprise customers running their own Azure Stack Hub, the Dedicated Hosting case is the only one that applies. On prem Service Provider Licenses (SPLA) is not relevant for them.</a:t>
            </a:r>
          </a:p>
        </p:txBody>
      </p:sp>
      <p:sp>
        <p:nvSpPr>
          <p:cNvPr id="4" name="Slide Number Placeholder 3"/>
          <p:cNvSpPr>
            <a:spLocks noGrp="1"/>
          </p:cNvSpPr>
          <p:nvPr>
            <p:ph type="sldNum" sz="quarter" idx="10"/>
          </p:nvPr>
        </p:nvSpPr>
        <p:spPr/>
        <p:txBody>
          <a:bodyPr/>
          <a:lstStyle/>
          <a:p>
            <a:fld id="{448018CD-7A33-479E-9478-21E4981ED324}" type="slidenum">
              <a:rPr lang="en-US" smtClean="0"/>
              <a:t>12</a:t>
            </a:fld>
            <a:endParaRPr lang="en-US"/>
          </a:p>
        </p:txBody>
      </p:sp>
    </p:spTree>
    <p:extLst>
      <p:ext uri="{BB962C8B-B14F-4D97-AF65-F5344CB8AC3E}">
        <p14:creationId xmlns:p14="http://schemas.microsoft.com/office/powerpoint/2010/main" val="1451150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527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B92A69F-2431-4C20-BC50-6E956938562B}" type="datetime1">
              <a:rPr lang="en-US" smtClean="0"/>
              <a:t>6/16/2021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33145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8018CD-7A33-479E-9478-21E4981ED324}" type="slidenum">
              <a:rPr lang="en-US" smtClean="0"/>
              <a:t>15</a:t>
            </a:fld>
            <a:endParaRPr lang="en-US"/>
          </a:p>
        </p:txBody>
      </p:sp>
    </p:spTree>
    <p:extLst>
      <p:ext uri="{BB962C8B-B14F-4D97-AF65-F5344CB8AC3E}">
        <p14:creationId xmlns:p14="http://schemas.microsoft.com/office/powerpoint/2010/main" val="1700710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552398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5344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4294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850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6/16/2021 1:55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084204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622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6/16/2021 1:55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6/16/2021 1:55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157283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0306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185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244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084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1166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824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6/16/2021 1:55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2634143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226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4902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1318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757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05849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7395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2465"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465"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161A8F-14E1-437E-B3C7-74D465E056A3}"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6/16/2021</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444969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6/16/2021 1:55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661702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2144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2303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33354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B92A69F-2431-4C20-BC50-6E956938562B}" type="datetime1">
              <a:rPr lang="en-US" smtClean="0"/>
              <a:t>6/16/2021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88172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4.xml"/><Relationship Id="rId1" Type="http://schemas.openxmlformats.org/officeDocument/2006/relationships/tags" Target="../tags/tag3.xml"/><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5" y="233155"/>
            <a:ext cx="11375536" cy="565091"/>
          </a:xfrm>
        </p:spPr>
        <p:txBody>
          <a:bodyPr/>
          <a:lstStyle/>
          <a:p>
            <a:r>
              <a:rPr lang="en-US"/>
              <a:t>Click to edit Master title style</a:t>
            </a:r>
          </a:p>
        </p:txBody>
      </p:sp>
      <p:sp>
        <p:nvSpPr>
          <p:cNvPr id="5" name="Text Placeholder 4"/>
          <p:cNvSpPr>
            <a:spLocks noGrp="1"/>
          </p:cNvSpPr>
          <p:nvPr>
            <p:ph type="body" sz="quarter" idx="10"/>
          </p:nvPr>
        </p:nvSpPr>
        <p:spPr>
          <a:xfrm>
            <a:off x="529665" y="1476622"/>
            <a:ext cx="11375536" cy="20403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949855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mplate_36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lvl1pPr>
              <a:defRPr sz="3600">
                <a:solidFill>
                  <a:schemeClr val="accent1"/>
                </a:solidFill>
              </a:defRPr>
            </a:lvl1pPr>
          </a:lstStyle>
          <a:p>
            <a:r>
              <a:rPr lang="en-US"/>
              <a:t>Click to edit Master title style</a:t>
            </a:r>
          </a:p>
        </p:txBody>
      </p:sp>
    </p:spTree>
    <p:extLst>
      <p:ext uri="{BB962C8B-B14F-4D97-AF65-F5344CB8AC3E}">
        <p14:creationId xmlns:p14="http://schemas.microsoft.com/office/powerpoint/2010/main" val="288618847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281563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26242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7155119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5" y="233155"/>
            <a:ext cx="11375536" cy="565091"/>
          </a:xfrm>
        </p:spPr>
        <p:txBody>
          <a:bodyPr/>
          <a:lstStyle/>
          <a:p>
            <a:r>
              <a:rPr lang="en-US"/>
              <a:t>Click to edit Master title style</a:t>
            </a:r>
          </a:p>
        </p:txBody>
      </p:sp>
      <p:sp>
        <p:nvSpPr>
          <p:cNvPr id="5" name="Text Placeholder 4"/>
          <p:cNvSpPr>
            <a:spLocks noGrp="1"/>
          </p:cNvSpPr>
          <p:nvPr>
            <p:ph type="body" sz="quarter" idx="10"/>
          </p:nvPr>
        </p:nvSpPr>
        <p:spPr>
          <a:xfrm>
            <a:off x="529665" y="1476622"/>
            <a:ext cx="11375536" cy="20403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10"/>
          <p:cNvSpPr>
            <a:spLocks noGrp="1"/>
          </p:cNvSpPr>
          <p:nvPr>
            <p:ph type="ftr" sz="quarter" idx="3"/>
          </p:nvPr>
        </p:nvSpPr>
        <p:spPr>
          <a:xfrm>
            <a:off x="529662" y="6566609"/>
            <a:ext cx="2805146" cy="131134"/>
          </a:xfrm>
          <a:prstGeom prst="rect">
            <a:avLst/>
          </a:prstGeom>
        </p:spPr>
        <p:txBody>
          <a:bodyPr vert="horz" lIns="91440" tIns="45720" rIns="91440" bIns="45720" rtlCol="0" anchor="ctr"/>
          <a:lstStyle>
            <a:lvl1pPr>
              <a:defRPr lang="en-US" sz="816" smtClean="0">
                <a:solidFill>
                  <a:schemeClr val="tx1">
                    <a:tint val="75000"/>
                  </a:schemeClr>
                </a:solidFill>
              </a:defRPr>
            </a:lvl1pPr>
          </a:lstStyle>
          <a:p>
            <a:endParaRPr lang="en-NZ"/>
          </a:p>
        </p:txBody>
      </p:sp>
      <p:sp>
        <p:nvSpPr>
          <p:cNvPr id="11" name="Date Placeholder 3"/>
          <p:cNvSpPr>
            <a:spLocks noGrp="1"/>
          </p:cNvSpPr>
          <p:nvPr>
            <p:ph type="dt" sz="half" idx="2"/>
          </p:nvPr>
        </p:nvSpPr>
        <p:spPr>
          <a:xfrm>
            <a:off x="4742719" y="6566894"/>
            <a:ext cx="2805146" cy="130564"/>
          </a:xfrm>
          <a:prstGeom prst="rect">
            <a:avLst/>
          </a:prstGeom>
        </p:spPr>
        <p:txBody>
          <a:bodyPr vert="horz" lIns="91440" tIns="45720" rIns="91440" bIns="45720" rtlCol="0" anchor="ctr"/>
          <a:lstStyle>
            <a:lvl1pPr algn="l">
              <a:defRPr sz="816">
                <a:solidFill>
                  <a:schemeClr val="tx1">
                    <a:tint val="75000"/>
                  </a:schemeClr>
                </a:solidFill>
              </a:defRPr>
            </a:lvl1pPr>
          </a:lstStyle>
          <a:p>
            <a:fld id="{DDD9085E-F236-4DA5-800A-ABD563D8E80C}" type="datetimeFigureOut">
              <a:rPr lang="en-NZ" smtClean="0"/>
              <a:t>16/06/2021</a:t>
            </a:fld>
            <a:endParaRPr lang="en-NZ"/>
          </a:p>
        </p:txBody>
      </p:sp>
      <p:sp>
        <p:nvSpPr>
          <p:cNvPr id="12" name="Slide Number Placeholder 4"/>
          <p:cNvSpPr>
            <a:spLocks noGrp="1"/>
          </p:cNvSpPr>
          <p:nvPr>
            <p:ph type="sldNum" sz="quarter" idx="4"/>
          </p:nvPr>
        </p:nvSpPr>
        <p:spPr>
          <a:xfrm>
            <a:off x="9100051" y="6566894"/>
            <a:ext cx="2805146" cy="130564"/>
          </a:xfrm>
          <a:prstGeom prst="rect">
            <a:avLst/>
          </a:prstGeom>
        </p:spPr>
        <p:txBody>
          <a:bodyPr vert="horz" lIns="91440" tIns="45720" rIns="91440" bIns="45720" rtlCol="0" anchor="ctr"/>
          <a:lstStyle>
            <a:lvl1pPr algn="r">
              <a:defRPr sz="816">
                <a:solidFill>
                  <a:schemeClr val="tx1">
                    <a:tint val="75000"/>
                  </a:schemeClr>
                </a:solidFill>
              </a:defRPr>
            </a:lvl1pPr>
          </a:lstStyle>
          <a:p>
            <a:fld id="{ACD12783-0745-4B45-89C3-4C889D560545}" type="slidenum">
              <a:rPr lang="en-NZ" smtClean="0"/>
              <a:t>‹#›</a:t>
            </a:fld>
            <a:endParaRPr lang="en-NZ"/>
          </a:p>
        </p:txBody>
      </p:sp>
    </p:spTree>
    <p:extLst>
      <p:ext uri="{BB962C8B-B14F-4D97-AF65-F5344CB8AC3E}">
        <p14:creationId xmlns:p14="http://schemas.microsoft.com/office/powerpoint/2010/main" val="197315268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353535"/>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p:nvPicPr>
        <p:blipFill>
          <a:blip r:embed="rId2"/>
          <a:stretch>
            <a:fillRect/>
          </a:stretch>
        </p:blipFill>
        <p:spPr bwMode="black">
          <a:xfrm>
            <a:off x="457200" y="479425"/>
            <a:ext cx="1483418" cy="310896"/>
          </a:xfrm>
          <a:prstGeom prst="rect">
            <a:avLst/>
          </a:prstGeom>
        </p:spPr>
      </p:pic>
      <p:pic>
        <p:nvPicPr>
          <p:cNvPr id="5" name="Picture 4">
            <a:extLst>
              <a:ext uri="{FF2B5EF4-FFF2-40B4-BE49-F238E27FC236}">
                <a16:creationId xmlns:a16="http://schemas.microsoft.com/office/drawing/2014/main" id="{E080BF61-A03D-430D-9234-E9FFE438316E}"/>
              </a:ext>
            </a:extLst>
          </p:cNvPr>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11100750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8486833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5" y="233155"/>
            <a:ext cx="11375536" cy="565091"/>
          </a:xfrm>
        </p:spPr>
        <p:txBody>
          <a:bodyPr/>
          <a:lstStyle/>
          <a:p>
            <a:r>
              <a:rPr lang="en-US" dirty="0"/>
              <a:t>Click to edit Master title style</a:t>
            </a:r>
          </a:p>
        </p:txBody>
      </p:sp>
      <p:sp>
        <p:nvSpPr>
          <p:cNvPr id="5" name="Text Placeholder 4"/>
          <p:cNvSpPr>
            <a:spLocks noGrp="1"/>
          </p:cNvSpPr>
          <p:nvPr>
            <p:ph type="body" sz="quarter" idx="10"/>
          </p:nvPr>
        </p:nvSpPr>
        <p:spPr>
          <a:xfrm>
            <a:off x="529665" y="1476622"/>
            <a:ext cx="11375536" cy="20403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228944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2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29664" y="1476622"/>
            <a:ext cx="5597737" cy="249239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6308359" y="1493423"/>
            <a:ext cx="5597737" cy="249239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730559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2732361"/>
            <a:ext cx="9327356" cy="847476"/>
          </a:xfrm>
        </p:spPr>
        <p:txBody>
          <a:bodyPr anchor="b"/>
          <a:lstStyle>
            <a:lvl1pPr algn="ctr">
              <a:defRPr sz="6119"/>
            </a:lvl1pPr>
          </a:lstStyle>
          <a:p>
            <a:r>
              <a:rPr lang="en-US" dirty="0"/>
              <a:t>Click to edit Master title style</a:t>
            </a:r>
            <a:endParaRPr lang="en-NZ" dirty="0"/>
          </a:p>
        </p:txBody>
      </p:sp>
      <p:sp>
        <p:nvSpPr>
          <p:cNvPr id="3" name="Subtitle 2"/>
          <p:cNvSpPr>
            <a:spLocks noGrp="1"/>
          </p:cNvSpPr>
          <p:nvPr>
            <p:ph type="subTitle" idx="1"/>
          </p:nvPr>
        </p:nvSpPr>
        <p:spPr>
          <a:xfrm>
            <a:off x="1554560" y="3673745"/>
            <a:ext cx="9327356" cy="339067"/>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NZ"/>
          </a:p>
        </p:txBody>
      </p:sp>
    </p:spTree>
    <p:extLst>
      <p:ext uri="{BB962C8B-B14F-4D97-AF65-F5344CB8AC3E}">
        <p14:creationId xmlns:p14="http://schemas.microsoft.com/office/powerpoint/2010/main" val="333018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9864927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50"/>
            <a:ext cx="11888787" cy="2040374"/>
          </a:xfrm>
        </p:spPr>
        <p:txBody>
          <a:bodyPr>
            <a:spAutoFit/>
          </a:bodyPr>
          <a:lstStyle>
            <a:lvl1pPr marL="0" indent="0">
              <a:buNone/>
              <a:defRPr/>
            </a:lvl1pPr>
            <a:lvl2pPr marL="228557" indent="0">
              <a:buNone/>
              <a:defRPr/>
            </a:lvl2pPr>
            <a:lvl3pPr marL="457112" indent="0">
              <a:buNone/>
              <a:defRPr/>
            </a:lvl3pPr>
            <a:lvl4pPr marL="685669" indent="0">
              <a:buNone/>
              <a:defRPr/>
            </a:lvl4pPr>
            <a:lvl5pPr marL="914224"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054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332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5" y="233155"/>
            <a:ext cx="11375536" cy="762786"/>
          </a:xfrm>
        </p:spPr>
        <p:txBody>
          <a:bodyPr/>
          <a:lstStyle/>
          <a:p>
            <a:r>
              <a:rPr lang="en-US"/>
              <a:t>Click to edit Master title style</a:t>
            </a:r>
          </a:p>
        </p:txBody>
      </p:sp>
      <p:sp>
        <p:nvSpPr>
          <p:cNvPr id="5" name="Text Placeholder 4"/>
          <p:cNvSpPr>
            <a:spLocks noGrp="1"/>
          </p:cNvSpPr>
          <p:nvPr>
            <p:ph type="body" sz="quarter" idx="10"/>
          </p:nvPr>
        </p:nvSpPr>
        <p:spPr>
          <a:xfrm>
            <a:off x="529665" y="1476622"/>
            <a:ext cx="11375536" cy="19236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82357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mplate_36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lvl1pPr>
              <a:defRPr sz="3600">
                <a:solidFill>
                  <a:schemeClr val="accent1"/>
                </a:solidFill>
              </a:defRPr>
            </a:lvl1pPr>
          </a:lstStyle>
          <a:p>
            <a:r>
              <a:rPr lang="en-US"/>
              <a:t>Click to edit Master title style</a:t>
            </a:r>
          </a:p>
        </p:txBody>
      </p:sp>
    </p:spTree>
    <p:extLst>
      <p:ext uri="{BB962C8B-B14F-4D97-AF65-F5344CB8AC3E}">
        <p14:creationId xmlns:p14="http://schemas.microsoft.com/office/powerpoint/2010/main" val="202526662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7395191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lumn Bullet text">
    <p:bg>
      <p:bgPr>
        <a:solidFill>
          <a:srgbClr val="001F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28376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10.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4.xml"/><Relationship Id="rId1" Type="http://schemas.openxmlformats.org/officeDocument/2006/relationships/slideLayout" Target="../slideLayouts/slideLayout11.xml"/><Relationship Id="rId5" Type="http://schemas.openxmlformats.org/officeDocument/2006/relationships/image" Target="../media/image4.emf"/><Relationship Id="rId4" Type="http://schemas.openxmlformats.org/officeDocument/2006/relationships/oleObject" Target="../embeddings/oleObject2.bin"/></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8.xml"/><Relationship Id="rId1" Type="http://schemas.openxmlformats.org/officeDocument/2006/relationships/slideLayout" Target="../slideLayouts/slideLayout16.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9.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40" r:id="rId2"/>
    <p:sldLayoutId id="2147484247" r:id="rId3"/>
    <p:sldLayoutId id="2147484256" r:id="rId4"/>
    <p:sldLayoutId id="2147484517" r:id="rId5"/>
    <p:sldLayoutId id="2147484520" r:id="rId6"/>
    <p:sldLayoutId id="2147484613" r:id="rId7"/>
    <p:sldLayoutId id="2147484622" r:id="rId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5" y="233155"/>
            <a:ext cx="11375536" cy="56502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29660" y="1476622"/>
            <a:ext cx="11375535" cy="204037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881946"/>
      </p:ext>
    </p:extLst>
  </p:cSld>
  <p:clrMap bg1="lt1" tx1="dk1" bg2="lt2" tx2="dk2" accent1="accent1" accent2="accent2" accent3="accent3" accent4="accent4" accent5="accent5" accent6="accent6" hlink="hlink" folHlink="folHlink"/>
  <p:sldLayoutIdLst>
    <p:sldLayoutId id="2147484616" r:id="rId1"/>
    <p:sldLayoutId id="2147484617" r:id="rId2"/>
    <p:sldLayoutId id="2147484618" r:id="rId3"/>
    <p:sldLayoutId id="2147484619" r:id="rId4"/>
    <p:sldLayoutId id="2147484620" r:id="rId5"/>
  </p:sldLayoutIdLst>
  <p:transition>
    <p:fade/>
  </p:transition>
  <p:txStyles>
    <p:titleStyle>
      <a:lvl1pPr algn="l" defTabSz="932559" rtl="0" eaLnBrk="1" latinLnBrk="0" hangingPunct="1">
        <a:lnSpc>
          <a:spcPct val="90000"/>
        </a:lnSpc>
        <a:spcBef>
          <a:spcPct val="0"/>
        </a:spcBef>
        <a:buNone/>
        <a:defRPr lang="en-US" sz="4080" b="0" kern="1200" cap="none" spc="-102"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52962" indent="-352962" algn="l" defTabSz="932559" rtl="0" eaLnBrk="1" latinLnBrk="0" hangingPunct="1">
        <a:lnSpc>
          <a:spcPct val="90000"/>
        </a:lnSpc>
        <a:spcBef>
          <a:spcPct val="20000"/>
        </a:spcBef>
        <a:buSzPct val="90000"/>
        <a:buFont typeface="Arial" pitchFamily="34" charset="0"/>
        <a:buChar char="•"/>
        <a:defRPr sz="3264" kern="1200">
          <a:gradFill flip="none" rotWithShape="1">
            <a:gsLst>
              <a:gs pos="0">
                <a:schemeClr val="accent1"/>
              </a:gs>
              <a:gs pos="86000">
                <a:schemeClr val="accent1">
                  <a:lumMod val="75000"/>
                </a:schemeClr>
              </a:gs>
            </a:gsLst>
            <a:path path="circle">
              <a:fillToRect r="100000" b="100000"/>
            </a:path>
            <a:tileRect l="-100000" t="-100000"/>
          </a:gradFill>
          <a:latin typeface="+mn-lt"/>
          <a:ea typeface="+mn-ea"/>
          <a:cs typeface="+mn-cs"/>
        </a:defRPr>
      </a:lvl1pPr>
      <a:lvl2pPr marL="642780" indent="-289818" algn="l" defTabSz="932559" rtl="0" eaLnBrk="1" latinLnBrk="0" hangingPunct="1">
        <a:lnSpc>
          <a:spcPct val="90000"/>
        </a:lnSpc>
        <a:spcBef>
          <a:spcPct val="20000"/>
        </a:spcBef>
        <a:buSzPct val="90000"/>
        <a:buFont typeface="Arial" pitchFamily="34" charset="0"/>
        <a:buChar char="•"/>
        <a:tabLst>
          <a:tab pos="642780" algn="l"/>
        </a:tabLst>
        <a:defRPr sz="2856"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32597" indent="-289818" algn="l" defTabSz="932559" rtl="0" eaLnBrk="1" latinLnBrk="0" hangingPunct="1">
        <a:lnSpc>
          <a:spcPct val="90000"/>
        </a:lnSpc>
        <a:spcBef>
          <a:spcPct val="20000"/>
        </a:spcBef>
        <a:buSzPct val="90000"/>
        <a:buFont typeface="Arial" pitchFamily="34" charset="0"/>
        <a:buChar char="•"/>
        <a:defRPr sz="244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512231" indent="-228292" algn="l" defTabSz="932559" rtl="0" eaLnBrk="1" latinLnBrk="0" hangingPunct="1">
        <a:lnSpc>
          <a:spcPct val="90000"/>
        </a:lnSpc>
        <a:spcBef>
          <a:spcPct val="20000"/>
        </a:spcBef>
        <a:buSzPct val="90000"/>
        <a:buFont typeface="Arial" pitchFamily="34" charset="0"/>
        <a:buChar char="•"/>
        <a:tabLst>
          <a:tab pos="932597" algn="l"/>
        </a:tabLst>
        <a:defRPr sz="204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47000" indent="-234769" algn="l" defTabSz="932559" rtl="0" eaLnBrk="1" latinLnBrk="0" hangingPunct="1">
        <a:lnSpc>
          <a:spcPct val="90000"/>
        </a:lnSpc>
        <a:spcBef>
          <a:spcPct val="20000"/>
        </a:spcBef>
        <a:buSzPct val="90000"/>
        <a:buFont typeface="Arial" pitchFamily="34" charset="0"/>
        <a:buChar char="•"/>
        <a:defRPr sz="204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2"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9393899" y="3050515"/>
            <a:ext cx="6995160" cy="894134"/>
          </a:xfrm>
          <a:prstGeom prst="rect">
            <a:avLst/>
          </a:prstGeom>
        </p:spPr>
      </p:pic>
    </p:spTree>
    <p:extLst>
      <p:ext uri="{BB962C8B-B14F-4D97-AF65-F5344CB8AC3E}">
        <p14:creationId xmlns:p14="http://schemas.microsoft.com/office/powerpoint/2010/main" val="2571299171"/>
      </p:ext>
    </p:extLst>
  </p:cSld>
  <p:clrMap bg1="dk1" tx1="lt1" bg2="dk2" tx2="lt2" accent1="accent1" accent2="accent2" accent3="accent3" accent4="accent4" accent5="accent5" accent6="accent6" hlink="hlink" folHlink="folHlink"/>
  <p:sldLayoutIdLst>
    <p:sldLayoutId id="2147484524" r:id="rId1"/>
  </p:sldLayoutIdLst>
  <p:transition>
    <p:fade/>
  </p:transition>
  <p:txStyles>
    <p:titleStyle>
      <a:lvl1pPr algn="l" defTabSz="932384"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8" marR="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5" y="233155"/>
            <a:ext cx="11375536" cy="565027"/>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29660" y="1476622"/>
            <a:ext cx="11375535" cy="204037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4773345"/>
      </p:ext>
    </p:extLst>
  </p:cSld>
  <p:clrMap bg1="lt1" tx1="dk1" bg2="lt2" tx2="dk2" accent1="accent1" accent2="accent2" accent3="accent3" accent4="accent4" accent5="accent5" accent6="accent6" hlink="hlink" folHlink="folHlink"/>
  <p:sldLayoutIdLst>
    <p:sldLayoutId id="2147484544" r:id="rId1"/>
  </p:sldLayoutIdLst>
  <p:transition>
    <p:fade/>
  </p:transition>
  <p:txStyles>
    <p:titleStyle>
      <a:lvl1pPr algn="l" defTabSz="932559" rtl="0" eaLnBrk="1" latinLnBrk="0" hangingPunct="1">
        <a:lnSpc>
          <a:spcPct val="90000"/>
        </a:lnSpc>
        <a:spcBef>
          <a:spcPct val="0"/>
        </a:spcBef>
        <a:buNone/>
        <a:defRPr lang="en-US" sz="4080" b="0" kern="1200" cap="none" spc="-102"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52962" indent="-352962" algn="l" defTabSz="932559" rtl="0" eaLnBrk="1" latinLnBrk="0" hangingPunct="1">
        <a:lnSpc>
          <a:spcPct val="90000"/>
        </a:lnSpc>
        <a:spcBef>
          <a:spcPct val="20000"/>
        </a:spcBef>
        <a:buSzPct val="90000"/>
        <a:buFont typeface="Arial" pitchFamily="34" charset="0"/>
        <a:buChar char="•"/>
        <a:defRPr sz="3264" kern="1200">
          <a:gradFill flip="none" rotWithShape="1">
            <a:gsLst>
              <a:gs pos="0">
                <a:schemeClr val="accent1"/>
              </a:gs>
              <a:gs pos="86000">
                <a:schemeClr val="accent1">
                  <a:lumMod val="75000"/>
                </a:schemeClr>
              </a:gs>
            </a:gsLst>
            <a:path path="circle">
              <a:fillToRect r="100000" b="100000"/>
            </a:path>
            <a:tileRect l="-100000" t="-100000"/>
          </a:gradFill>
          <a:latin typeface="+mn-lt"/>
          <a:ea typeface="+mn-ea"/>
          <a:cs typeface="+mn-cs"/>
        </a:defRPr>
      </a:lvl1pPr>
      <a:lvl2pPr marL="642780" indent="-289818" algn="l" defTabSz="932559" rtl="0" eaLnBrk="1" latinLnBrk="0" hangingPunct="1">
        <a:lnSpc>
          <a:spcPct val="90000"/>
        </a:lnSpc>
        <a:spcBef>
          <a:spcPct val="20000"/>
        </a:spcBef>
        <a:buSzPct val="90000"/>
        <a:buFont typeface="Arial" pitchFamily="34" charset="0"/>
        <a:buChar char="•"/>
        <a:tabLst>
          <a:tab pos="642780" algn="l"/>
        </a:tabLst>
        <a:defRPr sz="2856"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32597" indent="-289818" algn="l" defTabSz="932559" rtl="0" eaLnBrk="1" latinLnBrk="0" hangingPunct="1">
        <a:lnSpc>
          <a:spcPct val="90000"/>
        </a:lnSpc>
        <a:spcBef>
          <a:spcPct val="20000"/>
        </a:spcBef>
        <a:buSzPct val="90000"/>
        <a:buFont typeface="Arial" pitchFamily="34" charset="0"/>
        <a:buChar char="•"/>
        <a:defRPr sz="244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512231" indent="-228292" algn="l" defTabSz="932559" rtl="0" eaLnBrk="1" latinLnBrk="0" hangingPunct="1">
        <a:lnSpc>
          <a:spcPct val="90000"/>
        </a:lnSpc>
        <a:spcBef>
          <a:spcPct val="20000"/>
        </a:spcBef>
        <a:buSzPct val="90000"/>
        <a:buFont typeface="Arial" pitchFamily="34" charset="0"/>
        <a:buChar char="•"/>
        <a:tabLst>
          <a:tab pos="932597" algn="l"/>
        </a:tabLst>
        <a:defRPr sz="204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47000" indent="-234769" algn="l" defTabSz="932559" rtl="0" eaLnBrk="1" latinLnBrk="0" hangingPunct="1">
        <a:lnSpc>
          <a:spcPct val="90000"/>
        </a:lnSpc>
        <a:spcBef>
          <a:spcPct val="20000"/>
        </a:spcBef>
        <a:buSzPct val="90000"/>
        <a:buFont typeface="Arial" pitchFamily="34" charset="0"/>
        <a:buChar char="•"/>
        <a:defRPr sz="204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84454" y="295274"/>
            <a:ext cx="11271191" cy="917575"/>
          </a:xfrm>
          <a:prstGeom prst="rect">
            <a:avLst/>
          </a:prstGeom>
        </p:spPr>
        <p:txBody>
          <a:bodyPr vert="horz" wrap="square" lIns="0"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584454" y="1363663"/>
            <a:ext cx="11268948" cy="5181600"/>
          </a:xfrm>
          <a:prstGeom prst="rect">
            <a:avLst/>
          </a:prstGeom>
        </p:spPr>
        <p:txBody>
          <a:bodyPr vert="horz" wrap="square" lIns="0" tIns="146304" rIns="182880" bIns="146304"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6655216"/>
      </p:ext>
    </p:extLst>
  </p:cSld>
  <p:clrMap bg1="lt1" tx1="dk1" bg2="lt2" tx2="dk2" accent1="accent1" accent2="accent2" accent3="accent3" accent4="accent4" accent5="accent5" accent6="accent6" hlink="hlink" folHlink="folHlink"/>
  <p:sldLayoutIdLst>
    <p:sldLayoutId id="2147484563" r:id="rId1"/>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hf hdr="0" ftr="0" dt="0"/>
  <p:txStyles>
    <p:title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23">
          <p15:clr>
            <a:srgbClr val="F26B43"/>
          </p15:clr>
        </p15:guide>
        <p15:guide id="2" pos="365">
          <p15:clr>
            <a:srgbClr val="F26B43"/>
          </p15:clr>
        </p15:guide>
        <p15:guide id="3" pos="7469">
          <p15:clr>
            <a:srgbClr val="F26B43"/>
          </p15:clr>
        </p15:guide>
        <p15:guide id="4" orient="horz" pos="859">
          <p15:clr>
            <a:srgbClr val="F26B43"/>
          </p15:clr>
        </p15:guide>
        <p15:guide id="5" orient="horz" pos="787">
          <p15:clr>
            <a:srgbClr val="F26B43"/>
          </p15:clr>
        </p15:guide>
        <p15:guide id="6" orient="horz" pos="4099">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FE635646-57C6-40CA-9A11-9EB506E8D41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158978905"/>
      </p:ext>
    </p:extLst>
  </p:cSld>
  <p:clrMap bg1="lt1" tx1="dk1" bg2="lt2" tx2="dk2" accent1="accent1" accent2="accent2" accent3="accent3" accent4="accent4" accent5="accent5" accent6="accent6" hlink="hlink" folHlink="folHlink"/>
  <p:sldLayoutIdLst>
    <p:sldLayoutId id="2147484578"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EC2D13C0-29DE-42A3-97F9-76594C3067E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09150199"/>
      </p:ext>
    </p:extLst>
  </p:cSld>
  <p:clrMap bg1="lt1" tx1="dk1" bg2="lt2" tx2="dk2" accent1="accent1" accent2="accent2" accent3="accent3" accent4="accent4" accent5="accent5" accent6="accent6" hlink="hlink" folHlink="folHlink"/>
  <p:sldLayoutIdLst>
    <p:sldLayoutId id="2147484584"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5EC45F2E-B8AF-4685-8E67-79E77B39CFE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28003289"/>
      </p:ext>
    </p:extLst>
  </p:cSld>
  <p:clrMap bg1="lt1" tx1="dk1" bg2="lt2" tx2="dk2" accent1="accent1" accent2="accent2" accent3="accent3" accent4="accent4" accent5="accent5" accent6="accent6" hlink="hlink" folHlink="folHlink"/>
  <p:sldLayoutIdLst>
    <p:sldLayoutId id="2147484593" r:id="rId1"/>
    <p:sldLayoutId id="2147484614"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82666B3F-3C8C-4959-B844-C7893003214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382309518"/>
      </p:ext>
    </p:extLst>
  </p:cSld>
  <p:clrMap bg1="lt1" tx1="dk1" bg2="lt2" tx2="dk2" accent1="accent1" accent2="accent2" accent3="accent3" accent4="accent4" accent5="accent5" accent6="accent6" hlink="hlink" folHlink="folHlink"/>
  <p:sldLayoutIdLst>
    <p:sldLayoutId id="2147484598"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D9F0DFF4-0301-4441-832F-90695A3DB11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973526721"/>
      </p:ext>
    </p:extLst>
  </p:cSld>
  <p:clrMap bg1="lt1" tx1="dk1" bg2="lt2" tx2="dk2" accent1="accent1" accent2="accent2" accent3="accent3" accent4="accent4" accent5="accent5" accent6="accent6" hlink="hlink" folHlink="folHlink"/>
  <p:sldLayoutIdLst>
    <p:sldLayoutId id="2147484606"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www.peoplematters.in/article/talent-management/the-growing-hr-disconnect-in-enabling-a-culture-of-agility-15297"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7.sv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2.svg"/><Relationship Id="rId9" Type="http://schemas.openxmlformats.org/officeDocument/2006/relationships/image" Target="../media/image19.svg"/></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stack/azure-stack-add-manage-billing-as-a-csp" TargetMode="External"/><Relationship Id="rId7" Type="http://schemas.openxmlformats.org/officeDocument/2006/relationships/hyperlink" Target="https://azure.microsoft.com/files/Pricing/Details/AzureStack/azure-stack-hub-hosters-service-providers.pdf" TargetMode="External"/><Relationship Id="rId2" Type="http://schemas.openxmlformats.org/officeDocument/2006/relationships/hyperlink" Target="https://aka.ms/AZSforCSP" TargetMode="External"/><Relationship Id="rId1" Type="http://schemas.openxmlformats.org/officeDocument/2006/relationships/slideLayout" Target="../slideLayouts/slideLayout15.xml"/><Relationship Id="rId6" Type="http://schemas.openxmlformats.org/officeDocument/2006/relationships/hyperlink" Target="https://aka.ms/azstackCSPusage" TargetMode="External"/><Relationship Id="rId5" Type="http://schemas.openxmlformats.org/officeDocument/2006/relationships/hyperlink" Target="https://aka.ms/AZScspRegistration" TargetMode="External"/><Relationship Id="rId4" Type="http://schemas.openxmlformats.org/officeDocument/2006/relationships/hyperlink" Target="https://aka.ms/AZScspMultiTenant"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themeOverride" Target="../theme/themeOverride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hemeOverride" Target="../theme/themeOverride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hyperlink" Target="http://aka.ms/as_packaging_pricing_datasheet"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5" Type="http://schemas.openxmlformats.org/officeDocument/2006/relationships/hyperlink" Target="http://aka.ms/as_licensing_guide_serviceprovider" TargetMode="External"/><Relationship Id="rId4" Type="http://schemas.openxmlformats.org/officeDocument/2006/relationships/hyperlink" Target="http://aka.ms/as_licensing_guide_customer"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ags" Target="../tags/tag4.x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Stack Hub Billing, Licensing and Support</a:t>
            </a:r>
          </a:p>
        </p:txBody>
      </p:sp>
      <p:sp>
        <p:nvSpPr>
          <p:cNvPr id="3" name="Text Placeholder 2"/>
          <p:cNvSpPr>
            <a:spLocks noGrp="1"/>
          </p:cNvSpPr>
          <p:nvPr>
            <p:ph type="body" sz="quarter" idx="14"/>
          </p:nvPr>
        </p:nvSpPr>
        <p:spPr>
          <a:xfrm>
            <a:off x="274702" y="4216562"/>
            <a:ext cx="6402388" cy="609398"/>
          </a:xfrm>
        </p:spPr>
        <p:txBody>
          <a:bodyPr>
            <a:spAutoFit/>
          </a:bodyPr>
          <a:lstStyle/>
          <a:p>
            <a:pPr lvl="0"/>
            <a:r>
              <a:rPr lang="en-US" sz="2800" dirty="0"/>
              <a:t>Licensing Microsoft Azure Stack Hub</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5" name="Rectangle 4">
            <a:extLst>
              <a:ext uri="{FF2B5EF4-FFF2-40B4-BE49-F238E27FC236}">
                <a16:creationId xmlns:a16="http://schemas.microsoft.com/office/drawing/2014/main" id="{A742D82A-804A-4DDB-AB8D-65FB8FFA1C87}"/>
              </a:ext>
            </a:extLst>
          </p:cNvPr>
          <p:cNvSpPr/>
          <p:nvPr/>
        </p:nvSpPr>
        <p:spPr>
          <a:xfrm>
            <a:off x="274702" y="5034647"/>
            <a:ext cx="6216419" cy="646331"/>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Rectangle 247"/>
          <p:cNvSpPr/>
          <p:nvPr/>
        </p:nvSpPr>
        <p:spPr bwMode="auto">
          <a:xfrm>
            <a:off x="6224475" y="1854475"/>
            <a:ext cx="5074201" cy="941396"/>
          </a:xfrm>
          <a:prstGeom prst="rect">
            <a:avLst/>
          </a:prstGeom>
          <a:solidFill>
            <a:schemeClr val="bg1"/>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p:cNvSpPr/>
          <p:nvPr/>
        </p:nvSpPr>
        <p:spPr bwMode="auto">
          <a:xfrm>
            <a:off x="594633" y="1649661"/>
            <a:ext cx="10793853" cy="1264791"/>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p:txBody>
          <a:bodyPr/>
          <a:lstStyle/>
          <a:p>
            <a:r>
              <a:rPr lang="en-US" sz="4800" dirty="0">
                <a:gradFill>
                  <a:gsLst>
                    <a:gs pos="1250">
                      <a:schemeClr val="tx1"/>
                    </a:gs>
                    <a:gs pos="100000">
                      <a:schemeClr val="tx1"/>
                    </a:gs>
                  </a:gsLst>
                  <a:lin ang="5400000" scaled="0"/>
                </a:gradFill>
                <a:cs typeface="Segoe UI"/>
              </a:rPr>
              <a:t>Pay as you go is similar to Azure Services </a:t>
            </a:r>
            <a:endParaRPr lang="en-US" sz="4800" dirty="0">
              <a:gradFill>
                <a:gsLst>
                  <a:gs pos="1250">
                    <a:schemeClr val="tx1"/>
                  </a:gs>
                  <a:gs pos="100000">
                    <a:schemeClr val="tx1"/>
                  </a:gs>
                </a:gsLst>
                <a:lin ang="5400000" scaled="0"/>
              </a:gradFill>
            </a:endParaRPr>
          </a:p>
        </p:txBody>
      </p:sp>
      <p:sp>
        <p:nvSpPr>
          <p:cNvPr id="238" name="Rectangle 237"/>
          <p:cNvSpPr/>
          <p:nvPr/>
        </p:nvSpPr>
        <p:spPr bwMode="auto">
          <a:xfrm>
            <a:off x="820224" y="1851340"/>
            <a:ext cx="5074201" cy="941396"/>
          </a:xfrm>
          <a:prstGeom prst="rect">
            <a:avLst/>
          </a:prstGeom>
          <a:solidFill>
            <a:schemeClr val="bg1"/>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39" name="Straight Connector 238"/>
          <p:cNvCxnSpPr/>
          <p:nvPr/>
        </p:nvCxnSpPr>
        <p:spPr>
          <a:xfrm>
            <a:off x="2078199" y="1973853"/>
            <a:ext cx="0" cy="654897"/>
          </a:xfrm>
          <a:prstGeom prst="line">
            <a:avLst/>
          </a:prstGeom>
          <a:ln>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315133" y="1973853"/>
            <a:ext cx="0" cy="654897"/>
          </a:xfrm>
          <a:prstGeom prst="line">
            <a:avLst/>
          </a:prstGeom>
          <a:ln>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4552068" y="1973853"/>
            <a:ext cx="0" cy="654897"/>
          </a:xfrm>
          <a:prstGeom prst="line">
            <a:avLst/>
          </a:prstGeom>
          <a:ln>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53" name="Rectangle 252"/>
          <p:cNvSpPr/>
          <p:nvPr/>
        </p:nvSpPr>
        <p:spPr bwMode="auto">
          <a:xfrm>
            <a:off x="8706425" y="2491150"/>
            <a:ext cx="1265988" cy="2742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7" tIns="63999" rIns="27427" bIns="63999" numCol="1" spcCol="0" rtlCol="0" fromWordArt="0" anchor="b" anchorCtr="0" forceAA="0" compatLnSpc="1">
            <a:prstTxWarp prst="textNoShape">
              <a:avLst/>
            </a:prstTxWarp>
            <a:no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183560"/>
                </a:solidFill>
                <a:effectLst/>
                <a:uLnTx/>
                <a:uFillTx/>
                <a:latin typeface="Segoe UI Semibold" panose="020B0702040204020203" pitchFamily="34" charset="0"/>
                <a:ea typeface="Segoe UI" pitchFamily="34" charset="0"/>
                <a:cs typeface="Segoe UI" pitchFamily="34" charset="0"/>
              </a:rPr>
              <a:t>VM Images</a:t>
            </a:r>
          </a:p>
        </p:txBody>
      </p:sp>
      <p:sp>
        <p:nvSpPr>
          <p:cNvPr id="255" name="Freeform 58"/>
          <p:cNvSpPr>
            <a:spLocks noEditPoints="1"/>
          </p:cNvSpPr>
          <p:nvPr/>
        </p:nvSpPr>
        <p:spPr bwMode="black">
          <a:xfrm>
            <a:off x="9122406" y="2049438"/>
            <a:ext cx="434025" cy="46519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83931" tIns="41966" rIns="83931" bIns="41966" numCol="1" anchor="t" anchorCtr="0" compatLnSpc="1">
            <a:prstTxWarp prst="textNoShape">
              <a:avLst/>
            </a:prstTxWarp>
          </a:bodyPr>
          <a:lstStyle/>
          <a:p>
            <a:pPr marL="0" marR="0" lvl="0" indent="0" algn="l" defTabSz="698406"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Segoe UI"/>
              <a:ea typeface="+mn-ea"/>
              <a:cs typeface="+mn-cs"/>
            </a:endParaRPr>
          </a:p>
        </p:txBody>
      </p:sp>
      <p:sp>
        <p:nvSpPr>
          <p:cNvPr id="275" name="Rounded Rectangle 68"/>
          <p:cNvSpPr/>
          <p:nvPr/>
        </p:nvSpPr>
        <p:spPr>
          <a:xfrm>
            <a:off x="5110957" y="2024900"/>
            <a:ext cx="261529" cy="521359"/>
          </a:xfrm>
          <a:custGeom>
            <a:avLst/>
            <a:gdLst/>
            <a:ahLst/>
            <a:cxnLst/>
            <a:rect l="l" t="t" r="r" b="b"/>
            <a:pathLst>
              <a:path w="736663" h="1468542">
                <a:moveTo>
                  <a:pt x="127441" y="1331784"/>
                </a:moveTo>
                <a:lnTo>
                  <a:pt x="127441" y="1333372"/>
                </a:lnTo>
                <a:lnTo>
                  <a:pt x="126399" y="1332578"/>
                </a:lnTo>
                <a:close/>
                <a:moveTo>
                  <a:pt x="369735" y="1314798"/>
                </a:moveTo>
                <a:lnTo>
                  <a:pt x="357710" y="1354631"/>
                </a:lnTo>
                <a:cubicBezTo>
                  <a:pt x="363388" y="1358973"/>
                  <a:pt x="380090" y="1370330"/>
                  <a:pt x="405310" y="1358639"/>
                </a:cubicBezTo>
                <a:lnTo>
                  <a:pt x="417335" y="1317052"/>
                </a:lnTo>
                <a:cubicBezTo>
                  <a:pt x="391197" y="1326823"/>
                  <a:pt x="381844" y="1320309"/>
                  <a:pt x="369735" y="1314798"/>
                </a:cubicBezTo>
                <a:close/>
                <a:moveTo>
                  <a:pt x="140687" y="1309718"/>
                </a:moveTo>
                <a:lnTo>
                  <a:pt x="110683" y="1332578"/>
                </a:lnTo>
                <a:lnTo>
                  <a:pt x="140687" y="1355438"/>
                </a:lnTo>
                <a:lnTo>
                  <a:pt x="156403" y="1355438"/>
                </a:lnTo>
                <a:lnTo>
                  <a:pt x="133275" y="1337817"/>
                </a:lnTo>
                <a:lnTo>
                  <a:pt x="218881" y="1337817"/>
                </a:lnTo>
                <a:lnTo>
                  <a:pt x="218881" y="1328673"/>
                </a:lnTo>
                <a:lnTo>
                  <a:pt x="131524" y="1328673"/>
                </a:lnTo>
                <a:lnTo>
                  <a:pt x="156403" y="1309718"/>
                </a:lnTo>
                <a:close/>
                <a:moveTo>
                  <a:pt x="341326" y="1303311"/>
                </a:moveTo>
                <a:cubicBezTo>
                  <a:pt x="330365" y="1302817"/>
                  <a:pt x="321446" y="1307351"/>
                  <a:pt x="317323" y="1308656"/>
                </a:cubicBezTo>
                <a:lnTo>
                  <a:pt x="305799" y="1349742"/>
                </a:lnTo>
                <a:cubicBezTo>
                  <a:pt x="332438" y="1338385"/>
                  <a:pt x="344297" y="1348072"/>
                  <a:pt x="350393" y="1351996"/>
                </a:cubicBezTo>
                <a:lnTo>
                  <a:pt x="362668" y="1311412"/>
                </a:lnTo>
                <a:cubicBezTo>
                  <a:pt x="355215" y="1305713"/>
                  <a:pt x="347903" y="1303607"/>
                  <a:pt x="341326" y="1303311"/>
                </a:cubicBezTo>
                <a:close/>
                <a:moveTo>
                  <a:pt x="609845" y="1293468"/>
                </a:moveTo>
                <a:cubicBezTo>
                  <a:pt x="615874" y="1293468"/>
                  <a:pt x="620761" y="1298355"/>
                  <a:pt x="620761" y="1304384"/>
                </a:cubicBezTo>
                <a:cubicBezTo>
                  <a:pt x="620761" y="1310412"/>
                  <a:pt x="615874" y="1315299"/>
                  <a:pt x="609845" y="1315299"/>
                </a:cubicBezTo>
                <a:cubicBezTo>
                  <a:pt x="603816" y="1315299"/>
                  <a:pt x="598929" y="1310412"/>
                  <a:pt x="598929" y="1304384"/>
                </a:cubicBezTo>
                <a:cubicBezTo>
                  <a:pt x="598929" y="1298355"/>
                  <a:pt x="603816" y="1293468"/>
                  <a:pt x="609845" y="1293468"/>
                </a:cubicBezTo>
                <a:close/>
                <a:moveTo>
                  <a:pt x="609845" y="1272471"/>
                </a:moveTo>
                <a:cubicBezTo>
                  <a:pt x="592965" y="1272471"/>
                  <a:pt x="579282" y="1286759"/>
                  <a:pt x="579282" y="1304384"/>
                </a:cubicBezTo>
                <a:cubicBezTo>
                  <a:pt x="579282" y="1307127"/>
                  <a:pt x="579613" y="1309790"/>
                  <a:pt x="580345" y="1312304"/>
                </a:cubicBezTo>
                <a:lnTo>
                  <a:pt x="545743" y="1335166"/>
                </a:lnTo>
                <a:cubicBezTo>
                  <a:pt x="543087" y="1336921"/>
                  <a:pt x="542356" y="1340498"/>
                  <a:pt x="544112" y="1343154"/>
                </a:cubicBezTo>
                <a:lnTo>
                  <a:pt x="547808" y="1348749"/>
                </a:lnTo>
                <a:cubicBezTo>
                  <a:pt x="549564" y="1351406"/>
                  <a:pt x="553140" y="1352136"/>
                  <a:pt x="555796" y="1350381"/>
                </a:cubicBezTo>
                <a:lnTo>
                  <a:pt x="589546" y="1328081"/>
                </a:lnTo>
                <a:cubicBezTo>
                  <a:pt x="594873" y="1333223"/>
                  <a:pt x="602015" y="1336297"/>
                  <a:pt x="609845" y="1336297"/>
                </a:cubicBezTo>
                <a:cubicBezTo>
                  <a:pt x="626724" y="1336297"/>
                  <a:pt x="640408" y="1322009"/>
                  <a:pt x="640408" y="1304384"/>
                </a:cubicBezTo>
                <a:cubicBezTo>
                  <a:pt x="640408" y="1286759"/>
                  <a:pt x="626724" y="1272471"/>
                  <a:pt x="609845" y="1272471"/>
                </a:cubicBezTo>
                <a:close/>
                <a:moveTo>
                  <a:pt x="383263" y="1263939"/>
                </a:moveTo>
                <a:lnTo>
                  <a:pt x="371238" y="1303772"/>
                </a:lnTo>
                <a:cubicBezTo>
                  <a:pt x="376917" y="1308115"/>
                  <a:pt x="393618" y="1319472"/>
                  <a:pt x="418838" y="1307781"/>
                </a:cubicBezTo>
                <a:lnTo>
                  <a:pt x="430863" y="1266194"/>
                </a:lnTo>
                <a:cubicBezTo>
                  <a:pt x="404725" y="1275964"/>
                  <a:pt x="395372" y="1269451"/>
                  <a:pt x="383263" y="1263939"/>
                </a:cubicBezTo>
                <a:close/>
                <a:moveTo>
                  <a:pt x="354354" y="1252330"/>
                </a:moveTo>
                <a:cubicBezTo>
                  <a:pt x="343392" y="1251837"/>
                  <a:pt x="334474" y="1256371"/>
                  <a:pt x="330351" y="1257676"/>
                </a:cubicBezTo>
                <a:lnTo>
                  <a:pt x="318826" y="1298762"/>
                </a:lnTo>
                <a:cubicBezTo>
                  <a:pt x="345466" y="1287405"/>
                  <a:pt x="357324" y="1297092"/>
                  <a:pt x="363420" y="1301016"/>
                </a:cubicBezTo>
                <a:lnTo>
                  <a:pt x="375696" y="1260432"/>
                </a:lnTo>
                <a:cubicBezTo>
                  <a:pt x="368242" y="1254732"/>
                  <a:pt x="360930" y="1252626"/>
                  <a:pt x="354354" y="1252330"/>
                </a:cubicBezTo>
                <a:close/>
                <a:moveTo>
                  <a:pt x="91262" y="129693"/>
                </a:moveTo>
                <a:lnTo>
                  <a:pt x="91262" y="1125642"/>
                </a:lnTo>
                <a:lnTo>
                  <a:pt x="645400" y="1125642"/>
                </a:lnTo>
                <a:lnTo>
                  <a:pt x="645400" y="129693"/>
                </a:lnTo>
                <a:close/>
                <a:moveTo>
                  <a:pt x="46579" y="0"/>
                </a:moveTo>
                <a:lnTo>
                  <a:pt x="690084" y="0"/>
                </a:lnTo>
                <a:cubicBezTo>
                  <a:pt x="715809" y="0"/>
                  <a:pt x="736663" y="20854"/>
                  <a:pt x="736663" y="46579"/>
                </a:cubicBezTo>
                <a:lnTo>
                  <a:pt x="736663" y="1421963"/>
                </a:lnTo>
                <a:cubicBezTo>
                  <a:pt x="736663" y="1447688"/>
                  <a:pt x="715809" y="1468542"/>
                  <a:pt x="690084" y="1468542"/>
                </a:cubicBezTo>
                <a:lnTo>
                  <a:pt x="46579" y="1468542"/>
                </a:lnTo>
                <a:cubicBezTo>
                  <a:pt x="20854" y="1468542"/>
                  <a:pt x="0" y="1447688"/>
                  <a:pt x="0" y="1421963"/>
                </a:cubicBezTo>
                <a:lnTo>
                  <a:pt x="0" y="46579"/>
                </a:lnTo>
                <a:cubicBezTo>
                  <a:pt x="0" y="20854"/>
                  <a:pt x="20854" y="0"/>
                  <a:pt x="4657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28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76" name="Group 275"/>
          <p:cNvGrpSpPr/>
          <p:nvPr/>
        </p:nvGrpSpPr>
        <p:grpSpPr>
          <a:xfrm>
            <a:off x="1146626" y="2025591"/>
            <a:ext cx="613183" cy="519977"/>
            <a:chOff x="992838" y="2140018"/>
            <a:chExt cx="613270" cy="520051"/>
          </a:xfrm>
          <a:solidFill>
            <a:schemeClr val="accent2"/>
          </a:solidFill>
        </p:grpSpPr>
        <p:sp>
          <p:nvSpPr>
            <p:cNvPr id="277" name="Freeform 88"/>
            <p:cNvSpPr>
              <a:spLocks noEditPoints="1"/>
            </p:cNvSpPr>
            <p:nvPr/>
          </p:nvSpPr>
          <p:spPr bwMode="black">
            <a:xfrm>
              <a:off x="992838" y="2140018"/>
              <a:ext cx="613270" cy="520051"/>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2" tIns="45711" rIns="91422" bIns="45711" numCol="1" rtlCol="0" anchor="ctr" anchorCtr="0" compatLnSpc="1">
              <a:prstTxWarp prst="textNoShape">
                <a:avLst/>
              </a:prstTxWarp>
            </a:bodyPr>
            <a:lstStyle/>
            <a:p>
              <a:pPr marL="0" marR="0" lvl="0" indent="0" algn="l" defTabSz="74067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lumMod val="50000"/>
                  </a:srgbClr>
                </a:solidFill>
                <a:effectLst/>
                <a:uLnTx/>
                <a:uFillTx/>
                <a:latin typeface="Segoe UI"/>
                <a:ea typeface="+mn-ea"/>
                <a:cs typeface="+mn-cs"/>
              </a:endParaRPr>
            </a:p>
          </p:txBody>
        </p:sp>
        <p:sp>
          <p:nvSpPr>
            <p:cNvPr id="278" name="Freeform 23"/>
            <p:cNvSpPr>
              <a:spLocks noEditPoints="1"/>
            </p:cNvSpPr>
            <p:nvPr/>
          </p:nvSpPr>
          <p:spPr bwMode="black">
            <a:xfrm>
              <a:off x="1194423" y="2267604"/>
              <a:ext cx="210100" cy="210045"/>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2293" tIns="41147" rIns="82293" bIns="41147" numCol="1" anchor="t" anchorCtr="0" compatLnSpc="1">
              <a:prstTxWarp prst="textNoShape">
                <a:avLst/>
              </a:prstTxWarp>
            </a:bodyPr>
            <a:lstStyle/>
            <a:p>
              <a:pPr marL="0" marR="0" lvl="0" indent="0" algn="l" defTabSz="93266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
        <p:nvSpPr>
          <p:cNvPr id="279" name="Oval 13"/>
          <p:cNvSpPr/>
          <p:nvPr/>
        </p:nvSpPr>
        <p:spPr>
          <a:xfrm>
            <a:off x="2466121" y="2053770"/>
            <a:ext cx="463619" cy="463619"/>
          </a:xfrm>
          <a:custGeom>
            <a:avLst/>
            <a:gdLst/>
            <a:ahLst/>
            <a:cxnLst/>
            <a:rect l="l" t="t" r="r" b="b"/>
            <a:pathLst>
              <a:path w="5360063" h="5360063">
                <a:moveTo>
                  <a:pt x="2786711" y="4616633"/>
                </a:moveTo>
                <a:cubicBezTo>
                  <a:pt x="2845629" y="4616633"/>
                  <a:pt x="2893391" y="4664395"/>
                  <a:pt x="2893391" y="4723313"/>
                </a:cubicBezTo>
                <a:lnTo>
                  <a:pt x="2893216" y="4724182"/>
                </a:lnTo>
                <a:cubicBezTo>
                  <a:pt x="2893390" y="4724470"/>
                  <a:pt x="2893391" y="4724760"/>
                  <a:pt x="2893391" y="4725050"/>
                </a:cubicBezTo>
                <a:cubicBezTo>
                  <a:pt x="2893391" y="4783968"/>
                  <a:pt x="2845629" y="4831730"/>
                  <a:pt x="2786711" y="4831730"/>
                </a:cubicBezTo>
                <a:cubicBezTo>
                  <a:pt x="2727793" y="4831730"/>
                  <a:pt x="2680031" y="4783968"/>
                  <a:pt x="2680031" y="4725050"/>
                </a:cubicBezTo>
                <a:lnTo>
                  <a:pt x="2680206" y="4724182"/>
                </a:lnTo>
                <a:cubicBezTo>
                  <a:pt x="2680032" y="4723893"/>
                  <a:pt x="2680031" y="4723603"/>
                  <a:pt x="2680031" y="4723313"/>
                </a:cubicBezTo>
                <a:cubicBezTo>
                  <a:pt x="2680031" y="4664395"/>
                  <a:pt x="2727793" y="4616633"/>
                  <a:pt x="2786711" y="4616633"/>
                </a:cubicBezTo>
                <a:close/>
                <a:moveTo>
                  <a:pt x="2370764" y="4172762"/>
                </a:moveTo>
                <a:cubicBezTo>
                  <a:pt x="2473381" y="4329652"/>
                  <a:pt x="2563715" y="4465105"/>
                  <a:pt x="2670321" y="4589275"/>
                </a:cubicBezTo>
                <a:cubicBezTo>
                  <a:pt x="2630242" y="4620838"/>
                  <a:pt x="2605736" y="4670082"/>
                  <a:pt x="2605736" y="4725050"/>
                </a:cubicBezTo>
                <a:cubicBezTo>
                  <a:pt x="2605736" y="4825000"/>
                  <a:pt x="2686761" y="4906025"/>
                  <a:pt x="2786711" y="4906025"/>
                </a:cubicBezTo>
                <a:cubicBezTo>
                  <a:pt x="2819605" y="4906025"/>
                  <a:pt x="2850448" y="4897250"/>
                  <a:pt x="2875571" y="4879387"/>
                </a:cubicBezTo>
                <a:cubicBezTo>
                  <a:pt x="2979721" y="4999406"/>
                  <a:pt x="3106893" y="5113460"/>
                  <a:pt x="3196681" y="5191382"/>
                </a:cubicBezTo>
                <a:cubicBezTo>
                  <a:pt x="3030020" y="5227229"/>
                  <a:pt x="2857147" y="5245561"/>
                  <a:pt x="2680032" y="5245561"/>
                </a:cubicBezTo>
                <a:cubicBezTo>
                  <a:pt x="2385646" y="5245561"/>
                  <a:pt x="2102983" y="5194917"/>
                  <a:pt x="1841065" y="5099089"/>
                </a:cubicBezTo>
                <a:lnTo>
                  <a:pt x="1850963" y="5094880"/>
                </a:lnTo>
                <a:cubicBezTo>
                  <a:pt x="1850963" y="5089948"/>
                  <a:pt x="1839965" y="5073920"/>
                  <a:pt x="1842715" y="5071762"/>
                </a:cubicBezTo>
                <a:lnTo>
                  <a:pt x="1850963" y="5075153"/>
                </a:lnTo>
                <a:cubicBezTo>
                  <a:pt x="1857480" y="5081728"/>
                  <a:pt x="1863997" y="5088304"/>
                  <a:pt x="1870514" y="5075153"/>
                </a:cubicBezTo>
                <a:cubicBezTo>
                  <a:pt x="1877031" y="5068577"/>
                  <a:pt x="1870514" y="5055424"/>
                  <a:pt x="1877031" y="5042273"/>
                </a:cubicBezTo>
                <a:cubicBezTo>
                  <a:pt x="1877031" y="5035697"/>
                  <a:pt x="1890065" y="5029121"/>
                  <a:pt x="1890065" y="5022545"/>
                </a:cubicBezTo>
                <a:cubicBezTo>
                  <a:pt x="1896582" y="5009393"/>
                  <a:pt x="1896582" y="5009393"/>
                  <a:pt x="1903099" y="5002817"/>
                </a:cubicBezTo>
                <a:cubicBezTo>
                  <a:pt x="1909616" y="4996242"/>
                  <a:pt x="1916133" y="4989666"/>
                  <a:pt x="1922650" y="4983089"/>
                </a:cubicBezTo>
                <a:cubicBezTo>
                  <a:pt x="1929166" y="4969938"/>
                  <a:pt x="1909616" y="4950211"/>
                  <a:pt x="1896582" y="4937058"/>
                </a:cubicBezTo>
                <a:cubicBezTo>
                  <a:pt x="1883548" y="4917332"/>
                  <a:pt x="1883548" y="4904179"/>
                  <a:pt x="1896582" y="4884452"/>
                </a:cubicBezTo>
                <a:cubicBezTo>
                  <a:pt x="1909616" y="4871300"/>
                  <a:pt x="1929166" y="4871300"/>
                  <a:pt x="1935684" y="4858148"/>
                </a:cubicBezTo>
                <a:cubicBezTo>
                  <a:pt x="1942201" y="4851573"/>
                  <a:pt x="1935684" y="4838421"/>
                  <a:pt x="1935684" y="4825269"/>
                </a:cubicBezTo>
                <a:cubicBezTo>
                  <a:pt x="1935684" y="4818693"/>
                  <a:pt x="1942201" y="4812117"/>
                  <a:pt x="1948717" y="4805541"/>
                </a:cubicBezTo>
                <a:cubicBezTo>
                  <a:pt x="1948717" y="4798966"/>
                  <a:pt x="1942201" y="4792389"/>
                  <a:pt x="1948717" y="4792389"/>
                </a:cubicBezTo>
                <a:cubicBezTo>
                  <a:pt x="1948717" y="4785813"/>
                  <a:pt x="1968268" y="4792389"/>
                  <a:pt x="1968268" y="4785813"/>
                </a:cubicBezTo>
                <a:cubicBezTo>
                  <a:pt x="1974786" y="4779237"/>
                  <a:pt x="1955235" y="4772662"/>
                  <a:pt x="1948717" y="4766086"/>
                </a:cubicBezTo>
                <a:cubicBezTo>
                  <a:pt x="1935684" y="4759510"/>
                  <a:pt x="1942201" y="4739782"/>
                  <a:pt x="1955235" y="4733206"/>
                </a:cubicBezTo>
                <a:cubicBezTo>
                  <a:pt x="1961752" y="4726631"/>
                  <a:pt x="1974786" y="4733206"/>
                  <a:pt x="1981303" y="4726631"/>
                </a:cubicBezTo>
                <a:cubicBezTo>
                  <a:pt x="2000854" y="4726631"/>
                  <a:pt x="2026921" y="4700327"/>
                  <a:pt x="2013888" y="4674023"/>
                </a:cubicBezTo>
                <a:cubicBezTo>
                  <a:pt x="2013855" y="4673990"/>
                  <a:pt x="2007414" y="4667492"/>
                  <a:pt x="2007370" y="4667447"/>
                </a:cubicBezTo>
                <a:lnTo>
                  <a:pt x="2003094" y="4657070"/>
                </a:lnTo>
                <a:cubicBezTo>
                  <a:pt x="2003705" y="4650596"/>
                  <a:pt x="2017146" y="4654295"/>
                  <a:pt x="2026921" y="4654295"/>
                </a:cubicBezTo>
                <a:cubicBezTo>
                  <a:pt x="2039956" y="4647720"/>
                  <a:pt x="2059507" y="4634567"/>
                  <a:pt x="2072541" y="4634567"/>
                </a:cubicBezTo>
                <a:cubicBezTo>
                  <a:pt x="2092092" y="4634567"/>
                  <a:pt x="2105125" y="4634567"/>
                  <a:pt x="2118159" y="4627991"/>
                </a:cubicBezTo>
                <a:cubicBezTo>
                  <a:pt x="2131194" y="4621416"/>
                  <a:pt x="2137710" y="4608264"/>
                  <a:pt x="2144227" y="4595112"/>
                </a:cubicBezTo>
                <a:cubicBezTo>
                  <a:pt x="2150745" y="4588536"/>
                  <a:pt x="2157261" y="4581960"/>
                  <a:pt x="2150745" y="4568809"/>
                </a:cubicBezTo>
                <a:cubicBezTo>
                  <a:pt x="2150745" y="4562233"/>
                  <a:pt x="2137710" y="4555656"/>
                  <a:pt x="2131194" y="4549081"/>
                </a:cubicBezTo>
                <a:cubicBezTo>
                  <a:pt x="2131194" y="4535929"/>
                  <a:pt x="2137710" y="4529353"/>
                  <a:pt x="2137710" y="4522778"/>
                </a:cubicBezTo>
                <a:cubicBezTo>
                  <a:pt x="2131194" y="4509625"/>
                  <a:pt x="2111643" y="4509625"/>
                  <a:pt x="2105125" y="4496474"/>
                </a:cubicBezTo>
                <a:cubicBezTo>
                  <a:pt x="2098608" y="4483322"/>
                  <a:pt x="2092092" y="4470170"/>
                  <a:pt x="2092092" y="4457018"/>
                </a:cubicBezTo>
                <a:cubicBezTo>
                  <a:pt x="2092092" y="4437290"/>
                  <a:pt x="2105125" y="4437290"/>
                  <a:pt x="2118159" y="4450443"/>
                </a:cubicBezTo>
                <a:cubicBezTo>
                  <a:pt x="2124676" y="4463594"/>
                  <a:pt x="2124676" y="4483322"/>
                  <a:pt x="2137710" y="4489898"/>
                </a:cubicBezTo>
                <a:cubicBezTo>
                  <a:pt x="2144227" y="4503049"/>
                  <a:pt x="2157261" y="4509625"/>
                  <a:pt x="2170296" y="4503049"/>
                </a:cubicBezTo>
                <a:cubicBezTo>
                  <a:pt x="2176812" y="4503049"/>
                  <a:pt x="2183330" y="4496474"/>
                  <a:pt x="2189847" y="4503049"/>
                </a:cubicBezTo>
                <a:cubicBezTo>
                  <a:pt x="2196363" y="4503049"/>
                  <a:pt x="2202881" y="4503049"/>
                  <a:pt x="2209398" y="4503049"/>
                </a:cubicBezTo>
                <a:cubicBezTo>
                  <a:pt x="2215914" y="4503049"/>
                  <a:pt x="2235465" y="4476745"/>
                  <a:pt x="2248500" y="4457018"/>
                </a:cubicBezTo>
                <a:cubicBezTo>
                  <a:pt x="2255016" y="4443867"/>
                  <a:pt x="2261534" y="4437290"/>
                  <a:pt x="2261534" y="4430714"/>
                </a:cubicBezTo>
                <a:cubicBezTo>
                  <a:pt x="2261534" y="4417563"/>
                  <a:pt x="2255016" y="4417563"/>
                  <a:pt x="2255016" y="4410987"/>
                </a:cubicBezTo>
                <a:cubicBezTo>
                  <a:pt x="2261534" y="4404411"/>
                  <a:pt x="2274567" y="4391259"/>
                  <a:pt x="2274567" y="4384683"/>
                </a:cubicBezTo>
                <a:cubicBezTo>
                  <a:pt x="2281085" y="4378107"/>
                  <a:pt x="2287601" y="4364956"/>
                  <a:pt x="2300636" y="4358379"/>
                </a:cubicBezTo>
                <a:cubicBezTo>
                  <a:pt x="2300667" y="4358379"/>
                  <a:pt x="2307169" y="4358379"/>
                  <a:pt x="2313669" y="4358379"/>
                </a:cubicBezTo>
                <a:cubicBezTo>
                  <a:pt x="2326703" y="4351805"/>
                  <a:pt x="2326703" y="4338653"/>
                  <a:pt x="2326703" y="4332077"/>
                </a:cubicBezTo>
                <a:cubicBezTo>
                  <a:pt x="2333220" y="4318925"/>
                  <a:pt x="2339738" y="4312349"/>
                  <a:pt x="2352771" y="4299198"/>
                </a:cubicBezTo>
                <a:cubicBezTo>
                  <a:pt x="2385356" y="4266318"/>
                  <a:pt x="2352771" y="4233438"/>
                  <a:pt x="2359289" y="4193983"/>
                </a:cubicBezTo>
                <a:cubicBezTo>
                  <a:pt x="2359289" y="4185809"/>
                  <a:pt x="2363764" y="4178764"/>
                  <a:pt x="2370764" y="4172762"/>
                </a:cubicBezTo>
                <a:close/>
                <a:moveTo>
                  <a:pt x="1355050" y="3792279"/>
                </a:moveTo>
                <a:cubicBezTo>
                  <a:pt x="1318697" y="4184868"/>
                  <a:pt x="1335670" y="4583698"/>
                  <a:pt x="1401311" y="4894132"/>
                </a:cubicBezTo>
                <a:cubicBezTo>
                  <a:pt x="1035189" y="4679816"/>
                  <a:pt x="728470" y="4374217"/>
                  <a:pt x="510450" y="4008440"/>
                </a:cubicBezTo>
                <a:cubicBezTo>
                  <a:pt x="587420" y="3990259"/>
                  <a:pt x="643285" y="3920314"/>
                  <a:pt x="643285" y="3837320"/>
                </a:cubicBezTo>
                <a:lnTo>
                  <a:pt x="642841" y="3832916"/>
                </a:lnTo>
                <a:cubicBezTo>
                  <a:pt x="917344" y="3821669"/>
                  <a:pt x="1147515" y="3811703"/>
                  <a:pt x="1355050" y="3792279"/>
                </a:cubicBezTo>
                <a:close/>
                <a:moveTo>
                  <a:pt x="1652544" y="3757744"/>
                </a:moveTo>
                <a:cubicBezTo>
                  <a:pt x="1655053" y="3760042"/>
                  <a:pt x="1655453" y="3763094"/>
                  <a:pt x="1655453" y="3766550"/>
                </a:cubicBezTo>
                <a:cubicBezTo>
                  <a:pt x="1655453" y="3773126"/>
                  <a:pt x="1655453" y="3779702"/>
                  <a:pt x="1655453" y="3792854"/>
                </a:cubicBezTo>
                <a:cubicBezTo>
                  <a:pt x="1655453" y="3806005"/>
                  <a:pt x="1661970" y="3838885"/>
                  <a:pt x="1675004" y="3845461"/>
                </a:cubicBezTo>
                <a:cubicBezTo>
                  <a:pt x="1681521" y="3852036"/>
                  <a:pt x="1694555" y="3858612"/>
                  <a:pt x="1707589" y="3858612"/>
                </a:cubicBezTo>
                <a:cubicBezTo>
                  <a:pt x="1720624" y="3865188"/>
                  <a:pt x="1740175" y="3871764"/>
                  <a:pt x="1753208" y="3884915"/>
                </a:cubicBezTo>
                <a:cubicBezTo>
                  <a:pt x="1766242" y="3898068"/>
                  <a:pt x="1779276" y="3904643"/>
                  <a:pt x="1792310" y="3917795"/>
                </a:cubicBezTo>
                <a:cubicBezTo>
                  <a:pt x="1798827" y="3924370"/>
                  <a:pt x="1798827" y="3937523"/>
                  <a:pt x="1805344" y="3950674"/>
                </a:cubicBezTo>
                <a:cubicBezTo>
                  <a:pt x="1811861" y="3963826"/>
                  <a:pt x="1811861" y="3983554"/>
                  <a:pt x="1811861" y="4003281"/>
                </a:cubicBezTo>
                <a:cubicBezTo>
                  <a:pt x="1811861" y="4009857"/>
                  <a:pt x="1805344" y="4016434"/>
                  <a:pt x="1805344" y="4029585"/>
                </a:cubicBezTo>
                <a:cubicBezTo>
                  <a:pt x="1805344" y="4036161"/>
                  <a:pt x="1811861" y="4042737"/>
                  <a:pt x="1805344" y="4049312"/>
                </a:cubicBezTo>
                <a:cubicBezTo>
                  <a:pt x="1805344" y="4055889"/>
                  <a:pt x="1805344" y="4069041"/>
                  <a:pt x="1805344" y="4075616"/>
                </a:cubicBezTo>
                <a:cubicBezTo>
                  <a:pt x="1805344" y="4095345"/>
                  <a:pt x="1792310" y="4108496"/>
                  <a:pt x="1792310" y="4128223"/>
                </a:cubicBezTo>
                <a:cubicBezTo>
                  <a:pt x="1792310" y="4147952"/>
                  <a:pt x="1798827" y="4161103"/>
                  <a:pt x="1798827" y="4174255"/>
                </a:cubicBezTo>
                <a:cubicBezTo>
                  <a:pt x="1792310" y="4187407"/>
                  <a:pt x="1785793" y="4193983"/>
                  <a:pt x="1792310" y="4213711"/>
                </a:cubicBezTo>
                <a:cubicBezTo>
                  <a:pt x="1792310" y="4220287"/>
                  <a:pt x="1792310" y="4226863"/>
                  <a:pt x="1792310" y="4240014"/>
                </a:cubicBezTo>
                <a:cubicBezTo>
                  <a:pt x="1792310" y="4246590"/>
                  <a:pt x="1785793" y="4253166"/>
                  <a:pt x="1785793" y="4266318"/>
                </a:cubicBezTo>
                <a:cubicBezTo>
                  <a:pt x="1785793" y="4272894"/>
                  <a:pt x="1779276" y="4286045"/>
                  <a:pt x="1779276" y="4292622"/>
                </a:cubicBezTo>
                <a:cubicBezTo>
                  <a:pt x="1779276" y="4299198"/>
                  <a:pt x="1772759" y="4312349"/>
                  <a:pt x="1772759" y="4318925"/>
                </a:cubicBezTo>
                <a:cubicBezTo>
                  <a:pt x="1779276" y="4325502"/>
                  <a:pt x="1779276" y="4332077"/>
                  <a:pt x="1779276" y="4345229"/>
                </a:cubicBezTo>
                <a:cubicBezTo>
                  <a:pt x="1779276" y="4351805"/>
                  <a:pt x="1772759" y="4358379"/>
                  <a:pt x="1772759" y="4371532"/>
                </a:cubicBezTo>
                <a:cubicBezTo>
                  <a:pt x="1772759" y="4384683"/>
                  <a:pt x="1779276" y="4391259"/>
                  <a:pt x="1785793" y="4397835"/>
                </a:cubicBezTo>
                <a:cubicBezTo>
                  <a:pt x="1798827" y="4424139"/>
                  <a:pt x="1766242" y="4450443"/>
                  <a:pt x="1759726" y="4476745"/>
                </a:cubicBezTo>
                <a:cubicBezTo>
                  <a:pt x="1753208" y="4496474"/>
                  <a:pt x="1746691" y="4516201"/>
                  <a:pt x="1746691" y="4535929"/>
                </a:cubicBezTo>
                <a:cubicBezTo>
                  <a:pt x="1746691" y="4555656"/>
                  <a:pt x="1740175" y="4575385"/>
                  <a:pt x="1733657" y="4588536"/>
                </a:cubicBezTo>
                <a:cubicBezTo>
                  <a:pt x="1727140" y="4601689"/>
                  <a:pt x="1733657" y="4608264"/>
                  <a:pt x="1740175" y="4621416"/>
                </a:cubicBezTo>
                <a:cubicBezTo>
                  <a:pt x="1746691" y="4634567"/>
                  <a:pt x="1746691" y="4647720"/>
                  <a:pt x="1746691" y="4660871"/>
                </a:cubicBezTo>
                <a:cubicBezTo>
                  <a:pt x="1746691" y="4687175"/>
                  <a:pt x="1733657" y="4700327"/>
                  <a:pt x="1733657" y="4720055"/>
                </a:cubicBezTo>
                <a:cubicBezTo>
                  <a:pt x="1733657" y="4726631"/>
                  <a:pt x="1733657" y="4739782"/>
                  <a:pt x="1733657" y="4746358"/>
                </a:cubicBezTo>
                <a:cubicBezTo>
                  <a:pt x="1733657" y="4752933"/>
                  <a:pt x="1740175" y="4752933"/>
                  <a:pt x="1746691" y="4759510"/>
                </a:cubicBezTo>
                <a:cubicBezTo>
                  <a:pt x="1746691" y="4766086"/>
                  <a:pt x="1746691" y="4772662"/>
                  <a:pt x="1746691" y="4779237"/>
                </a:cubicBezTo>
                <a:cubicBezTo>
                  <a:pt x="1746691" y="4792389"/>
                  <a:pt x="1746691" y="4798966"/>
                  <a:pt x="1740175" y="4812117"/>
                </a:cubicBezTo>
                <a:cubicBezTo>
                  <a:pt x="1740175" y="4825269"/>
                  <a:pt x="1746691" y="4831844"/>
                  <a:pt x="1740175" y="4844997"/>
                </a:cubicBezTo>
                <a:cubicBezTo>
                  <a:pt x="1733657" y="4851573"/>
                  <a:pt x="1720624" y="4858148"/>
                  <a:pt x="1720624" y="4871300"/>
                </a:cubicBezTo>
                <a:cubicBezTo>
                  <a:pt x="1714106" y="4891028"/>
                  <a:pt x="1733657" y="4910755"/>
                  <a:pt x="1727140" y="4937058"/>
                </a:cubicBezTo>
                <a:cubicBezTo>
                  <a:pt x="1720624" y="4956786"/>
                  <a:pt x="1707589" y="4976513"/>
                  <a:pt x="1707589" y="5002817"/>
                </a:cubicBezTo>
                <a:lnTo>
                  <a:pt x="1707589" y="5049786"/>
                </a:lnTo>
                <a:cubicBezTo>
                  <a:pt x="1614691" y="5010873"/>
                  <a:pt x="1524588" y="4966540"/>
                  <a:pt x="1438672" y="4915414"/>
                </a:cubicBezTo>
                <a:cubicBezTo>
                  <a:pt x="1373926" y="4570463"/>
                  <a:pt x="1359286" y="4168496"/>
                  <a:pt x="1393222" y="3789064"/>
                </a:cubicBezTo>
                <a:cubicBezTo>
                  <a:pt x="1483207" y="3781329"/>
                  <a:pt x="1569036" y="3771076"/>
                  <a:pt x="1652544" y="3757744"/>
                </a:cubicBezTo>
                <a:close/>
                <a:moveTo>
                  <a:pt x="462309" y="3730640"/>
                </a:moveTo>
                <a:cubicBezTo>
                  <a:pt x="521227" y="3730640"/>
                  <a:pt x="568989" y="3778402"/>
                  <a:pt x="568989" y="3837320"/>
                </a:cubicBezTo>
                <a:cubicBezTo>
                  <a:pt x="568989" y="3896238"/>
                  <a:pt x="521227" y="3944000"/>
                  <a:pt x="462309" y="3944000"/>
                </a:cubicBezTo>
                <a:cubicBezTo>
                  <a:pt x="403391" y="3944000"/>
                  <a:pt x="355629" y="3896238"/>
                  <a:pt x="355629" y="3837320"/>
                </a:cubicBezTo>
                <a:cubicBezTo>
                  <a:pt x="355629" y="3778402"/>
                  <a:pt x="403391" y="3730640"/>
                  <a:pt x="462309" y="3730640"/>
                </a:cubicBezTo>
                <a:close/>
                <a:moveTo>
                  <a:pt x="1548737" y="3047311"/>
                </a:moveTo>
                <a:cubicBezTo>
                  <a:pt x="1557698" y="3046490"/>
                  <a:pt x="1567474" y="3046490"/>
                  <a:pt x="1577249" y="3049777"/>
                </a:cubicBezTo>
                <a:cubicBezTo>
                  <a:pt x="1583766" y="3049777"/>
                  <a:pt x="1596800" y="3056353"/>
                  <a:pt x="1596800" y="3069505"/>
                </a:cubicBezTo>
                <a:cubicBezTo>
                  <a:pt x="1603317" y="3082657"/>
                  <a:pt x="1596800" y="3089233"/>
                  <a:pt x="1609834" y="3102384"/>
                </a:cubicBezTo>
                <a:cubicBezTo>
                  <a:pt x="1635902" y="3122113"/>
                  <a:pt x="1622868" y="3154992"/>
                  <a:pt x="1616351" y="3187871"/>
                </a:cubicBezTo>
                <a:cubicBezTo>
                  <a:pt x="1609834" y="3201023"/>
                  <a:pt x="1609834" y="3214175"/>
                  <a:pt x="1609834" y="3227326"/>
                </a:cubicBezTo>
                <a:cubicBezTo>
                  <a:pt x="1609834" y="3240479"/>
                  <a:pt x="1609834" y="3247055"/>
                  <a:pt x="1616351" y="3260206"/>
                </a:cubicBezTo>
                <a:cubicBezTo>
                  <a:pt x="1616351" y="3279934"/>
                  <a:pt x="1609834" y="3286510"/>
                  <a:pt x="1603317" y="3299661"/>
                </a:cubicBezTo>
                <a:cubicBezTo>
                  <a:pt x="1583766" y="3339117"/>
                  <a:pt x="1557698" y="3365420"/>
                  <a:pt x="1538147" y="3398299"/>
                </a:cubicBezTo>
                <a:cubicBezTo>
                  <a:pt x="1525113" y="3424602"/>
                  <a:pt x="1525113" y="3464058"/>
                  <a:pt x="1525113" y="3490362"/>
                </a:cubicBezTo>
                <a:cubicBezTo>
                  <a:pt x="1531630" y="3536393"/>
                  <a:pt x="1551181" y="3562697"/>
                  <a:pt x="1583766" y="3595577"/>
                </a:cubicBezTo>
                <a:cubicBezTo>
                  <a:pt x="1609834" y="3621880"/>
                  <a:pt x="1609834" y="3654759"/>
                  <a:pt x="1622868" y="3687639"/>
                </a:cubicBezTo>
                <a:cubicBezTo>
                  <a:pt x="1622868" y="3698979"/>
                  <a:pt x="1627713" y="3710319"/>
                  <a:pt x="1633395" y="3721575"/>
                </a:cubicBezTo>
                <a:cubicBezTo>
                  <a:pt x="1554127" y="3733626"/>
                  <a:pt x="1475050" y="3742859"/>
                  <a:pt x="1396120" y="3750408"/>
                </a:cubicBezTo>
                <a:cubicBezTo>
                  <a:pt x="1419231" y="3497496"/>
                  <a:pt x="1464221" y="3255901"/>
                  <a:pt x="1529413" y="3049328"/>
                </a:cubicBezTo>
                <a:cubicBezTo>
                  <a:pt x="1535093" y="3049122"/>
                  <a:pt x="1541661" y="3047961"/>
                  <a:pt x="1548737" y="3047311"/>
                </a:cubicBezTo>
                <a:close/>
                <a:moveTo>
                  <a:pt x="4959037" y="3018772"/>
                </a:moveTo>
                <a:cubicBezTo>
                  <a:pt x="5036068" y="3082842"/>
                  <a:pt x="5119464" y="3152676"/>
                  <a:pt x="5164978" y="3191039"/>
                </a:cubicBezTo>
                <a:cubicBezTo>
                  <a:pt x="5117274" y="3435339"/>
                  <a:pt x="5034215" y="3666859"/>
                  <a:pt x="4921641" y="3880239"/>
                </a:cubicBezTo>
                <a:cubicBezTo>
                  <a:pt x="4921663" y="3879397"/>
                  <a:pt x="4921504" y="3878583"/>
                  <a:pt x="4921340" y="3877761"/>
                </a:cubicBezTo>
                <a:cubicBezTo>
                  <a:pt x="4921340" y="3864581"/>
                  <a:pt x="4921340" y="3857991"/>
                  <a:pt x="4921340" y="3844812"/>
                </a:cubicBezTo>
                <a:cubicBezTo>
                  <a:pt x="4927904" y="3831632"/>
                  <a:pt x="4927904" y="3818452"/>
                  <a:pt x="4914775" y="3811861"/>
                </a:cubicBezTo>
                <a:cubicBezTo>
                  <a:pt x="4911492" y="3808567"/>
                  <a:pt x="4904928" y="3805271"/>
                  <a:pt x="4898363" y="3803624"/>
                </a:cubicBezTo>
                <a:lnTo>
                  <a:pt x="4881952" y="3805271"/>
                </a:lnTo>
                <a:cubicBezTo>
                  <a:pt x="4868823" y="3805271"/>
                  <a:pt x="4868823" y="3818452"/>
                  <a:pt x="4862259" y="3825043"/>
                </a:cubicBezTo>
                <a:cubicBezTo>
                  <a:pt x="4855694" y="3831632"/>
                  <a:pt x="4855694" y="3838222"/>
                  <a:pt x="4842565" y="3851401"/>
                </a:cubicBezTo>
                <a:cubicBezTo>
                  <a:pt x="4822871" y="3864581"/>
                  <a:pt x="4783485" y="3871170"/>
                  <a:pt x="4776921" y="3897530"/>
                </a:cubicBezTo>
                <a:cubicBezTo>
                  <a:pt x="4763791" y="3917299"/>
                  <a:pt x="4776921" y="3937070"/>
                  <a:pt x="4776921" y="3956840"/>
                </a:cubicBezTo>
                <a:cubicBezTo>
                  <a:pt x="4783485" y="3983198"/>
                  <a:pt x="4783485" y="3996378"/>
                  <a:pt x="4763791" y="4016148"/>
                </a:cubicBezTo>
                <a:cubicBezTo>
                  <a:pt x="4750662" y="4029328"/>
                  <a:pt x="4737533" y="4055687"/>
                  <a:pt x="4737533" y="4075457"/>
                </a:cubicBezTo>
                <a:cubicBezTo>
                  <a:pt x="4737533" y="4101816"/>
                  <a:pt x="4750662" y="4108406"/>
                  <a:pt x="4763791" y="4128177"/>
                </a:cubicBezTo>
                <a:lnTo>
                  <a:pt x="4764599" y="4141159"/>
                </a:lnTo>
                <a:cubicBezTo>
                  <a:pt x="4409659" y="4660202"/>
                  <a:pt x="3869165" y="5039746"/>
                  <a:pt x="3239606" y="5181785"/>
                </a:cubicBezTo>
                <a:cubicBezTo>
                  <a:pt x="3108766" y="5065135"/>
                  <a:pt x="2983320" y="4952596"/>
                  <a:pt x="2908718" y="4857038"/>
                </a:cubicBezTo>
                <a:cubicBezTo>
                  <a:pt x="2945305" y="4824885"/>
                  <a:pt x="2967686" y="4777581"/>
                  <a:pt x="2967686" y="4725050"/>
                </a:cubicBezTo>
                <a:cubicBezTo>
                  <a:pt x="2967686" y="4625100"/>
                  <a:pt x="2886661" y="4544075"/>
                  <a:pt x="2786711" y="4544075"/>
                </a:cubicBezTo>
                <a:cubicBezTo>
                  <a:pt x="2754908" y="4544075"/>
                  <a:pt x="2725020" y="4552279"/>
                  <a:pt x="2700350" y="4569029"/>
                </a:cubicBezTo>
                <a:cubicBezTo>
                  <a:pt x="2586648" y="4431561"/>
                  <a:pt x="2493149" y="4288531"/>
                  <a:pt x="2402215" y="4149788"/>
                </a:cubicBezTo>
                <a:cubicBezTo>
                  <a:pt x="2403109" y="4149153"/>
                  <a:pt x="2404015" y="4148553"/>
                  <a:pt x="2404907" y="4147952"/>
                </a:cubicBezTo>
                <a:cubicBezTo>
                  <a:pt x="2411424" y="4141376"/>
                  <a:pt x="2424458" y="4134800"/>
                  <a:pt x="2437493" y="4121648"/>
                </a:cubicBezTo>
                <a:cubicBezTo>
                  <a:pt x="2444009" y="4121648"/>
                  <a:pt x="2444009" y="4115072"/>
                  <a:pt x="2450526" y="4108496"/>
                </a:cubicBezTo>
                <a:cubicBezTo>
                  <a:pt x="2470077" y="4101920"/>
                  <a:pt x="2496145" y="4088768"/>
                  <a:pt x="2515696" y="4082192"/>
                </a:cubicBezTo>
                <a:cubicBezTo>
                  <a:pt x="2528730" y="4075616"/>
                  <a:pt x="2548281" y="4075616"/>
                  <a:pt x="2554798" y="4055889"/>
                </a:cubicBezTo>
                <a:cubicBezTo>
                  <a:pt x="2554798" y="4049312"/>
                  <a:pt x="2554798" y="4036161"/>
                  <a:pt x="2554798" y="4029585"/>
                </a:cubicBezTo>
                <a:cubicBezTo>
                  <a:pt x="2554798" y="4016434"/>
                  <a:pt x="2561315" y="4009857"/>
                  <a:pt x="2567832" y="4003281"/>
                </a:cubicBezTo>
                <a:cubicBezTo>
                  <a:pt x="2574349" y="3996706"/>
                  <a:pt x="2587383" y="3983554"/>
                  <a:pt x="2593900" y="3970402"/>
                </a:cubicBezTo>
                <a:cubicBezTo>
                  <a:pt x="2600417" y="3957250"/>
                  <a:pt x="2600417" y="3950674"/>
                  <a:pt x="2600417" y="3930946"/>
                </a:cubicBezTo>
                <a:cubicBezTo>
                  <a:pt x="2593900" y="3924370"/>
                  <a:pt x="2600417" y="3917795"/>
                  <a:pt x="2606934" y="3904643"/>
                </a:cubicBezTo>
                <a:cubicBezTo>
                  <a:pt x="2613451" y="3891491"/>
                  <a:pt x="2613451" y="3871764"/>
                  <a:pt x="2613451" y="3858612"/>
                </a:cubicBezTo>
                <a:cubicBezTo>
                  <a:pt x="2613451" y="3838885"/>
                  <a:pt x="2600417" y="3825733"/>
                  <a:pt x="2600417" y="3806005"/>
                </a:cubicBezTo>
                <a:cubicBezTo>
                  <a:pt x="2600417" y="3792854"/>
                  <a:pt x="2600417" y="3786278"/>
                  <a:pt x="2606934" y="3773126"/>
                </a:cubicBezTo>
                <a:cubicBezTo>
                  <a:pt x="2613451" y="3766550"/>
                  <a:pt x="2619968" y="3753398"/>
                  <a:pt x="2626484" y="3746823"/>
                </a:cubicBezTo>
                <a:cubicBezTo>
                  <a:pt x="2633002" y="3746823"/>
                  <a:pt x="2639519" y="3746823"/>
                  <a:pt x="2652553" y="3740247"/>
                </a:cubicBezTo>
                <a:cubicBezTo>
                  <a:pt x="2659070" y="3727094"/>
                  <a:pt x="2665587" y="3713943"/>
                  <a:pt x="2672104" y="3694215"/>
                </a:cubicBezTo>
                <a:cubicBezTo>
                  <a:pt x="2678621" y="3687639"/>
                  <a:pt x="2678621" y="3681063"/>
                  <a:pt x="2685138" y="3674487"/>
                </a:cubicBezTo>
                <a:cubicBezTo>
                  <a:pt x="2685138" y="3667912"/>
                  <a:pt x="2691655" y="3661335"/>
                  <a:pt x="2698172" y="3661335"/>
                </a:cubicBezTo>
                <a:cubicBezTo>
                  <a:pt x="2711206" y="3654759"/>
                  <a:pt x="2717723" y="3641608"/>
                  <a:pt x="2724240" y="3635032"/>
                </a:cubicBezTo>
                <a:cubicBezTo>
                  <a:pt x="2728341" y="3622620"/>
                  <a:pt x="2732441" y="3607604"/>
                  <a:pt x="2731974" y="3591553"/>
                </a:cubicBezTo>
                <a:cubicBezTo>
                  <a:pt x="3176757" y="3492724"/>
                  <a:pt x="3530895" y="3400733"/>
                  <a:pt x="3875196" y="3278576"/>
                </a:cubicBezTo>
                <a:cubicBezTo>
                  <a:pt x="3874963" y="3303286"/>
                  <a:pt x="3869564" y="3328899"/>
                  <a:pt x="3864973" y="3352065"/>
                </a:cubicBezTo>
                <a:cubicBezTo>
                  <a:pt x="3858454" y="3378381"/>
                  <a:pt x="3871492" y="3417855"/>
                  <a:pt x="3891049" y="3444172"/>
                </a:cubicBezTo>
                <a:cubicBezTo>
                  <a:pt x="3910607" y="3470487"/>
                  <a:pt x="3936683" y="3490224"/>
                  <a:pt x="3949721" y="3516541"/>
                </a:cubicBezTo>
                <a:cubicBezTo>
                  <a:pt x="3962759" y="3529699"/>
                  <a:pt x="3969279" y="3549436"/>
                  <a:pt x="3969279" y="3562594"/>
                </a:cubicBezTo>
                <a:cubicBezTo>
                  <a:pt x="3969279" y="3575752"/>
                  <a:pt x="3969279" y="3582331"/>
                  <a:pt x="3975798" y="3588911"/>
                </a:cubicBezTo>
                <a:cubicBezTo>
                  <a:pt x="3975798" y="3621805"/>
                  <a:pt x="3956240" y="3641542"/>
                  <a:pt x="3975798" y="3667858"/>
                </a:cubicBezTo>
                <a:cubicBezTo>
                  <a:pt x="4008392" y="3713913"/>
                  <a:pt x="3956240" y="3773124"/>
                  <a:pt x="3943201" y="3819177"/>
                </a:cubicBezTo>
                <a:cubicBezTo>
                  <a:pt x="3936683" y="3852073"/>
                  <a:pt x="3923645" y="3898126"/>
                  <a:pt x="3943201" y="3924442"/>
                </a:cubicBezTo>
                <a:cubicBezTo>
                  <a:pt x="3949721" y="3931021"/>
                  <a:pt x="3962759" y="3937600"/>
                  <a:pt x="3969279" y="3944179"/>
                </a:cubicBezTo>
                <a:cubicBezTo>
                  <a:pt x="3982316" y="3963916"/>
                  <a:pt x="3982316" y="3983653"/>
                  <a:pt x="3988835" y="3996811"/>
                </a:cubicBezTo>
                <a:cubicBezTo>
                  <a:pt x="3995355" y="4009970"/>
                  <a:pt x="3995355" y="4029707"/>
                  <a:pt x="3995355" y="4042865"/>
                </a:cubicBezTo>
                <a:cubicBezTo>
                  <a:pt x="4001874" y="4062601"/>
                  <a:pt x="4014912" y="4069180"/>
                  <a:pt x="4021431" y="4088918"/>
                </a:cubicBezTo>
                <a:cubicBezTo>
                  <a:pt x="4027950" y="4141550"/>
                  <a:pt x="4014912" y="4187605"/>
                  <a:pt x="4034470" y="4233657"/>
                </a:cubicBezTo>
                <a:cubicBezTo>
                  <a:pt x="4047507" y="4259974"/>
                  <a:pt x="4060546" y="4286290"/>
                  <a:pt x="4073584" y="4312606"/>
                </a:cubicBezTo>
                <a:cubicBezTo>
                  <a:pt x="4086622" y="4325764"/>
                  <a:pt x="4093141" y="4338923"/>
                  <a:pt x="4093141" y="4358660"/>
                </a:cubicBezTo>
                <a:cubicBezTo>
                  <a:pt x="4099661" y="4384975"/>
                  <a:pt x="4086622" y="4417870"/>
                  <a:pt x="4086622" y="4444187"/>
                </a:cubicBezTo>
                <a:cubicBezTo>
                  <a:pt x="4093141" y="4483661"/>
                  <a:pt x="4125737" y="4483661"/>
                  <a:pt x="4158332" y="4470503"/>
                </a:cubicBezTo>
                <a:cubicBezTo>
                  <a:pt x="4177889" y="4463924"/>
                  <a:pt x="4197447" y="4457345"/>
                  <a:pt x="4223523" y="4457345"/>
                </a:cubicBezTo>
                <a:cubicBezTo>
                  <a:pt x="4262638" y="4463924"/>
                  <a:pt x="4308271" y="4470503"/>
                  <a:pt x="4340866" y="4450766"/>
                </a:cubicBezTo>
                <a:cubicBezTo>
                  <a:pt x="4360424" y="4437608"/>
                  <a:pt x="4379981" y="4411291"/>
                  <a:pt x="4393020" y="4398133"/>
                </a:cubicBezTo>
                <a:cubicBezTo>
                  <a:pt x="4406057" y="4384975"/>
                  <a:pt x="4406057" y="4365239"/>
                  <a:pt x="4412577" y="4352081"/>
                </a:cubicBezTo>
                <a:cubicBezTo>
                  <a:pt x="4425615" y="4312606"/>
                  <a:pt x="4471248" y="4299448"/>
                  <a:pt x="4484287" y="4259974"/>
                </a:cubicBezTo>
                <a:cubicBezTo>
                  <a:pt x="4490806" y="4240236"/>
                  <a:pt x="4490806" y="4220500"/>
                  <a:pt x="4490806" y="4200763"/>
                </a:cubicBezTo>
                <a:cubicBezTo>
                  <a:pt x="4503845" y="4174446"/>
                  <a:pt x="4536439" y="4167866"/>
                  <a:pt x="4542959" y="4134971"/>
                </a:cubicBezTo>
                <a:cubicBezTo>
                  <a:pt x="4549478" y="4108655"/>
                  <a:pt x="4575554" y="4049444"/>
                  <a:pt x="4549478" y="4023128"/>
                </a:cubicBezTo>
                <a:cubicBezTo>
                  <a:pt x="4536439" y="4009970"/>
                  <a:pt x="4523402" y="4009970"/>
                  <a:pt x="4529921" y="3990232"/>
                </a:cubicBezTo>
                <a:cubicBezTo>
                  <a:pt x="4536439" y="3970495"/>
                  <a:pt x="4555997" y="3957337"/>
                  <a:pt x="4575554" y="3944179"/>
                </a:cubicBezTo>
                <a:cubicBezTo>
                  <a:pt x="4601630" y="3931021"/>
                  <a:pt x="4627707" y="3931021"/>
                  <a:pt x="4647264" y="3904704"/>
                </a:cubicBezTo>
                <a:cubicBezTo>
                  <a:pt x="4666822" y="3884968"/>
                  <a:pt x="4666822" y="3858652"/>
                  <a:pt x="4673340" y="3832335"/>
                </a:cubicBezTo>
                <a:cubicBezTo>
                  <a:pt x="4673340" y="3799440"/>
                  <a:pt x="4686379" y="3773124"/>
                  <a:pt x="4692898" y="3740229"/>
                </a:cubicBezTo>
                <a:cubicBezTo>
                  <a:pt x="4692898" y="3713913"/>
                  <a:pt x="4686379" y="3681017"/>
                  <a:pt x="4679860" y="3648121"/>
                </a:cubicBezTo>
                <a:cubicBezTo>
                  <a:pt x="4666822" y="3621805"/>
                  <a:pt x="4660303" y="3588911"/>
                  <a:pt x="4653784" y="3569173"/>
                </a:cubicBezTo>
                <a:cubicBezTo>
                  <a:pt x="4647264" y="3556015"/>
                  <a:pt x="4640745" y="3542857"/>
                  <a:pt x="4640745" y="3529699"/>
                </a:cubicBezTo>
                <a:cubicBezTo>
                  <a:pt x="4640745" y="3509962"/>
                  <a:pt x="4647264" y="3483645"/>
                  <a:pt x="4653784" y="3463908"/>
                </a:cubicBezTo>
                <a:cubicBezTo>
                  <a:pt x="4660303" y="3450751"/>
                  <a:pt x="4673340" y="3450751"/>
                  <a:pt x="4679860" y="3437593"/>
                </a:cubicBezTo>
                <a:cubicBezTo>
                  <a:pt x="4686379" y="3431014"/>
                  <a:pt x="4686379" y="3417855"/>
                  <a:pt x="4692898" y="3411276"/>
                </a:cubicBezTo>
                <a:cubicBezTo>
                  <a:pt x="4705936" y="3391539"/>
                  <a:pt x="4725494" y="3378381"/>
                  <a:pt x="4745051" y="3358644"/>
                </a:cubicBezTo>
                <a:cubicBezTo>
                  <a:pt x="4764609" y="3338907"/>
                  <a:pt x="4784165" y="3312591"/>
                  <a:pt x="4803722" y="3286275"/>
                </a:cubicBezTo>
                <a:cubicBezTo>
                  <a:pt x="4810242" y="3273117"/>
                  <a:pt x="4810242" y="3259959"/>
                  <a:pt x="4816761" y="3253379"/>
                </a:cubicBezTo>
                <a:cubicBezTo>
                  <a:pt x="4836318" y="3220483"/>
                  <a:pt x="4875433" y="3207325"/>
                  <a:pt x="4901509" y="3181009"/>
                </a:cubicBezTo>
                <a:cubicBezTo>
                  <a:pt x="4914547" y="3161271"/>
                  <a:pt x="4914547" y="3148114"/>
                  <a:pt x="4914547" y="3128377"/>
                </a:cubicBezTo>
                <a:cubicBezTo>
                  <a:pt x="4914547" y="3102061"/>
                  <a:pt x="4921067" y="3088903"/>
                  <a:pt x="4934104" y="3062586"/>
                </a:cubicBezTo>
                <a:cubicBezTo>
                  <a:pt x="4940361" y="3049959"/>
                  <a:pt x="4952621" y="3037332"/>
                  <a:pt x="4959037" y="3018772"/>
                </a:cubicBezTo>
                <a:close/>
                <a:moveTo>
                  <a:pt x="4803016" y="2890192"/>
                </a:moveTo>
                <a:cubicBezTo>
                  <a:pt x="4820668" y="2904312"/>
                  <a:pt x="4850472" y="2928768"/>
                  <a:pt x="4886057" y="2958205"/>
                </a:cubicBezTo>
                <a:cubicBezTo>
                  <a:pt x="4885178" y="2960096"/>
                  <a:pt x="4883838" y="2961998"/>
                  <a:pt x="4881952" y="2963901"/>
                </a:cubicBezTo>
                <a:cubicBezTo>
                  <a:pt x="4862395" y="2970480"/>
                  <a:pt x="4842837" y="2963901"/>
                  <a:pt x="4823280" y="2963901"/>
                </a:cubicBezTo>
                <a:cubicBezTo>
                  <a:pt x="4816761" y="2963901"/>
                  <a:pt x="4803722" y="2963901"/>
                  <a:pt x="4790685" y="2963901"/>
                </a:cubicBezTo>
                <a:cubicBezTo>
                  <a:pt x="4777646" y="2957322"/>
                  <a:pt x="4777646" y="2950743"/>
                  <a:pt x="4771127" y="2937585"/>
                </a:cubicBezTo>
                <a:lnTo>
                  <a:pt x="4760609" y="2920658"/>
                </a:lnTo>
                <a:cubicBezTo>
                  <a:pt x="4777292" y="2914129"/>
                  <a:pt x="4791700" y="2903704"/>
                  <a:pt x="4803016" y="2890192"/>
                </a:cubicBezTo>
                <a:close/>
                <a:moveTo>
                  <a:pt x="1665982" y="2869710"/>
                </a:moveTo>
                <a:lnTo>
                  <a:pt x="1719532" y="2981006"/>
                </a:lnTo>
                <a:cubicBezTo>
                  <a:pt x="1715881" y="2980234"/>
                  <a:pt x="1712131" y="2981727"/>
                  <a:pt x="1707589" y="2984018"/>
                </a:cubicBezTo>
                <a:cubicBezTo>
                  <a:pt x="1694555" y="2990594"/>
                  <a:pt x="1681521" y="2997170"/>
                  <a:pt x="1675004" y="3010322"/>
                </a:cubicBezTo>
                <a:cubicBezTo>
                  <a:pt x="1668487" y="3023473"/>
                  <a:pt x="1668487" y="3043202"/>
                  <a:pt x="1655453" y="3049777"/>
                </a:cubicBezTo>
                <a:cubicBezTo>
                  <a:pt x="1648936" y="3056353"/>
                  <a:pt x="1629385" y="3056353"/>
                  <a:pt x="1622868" y="3049777"/>
                </a:cubicBezTo>
                <a:cubicBezTo>
                  <a:pt x="1609834" y="3043202"/>
                  <a:pt x="1596800" y="3030049"/>
                  <a:pt x="1583766" y="3023473"/>
                </a:cubicBezTo>
                <a:cubicBezTo>
                  <a:pt x="1568052" y="3018188"/>
                  <a:pt x="1552337" y="3025647"/>
                  <a:pt x="1536433" y="3027828"/>
                </a:cubicBezTo>
                <a:cubicBezTo>
                  <a:pt x="1552912" y="2974808"/>
                  <a:pt x="1571420" y="2924407"/>
                  <a:pt x="1591463" y="2876899"/>
                </a:cubicBezTo>
                <a:cubicBezTo>
                  <a:pt x="1598560" y="2878655"/>
                  <a:pt x="1605895" y="2879104"/>
                  <a:pt x="1613334" y="2879104"/>
                </a:cubicBezTo>
                <a:close/>
                <a:moveTo>
                  <a:pt x="4676169" y="2656661"/>
                </a:moveTo>
                <a:cubicBezTo>
                  <a:pt x="4735087" y="2656661"/>
                  <a:pt x="4782849" y="2704423"/>
                  <a:pt x="4782849" y="2763341"/>
                </a:cubicBezTo>
                <a:cubicBezTo>
                  <a:pt x="4782849" y="2822259"/>
                  <a:pt x="4735087" y="2870021"/>
                  <a:pt x="4676169" y="2870021"/>
                </a:cubicBezTo>
                <a:cubicBezTo>
                  <a:pt x="4617251" y="2870021"/>
                  <a:pt x="4569489" y="2822259"/>
                  <a:pt x="4569489" y="2763341"/>
                </a:cubicBezTo>
                <a:cubicBezTo>
                  <a:pt x="4569489" y="2704423"/>
                  <a:pt x="4617251" y="2656661"/>
                  <a:pt x="4676169" y="2656661"/>
                </a:cubicBezTo>
                <a:close/>
                <a:moveTo>
                  <a:pt x="1617042" y="2589226"/>
                </a:moveTo>
                <a:cubicBezTo>
                  <a:pt x="1675960" y="2589226"/>
                  <a:pt x="1723722" y="2636988"/>
                  <a:pt x="1723722" y="2695906"/>
                </a:cubicBezTo>
                <a:cubicBezTo>
                  <a:pt x="1723722" y="2749566"/>
                  <a:pt x="1684105" y="2793972"/>
                  <a:pt x="1632240" y="2799518"/>
                </a:cubicBezTo>
                <a:cubicBezTo>
                  <a:pt x="1632429" y="2799976"/>
                  <a:pt x="1632643" y="2800422"/>
                  <a:pt x="1632858" y="2800867"/>
                </a:cubicBezTo>
                <a:cubicBezTo>
                  <a:pt x="1626799" y="2804172"/>
                  <a:pt x="1620141" y="2804809"/>
                  <a:pt x="1613334" y="2804809"/>
                </a:cubicBezTo>
                <a:cubicBezTo>
                  <a:pt x="1554416" y="2804809"/>
                  <a:pt x="1506654" y="2757047"/>
                  <a:pt x="1506654" y="2698129"/>
                </a:cubicBezTo>
                <a:cubicBezTo>
                  <a:pt x="1506654" y="2672937"/>
                  <a:pt x="1515386" y="2649784"/>
                  <a:pt x="1532562" y="2633889"/>
                </a:cubicBezTo>
                <a:cubicBezTo>
                  <a:pt x="1535652" y="2626501"/>
                  <a:pt x="1540931" y="2620754"/>
                  <a:pt x="1547520" y="2616486"/>
                </a:cubicBezTo>
                <a:cubicBezTo>
                  <a:pt x="1547628" y="2616155"/>
                  <a:pt x="1547856" y="2615990"/>
                  <a:pt x="1548086" y="2615827"/>
                </a:cubicBezTo>
                <a:lnTo>
                  <a:pt x="1548183" y="2616039"/>
                </a:lnTo>
                <a:cubicBezTo>
                  <a:pt x="1566071" y="2598980"/>
                  <a:pt x="1590417" y="2589226"/>
                  <a:pt x="1617042" y="2589226"/>
                </a:cubicBezTo>
                <a:close/>
                <a:moveTo>
                  <a:pt x="4515253" y="2367675"/>
                </a:moveTo>
                <a:lnTo>
                  <a:pt x="4542959" y="2371787"/>
                </a:lnTo>
                <a:cubicBezTo>
                  <a:pt x="4555997" y="2384945"/>
                  <a:pt x="4575554" y="2404682"/>
                  <a:pt x="4582073" y="2424420"/>
                </a:cubicBezTo>
                <a:cubicBezTo>
                  <a:pt x="4588593" y="2437577"/>
                  <a:pt x="4588593" y="2450735"/>
                  <a:pt x="4601630" y="2470472"/>
                </a:cubicBezTo>
                <a:cubicBezTo>
                  <a:pt x="4608149" y="2483630"/>
                  <a:pt x="4614669" y="2490209"/>
                  <a:pt x="4621188" y="2516526"/>
                </a:cubicBezTo>
                <a:cubicBezTo>
                  <a:pt x="4627707" y="2536263"/>
                  <a:pt x="4634227" y="2549421"/>
                  <a:pt x="4647264" y="2562579"/>
                </a:cubicBezTo>
                <a:lnTo>
                  <a:pt x="4656263" y="2584373"/>
                </a:lnTo>
                <a:cubicBezTo>
                  <a:pt x="4634524" y="2585839"/>
                  <a:pt x="4614034" y="2592033"/>
                  <a:pt x="4596205" y="2603007"/>
                </a:cubicBezTo>
                <a:cubicBezTo>
                  <a:pt x="4582714" y="2584182"/>
                  <a:pt x="4569671" y="2564502"/>
                  <a:pt x="4562516" y="2542842"/>
                </a:cubicBezTo>
                <a:cubicBezTo>
                  <a:pt x="4555997" y="2529684"/>
                  <a:pt x="4562516" y="2503368"/>
                  <a:pt x="4555997" y="2483630"/>
                </a:cubicBezTo>
                <a:cubicBezTo>
                  <a:pt x="4549478" y="2470472"/>
                  <a:pt x="4536439" y="2450735"/>
                  <a:pt x="4529921" y="2430998"/>
                </a:cubicBezTo>
                <a:cubicBezTo>
                  <a:pt x="4523402" y="2424420"/>
                  <a:pt x="4490806" y="2391524"/>
                  <a:pt x="4497325" y="2378366"/>
                </a:cubicBezTo>
                <a:cubicBezTo>
                  <a:pt x="4497325" y="2368498"/>
                  <a:pt x="4505474" y="2366853"/>
                  <a:pt x="4515253" y="2367675"/>
                </a:cubicBezTo>
                <a:close/>
                <a:moveTo>
                  <a:pt x="4920455" y="2321621"/>
                </a:moveTo>
                <a:cubicBezTo>
                  <a:pt x="4927178" y="2321210"/>
                  <a:pt x="4934105" y="2322444"/>
                  <a:pt x="4940624" y="2325733"/>
                </a:cubicBezTo>
                <a:cubicBezTo>
                  <a:pt x="4953662" y="2345471"/>
                  <a:pt x="4953662" y="2371787"/>
                  <a:pt x="4966700" y="2391524"/>
                </a:cubicBezTo>
                <a:cubicBezTo>
                  <a:pt x="4979738" y="2424420"/>
                  <a:pt x="5005814" y="2424420"/>
                  <a:pt x="5038410" y="2424420"/>
                </a:cubicBezTo>
                <a:cubicBezTo>
                  <a:pt x="5071005" y="2424420"/>
                  <a:pt x="5090563" y="2424420"/>
                  <a:pt x="5116639" y="2450735"/>
                </a:cubicBezTo>
                <a:cubicBezTo>
                  <a:pt x="5129677" y="2463893"/>
                  <a:pt x="5142716" y="2483630"/>
                  <a:pt x="5168792" y="2483630"/>
                </a:cubicBezTo>
                <a:cubicBezTo>
                  <a:pt x="5178342" y="2488449"/>
                  <a:pt x="5191389" y="2489738"/>
                  <a:pt x="5205269" y="2493172"/>
                </a:cubicBezTo>
                <a:cubicBezTo>
                  <a:pt x="5212550" y="2557094"/>
                  <a:pt x="5214977" y="2621868"/>
                  <a:pt x="5214977" y="2687211"/>
                </a:cubicBezTo>
                <a:cubicBezTo>
                  <a:pt x="5214977" y="2843611"/>
                  <a:pt x="5201071" y="2996733"/>
                  <a:pt x="5173973" y="3145285"/>
                </a:cubicBezTo>
                <a:lnTo>
                  <a:pt x="4979683" y="2983744"/>
                </a:lnTo>
                <a:cubicBezTo>
                  <a:pt x="4979703" y="2983709"/>
                  <a:pt x="4979721" y="2983674"/>
                  <a:pt x="4979738" y="2983638"/>
                </a:cubicBezTo>
                <a:cubicBezTo>
                  <a:pt x="4979738" y="2970480"/>
                  <a:pt x="4992777" y="2944164"/>
                  <a:pt x="4986258" y="2931006"/>
                </a:cubicBezTo>
                <a:cubicBezTo>
                  <a:pt x="4979738" y="2917847"/>
                  <a:pt x="4966700" y="2924427"/>
                  <a:pt x="4960181" y="2931006"/>
                </a:cubicBezTo>
                <a:cubicBezTo>
                  <a:pt x="4950715" y="2940560"/>
                  <a:pt x="4944685" y="2943177"/>
                  <a:pt x="4934541" y="2946211"/>
                </a:cubicBezTo>
                <a:lnTo>
                  <a:pt x="4855832" y="2880769"/>
                </a:lnTo>
                <a:cubicBezTo>
                  <a:pt x="4860129" y="2879037"/>
                  <a:pt x="4864521" y="2878373"/>
                  <a:pt x="4868913" y="2878373"/>
                </a:cubicBezTo>
                <a:cubicBezTo>
                  <a:pt x="4888471" y="2871794"/>
                  <a:pt x="4908028" y="2878373"/>
                  <a:pt x="4927586" y="2871794"/>
                </a:cubicBezTo>
                <a:cubicBezTo>
                  <a:pt x="4934104" y="2865216"/>
                  <a:pt x="4934104" y="2845479"/>
                  <a:pt x="4947143" y="2838900"/>
                </a:cubicBezTo>
                <a:cubicBezTo>
                  <a:pt x="4960181" y="2832320"/>
                  <a:pt x="4979738" y="2845479"/>
                  <a:pt x="4992777" y="2825741"/>
                </a:cubicBezTo>
                <a:cubicBezTo>
                  <a:pt x="4999295" y="2819162"/>
                  <a:pt x="4992777" y="2799425"/>
                  <a:pt x="4999295" y="2792846"/>
                </a:cubicBezTo>
                <a:cubicBezTo>
                  <a:pt x="5005814" y="2766530"/>
                  <a:pt x="5044929" y="2759951"/>
                  <a:pt x="5064486" y="2746792"/>
                </a:cubicBezTo>
                <a:cubicBezTo>
                  <a:pt x="5077525" y="2746792"/>
                  <a:pt x="5090563" y="2733633"/>
                  <a:pt x="5103601" y="2733633"/>
                </a:cubicBezTo>
                <a:cubicBezTo>
                  <a:pt x="5116639" y="2727054"/>
                  <a:pt x="5136196" y="2720475"/>
                  <a:pt x="5149235" y="2713897"/>
                </a:cubicBezTo>
                <a:cubicBezTo>
                  <a:pt x="5168792" y="2700739"/>
                  <a:pt x="5175311" y="2667843"/>
                  <a:pt x="5175311" y="2648106"/>
                </a:cubicBezTo>
                <a:cubicBezTo>
                  <a:pt x="5181830" y="2621790"/>
                  <a:pt x="5188350" y="2595474"/>
                  <a:pt x="5175311" y="2569157"/>
                </a:cubicBezTo>
                <a:cubicBezTo>
                  <a:pt x="5162273" y="2542842"/>
                  <a:pt x="5136196" y="2542842"/>
                  <a:pt x="5123159" y="2523105"/>
                </a:cubicBezTo>
                <a:cubicBezTo>
                  <a:pt x="5110120" y="2509947"/>
                  <a:pt x="5110120" y="2496788"/>
                  <a:pt x="5090563" y="2503368"/>
                </a:cubicBezTo>
                <a:cubicBezTo>
                  <a:pt x="5071005" y="2503368"/>
                  <a:pt x="5077525" y="2542842"/>
                  <a:pt x="5051449" y="2549421"/>
                </a:cubicBezTo>
                <a:cubicBezTo>
                  <a:pt x="5025372" y="2562579"/>
                  <a:pt x="4979738" y="2529684"/>
                  <a:pt x="4960181" y="2516526"/>
                </a:cubicBezTo>
                <a:cubicBezTo>
                  <a:pt x="4947143" y="2503368"/>
                  <a:pt x="4940624" y="2490209"/>
                  <a:pt x="4934104" y="2477051"/>
                </a:cubicBezTo>
                <a:cubicBezTo>
                  <a:pt x="4934104" y="2463893"/>
                  <a:pt x="4934104" y="2450735"/>
                  <a:pt x="4934104" y="2437577"/>
                </a:cubicBezTo>
                <a:cubicBezTo>
                  <a:pt x="4927586" y="2417840"/>
                  <a:pt x="4914547" y="2404682"/>
                  <a:pt x="4901509" y="2391524"/>
                </a:cubicBezTo>
                <a:cubicBezTo>
                  <a:pt x="4888471" y="2384945"/>
                  <a:pt x="4888471" y="2371787"/>
                  <a:pt x="4881952" y="2358629"/>
                </a:cubicBezTo>
                <a:cubicBezTo>
                  <a:pt x="4881952" y="2338891"/>
                  <a:pt x="4900287" y="2322855"/>
                  <a:pt x="4920455" y="2321621"/>
                </a:cubicBezTo>
                <a:close/>
                <a:moveTo>
                  <a:pt x="1362188" y="2313278"/>
                </a:moveTo>
                <a:cubicBezTo>
                  <a:pt x="1387194" y="2313278"/>
                  <a:pt x="1408361" y="2317151"/>
                  <a:pt x="1427105" y="2333107"/>
                </a:cubicBezTo>
                <a:cubicBezTo>
                  <a:pt x="1457852" y="2407444"/>
                  <a:pt x="1488228" y="2478997"/>
                  <a:pt x="1518593" y="2548209"/>
                </a:cubicBezTo>
                <a:cubicBezTo>
                  <a:pt x="1507316" y="2551717"/>
                  <a:pt x="1498450" y="2558846"/>
                  <a:pt x="1490360" y="2566793"/>
                </a:cubicBezTo>
                <a:cubicBezTo>
                  <a:pt x="1485963" y="2565735"/>
                  <a:pt x="1481621" y="2565994"/>
                  <a:pt x="1478640" y="2569036"/>
                </a:cubicBezTo>
                <a:cubicBezTo>
                  <a:pt x="1465611" y="2569036"/>
                  <a:pt x="1459098" y="2569036"/>
                  <a:pt x="1459098" y="2575688"/>
                </a:cubicBezTo>
                <a:cubicBezTo>
                  <a:pt x="1450534" y="2588806"/>
                  <a:pt x="1461672" y="2590427"/>
                  <a:pt x="1472152" y="2589758"/>
                </a:cubicBezTo>
                <a:cubicBezTo>
                  <a:pt x="1446308" y="2618446"/>
                  <a:pt x="1432359" y="2656658"/>
                  <a:pt x="1432359" y="2698129"/>
                </a:cubicBezTo>
                <a:cubicBezTo>
                  <a:pt x="1432359" y="2778081"/>
                  <a:pt x="1484204" y="2845923"/>
                  <a:pt x="1556377" y="2869069"/>
                </a:cubicBezTo>
                <a:lnTo>
                  <a:pt x="1501687" y="3028094"/>
                </a:lnTo>
                <a:cubicBezTo>
                  <a:pt x="1493723" y="3026583"/>
                  <a:pt x="1485837" y="3023298"/>
                  <a:pt x="1479494" y="3016898"/>
                </a:cubicBezTo>
                <a:cubicBezTo>
                  <a:pt x="1472978" y="3003746"/>
                  <a:pt x="1472978" y="2984018"/>
                  <a:pt x="1472978" y="2970867"/>
                </a:cubicBezTo>
                <a:cubicBezTo>
                  <a:pt x="1466460" y="2957714"/>
                  <a:pt x="1459943" y="2951138"/>
                  <a:pt x="1453427" y="2937987"/>
                </a:cubicBezTo>
                <a:cubicBezTo>
                  <a:pt x="1446909" y="2931411"/>
                  <a:pt x="1446909" y="2911683"/>
                  <a:pt x="1446909" y="2898531"/>
                </a:cubicBezTo>
                <a:cubicBezTo>
                  <a:pt x="1446909" y="2872228"/>
                  <a:pt x="1453427" y="2852501"/>
                  <a:pt x="1440392" y="2826197"/>
                </a:cubicBezTo>
                <a:cubicBezTo>
                  <a:pt x="1433876" y="2819622"/>
                  <a:pt x="1427358" y="2806470"/>
                  <a:pt x="1420841" y="2806470"/>
                </a:cubicBezTo>
                <a:cubicBezTo>
                  <a:pt x="1401290" y="2799893"/>
                  <a:pt x="1388256" y="2806470"/>
                  <a:pt x="1375223" y="2806470"/>
                </a:cubicBezTo>
                <a:cubicBezTo>
                  <a:pt x="1362188" y="2813046"/>
                  <a:pt x="1349154" y="2813046"/>
                  <a:pt x="1336121" y="2813046"/>
                </a:cubicBezTo>
                <a:cubicBezTo>
                  <a:pt x="1323086" y="2813046"/>
                  <a:pt x="1310052" y="2806470"/>
                  <a:pt x="1316569" y="2793318"/>
                </a:cubicBezTo>
                <a:cubicBezTo>
                  <a:pt x="1329603" y="2780166"/>
                  <a:pt x="1342637" y="2767015"/>
                  <a:pt x="1342637" y="2753862"/>
                </a:cubicBezTo>
                <a:cubicBezTo>
                  <a:pt x="1349154" y="2740711"/>
                  <a:pt x="1342637" y="2740711"/>
                  <a:pt x="1336121" y="2727559"/>
                </a:cubicBezTo>
                <a:cubicBezTo>
                  <a:pt x="1336076" y="2727481"/>
                  <a:pt x="1329623" y="2714407"/>
                  <a:pt x="1336121" y="2714407"/>
                </a:cubicBezTo>
                <a:cubicBezTo>
                  <a:pt x="1336168" y="2714459"/>
                  <a:pt x="1342559" y="2720904"/>
                  <a:pt x="1342637" y="2720983"/>
                </a:cubicBezTo>
                <a:cubicBezTo>
                  <a:pt x="1349154" y="2720983"/>
                  <a:pt x="1355672" y="2720983"/>
                  <a:pt x="1362188" y="2720983"/>
                </a:cubicBezTo>
                <a:cubicBezTo>
                  <a:pt x="1362188" y="2714407"/>
                  <a:pt x="1355672" y="2701255"/>
                  <a:pt x="1362188" y="2694680"/>
                </a:cubicBezTo>
                <a:cubicBezTo>
                  <a:pt x="1362188" y="2688104"/>
                  <a:pt x="1362188" y="2674951"/>
                  <a:pt x="1368705" y="2668376"/>
                </a:cubicBezTo>
                <a:cubicBezTo>
                  <a:pt x="1368705" y="2655224"/>
                  <a:pt x="1375223" y="2642072"/>
                  <a:pt x="1368705" y="2628920"/>
                </a:cubicBezTo>
                <a:cubicBezTo>
                  <a:pt x="1362188" y="2622345"/>
                  <a:pt x="1349154" y="2615769"/>
                  <a:pt x="1342637" y="2615769"/>
                </a:cubicBezTo>
                <a:cubicBezTo>
                  <a:pt x="1323086" y="2615769"/>
                  <a:pt x="1303536" y="2628920"/>
                  <a:pt x="1290501" y="2642072"/>
                </a:cubicBezTo>
                <a:cubicBezTo>
                  <a:pt x="1277467" y="2655224"/>
                  <a:pt x="1270950" y="2674951"/>
                  <a:pt x="1264434" y="2688104"/>
                </a:cubicBezTo>
                <a:cubicBezTo>
                  <a:pt x="1251399" y="2707831"/>
                  <a:pt x="1218814" y="2714407"/>
                  <a:pt x="1199263" y="2720983"/>
                </a:cubicBezTo>
                <a:cubicBezTo>
                  <a:pt x="1186230" y="2720983"/>
                  <a:pt x="1173195" y="2727559"/>
                  <a:pt x="1160161" y="2727559"/>
                </a:cubicBezTo>
                <a:cubicBezTo>
                  <a:pt x="1147128" y="2720983"/>
                  <a:pt x="1147128" y="2701255"/>
                  <a:pt x="1140610" y="2688104"/>
                </a:cubicBezTo>
                <a:cubicBezTo>
                  <a:pt x="1134093" y="2681527"/>
                  <a:pt x="1127577" y="2668376"/>
                  <a:pt x="1121059" y="2661800"/>
                </a:cubicBezTo>
                <a:cubicBezTo>
                  <a:pt x="1101508" y="2642072"/>
                  <a:pt x="1094992" y="2602616"/>
                  <a:pt x="1094992" y="2576313"/>
                </a:cubicBezTo>
                <a:cubicBezTo>
                  <a:pt x="1094992" y="2556585"/>
                  <a:pt x="1094992" y="2536858"/>
                  <a:pt x="1101508" y="2523705"/>
                </a:cubicBezTo>
                <a:cubicBezTo>
                  <a:pt x="1101508" y="2510554"/>
                  <a:pt x="1108026" y="2503978"/>
                  <a:pt x="1108026" y="2490827"/>
                </a:cubicBezTo>
                <a:cubicBezTo>
                  <a:pt x="1108026" y="2477674"/>
                  <a:pt x="1108026" y="2464523"/>
                  <a:pt x="1108026" y="2444795"/>
                </a:cubicBezTo>
                <a:cubicBezTo>
                  <a:pt x="1114543" y="2425067"/>
                  <a:pt x="1121059" y="2411916"/>
                  <a:pt x="1134093" y="2392188"/>
                </a:cubicBezTo>
                <a:cubicBezTo>
                  <a:pt x="1134188" y="2392094"/>
                  <a:pt x="1140610" y="2385567"/>
                  <a:pt x="1140610" y="2379037"/>
                </a:cubicBezTo>
                <a:cubicBezTo>
                  <a:pt x="1147128" y="2372462"/>
                  <a:pt x="1166679" y="2365885"/>
                  <a:pt x="1173195" y="2359309"/>
                </a:cubicBezTo>
                <a:cubicBezTo>
                  <a:pt x="1192746" y="2352733"/>
                  <a:pt x="1218814" y="2333006"/>
                  <a:pt x="1238365" y="2339582"/>
                </a:cubicBezTo>
                <a:cubicBezTo>
                  <a:pt x="1264434" y="2339582"/>
                  <a:pt x="1283985" y="2365885"/>
                  <a:pt x="1310052" y="2359309"/>
                </a:cubicBezTo>
                <a:cubicBezTo>
                  <a:pt x="1323086" y="2352733"/>
                  <a:pt x="1316569" y="2339582"/>
                  <a:pt x="1316569" y="2333006"/>
                </a:cubicBezTo>
                <a:cubicBezTo>
                  <a:pt x="1323086" y="2319854"/>
                  <a:pt x="1349154" y="2319854"/>
                  <a:pt x="1362188" y="2313278"/>
                </a:cubicBezTo>
                <a:close/>
                <a:moveTo>
                  <a:pt x="3205841" y="1867153"/>
                </a:moveTo>
                <a:lnTo>
                  <a:pt x="3397286" y="1964191"/>
                </a:lnTo>
                <a:cubicBezTo>
                  <a:pt x="3387349" y="1974607"/>
                  <a:pt x="3383586" y="1985694"/>
                  <a:pt x="3389078" y="1996780"/>
                </a:cubicBezTo>
                <a:cubicBezTo>
                  <a:pt x="3389078" y="2023097"/>
                  <a:pt x="3402117" y="2055992"/>
                  <a:pt x="3421674" y="2069150"/>
                </a:cubicBezTo>
                <a:cubicBezTo>
                  <a:pt x="3434712" y="2069150"/>
                  <a:pt x="3447751" y="2075729"/>
                  <a:pt x="3454269" y="2075729"/>
                </a:cubicBezTo>
                <a:cubicBezTo>
                  <a:pt x="3467308" y="2088888"/>
                  <a:pt x="3480346" y="2095467"/>
                  <a:pt x="3499903" y="2095467"/>
                </a:cubicBezTo>
                <a:cubicBezTo>
                  <a:pt x="3512942" y="2095467"/>
                  <a:pt x="3519460" y="2088888"/>
                  <a:pt x="3532499" y="2088888"/>
                </a:cubicBezTo>
                <a:cubicBezTo>
                  <a:pt x="3545537" y="2088888"/>
                  <a:pt x="3552057" y="2102046"/>
                  <a:pt x="3565094" y="2095467"/>
                </a:cubicBezTo>
                <a:cubicBezTo>
                  <a:pt x="3578133" y="2095467"/>
                  <a:pt x="3584651" y="2088888"/>
                  <a:pt x="3591170" y="2075729"/>
                </a:cubicBezTo>
                <a:lnTo>
                  <a:pt x="3594690" y="2066849"/>
                </a:lnTo>
                <a:lnTo>
                  <a:pt x="3669022" y="2107375"/>
                </a:lnTo>
                <a:cubicBezTo>
                  <a:pt x="3660251" y="2109916"/>
                  <a:pt x="3652162" y="2115094"/>
                  <a:pt x="3643324" y="2121783"/>
                </a:cubicBezTo>
                <a:cubicBezTo>
                  <a:pt x="3610728" y="2141519"/>
                  <a:pt x="3591170" y="2161256"/>
                  <a:pt x="3558575" y="2148098"/>
                </a:cubicBezTo>
                <a:cubicBezTo>
                  <a:pt x="3539018" y="2141519"/>
                  <a:pt x="3539018" y="2148098"/>
                  <a:pt x="3519460" y="2148098"/>
                </a:cubicBezTo>
                <a:cubicBezTo>
                  <a:pt x="3506423" y="2148098"/>
                  <a:pt x="3499903" y="2128361"/>
                  <a:pt x="3486865" y="2128361"/>
                </a:cubicBezTo>
                <a:cubicBezTo>
                  <a:pt x="3447751" y="2134940"/>
                  <a:pt x="3467308" y="2167835"/>
                  <a:pt x="3460789" y="2187573"/>
                </a:cubicBezTo>
                <a:cubicBezTo>
                  <a:pt x="3458220" y="2195351"/>
                  <a:pt x="3451601" y="2200064"/>
                  <a:pt x="3443526" y="2203296"/>
                </a:cubicBezTo>
                <a:cubicBezTo>
                  <a:pt x="3365505" y="2086791"/>
                  <a:pt x="3286717" y="1974433"/>
                  <a:pt x="3205841" y="1867153"/>
                </a:cubicBezTo>
                <a:close/>
                <a:moveTo>
                  <a:pt x="3969279" y="1786252"/>
                </a:moveTo>
                <a:cubicBezTo>
                  <a:pt x="3982316" y="1792831"/>
                  <a:pt x="3988835" y="1799410"/>
                  <a:pt x="3995355" y="1805989"/>
                </a:cubicBezTo>
                <a:cubicBezTo>
                  <a:pt x="4001874" y="1819147"/>
                  <a:pt x="4008392" y="1832305"/>
                  <a:pt x="4021431" y="1838885"/>
                </a:cubicBezTo>
                <a:cubicBezTo>
                  <a:pt x="4034470" y="1858621"/>
                  <a:pt x="4054026" y="1871779"/>
                  <a:pt x="4073584" y="1878358"/>
                </a:cubicBezTo>
                <a:cubicBezTo>
                  <a:pt x="4086622" y="1884937"/>
                  <a:pt x="4106180" y="1891516"/>
                  <a:pt x="4119217" y="1898095"/>
                </a:cubicBezTo>
                <a:cubicBezTo>
                  <a:pt x="4125737" y="1904674"/>
                  <a:pt x="4132256" y="1911253"/>
                  <a:pt x="4138775" y="1924412"/>
                </a:cubicBezTo>
                <a:cubicBezTo>
                  <a:pt x="4138775" y="1937570"/>
                  <a:pt x="4138775" y="1950728"/>
                  <a:pt x="4138775" y="1970465"/>
                </a:cubicBezTo>
                <a:cubicBezTo>
                  <a:pt x="4145294" y="1983623"/>
                  <a:pt x="4151813" y="1996780"/>
                  <a:pt x="4164851" y="2009939"/>
                </a:cubicBezTo>
                <a:cubicBezTo>
                  <a:pt x="4171371" y="2016518"/>
                  <a:pt x="4171371" y="2016518"/>
                  <a:pt x="4177889" y="2023097"/>
                </a:cubicBezTo>
                <a:cubicBezTo>
                  <a:pt x="4184408" y="2029676"/>
                  <a:pt x="4184408" y="2029676"/>
                  <a:pt x="4190928" y="2036255"/>
                </a:cubicBezTo>
                <a:cubicBezTo>
                  <a:pt x="4197447" y="2042834"/>
                  <a:pt x="4217004" y="2042834"/>
                  <a:pt x="4217004" y="2049413"/>
                </a:cubicBezTo>
                <a:cubicBezTo>
                  <a:pt x="4223516" y="2062553"/>
                  <a:pt x="4204024" y="2056011"/>
                  <a:pt x="4203966" y="2055992"/>
                </a:cubicBezTo>
                <a:cubicBezTo>
                  <a:pt x="4190928" y="2055992"/>
                  <a:pt x="4190928" y="2069150"/>
                  <a:pt x="4197447" y="2075729"/>
                </a:cubicBezTo>
                <a:cubicBezTo>
                  <a:pt x="4197447" y="2088888"/>
                  <a:pt x="4210486" y="2095467"/>
                  <a:pt x="4223523" y="2095467"/>
                </a:cubicBezTo>
                <a:cubicBezTo>
                  <a:pt x="4236562" y="2095467"/>
                  <a:pt x="4236562" y="2088888"/>
                  <a:pt x="4236562" y="2082308"/>
                </a:cubicBezTo>
                <a:cubicBezTo>
                  <a:pt x="4236562" y="2062571"/>
                  <a:pt x="4243080" y="2062571"/>
                  <a:pt x="4256119" y="2062571"/>
                </a:cubicBezTo>
                <a:cubicBezTo>
                  <a:pt x="4262638" y="2062571"/>
                  <a:pt x="4269157" y="2049413"/>
                  <a:pt x="4262638" y="2036255"/>
                </a:cubicBezTo>
                <a:cubicBezTo>
                  <a:pt x="4262638" y="2029676"/>
                  <a:pt x="4256119" y="2023097"/>
                  <a:pt x="4249599" y="2016518"/>
                </a:cubicBezTo>
                <a:cubicBezTo>
                  <a:pt x="4243080" y="2009939"/>
                  <a:pt x="4236562" y="2003360"/>
                  <a:pt x="4236562" y="1990201"/>
                </a:cubicBezTo>
                <a:cubicBezTo>
                  <a:pt x="4243080" y="1983623"/>
                  <a:pt x="4256119" y="1983623"/>
                  <a:pt x="4262638" y="1983623"/>
                </a:cubicBezTo>
                <a:cubicBezTo>
                  <a:pt x="4269157" y="1977044"/>
                  <a:pt x="4269157" y="1977044"/>
                  <a:pt x="4275675" y="1977044"/>
                </a:cubicBezTo>
                <a:cubicBezTo>
                  <a:pt x="4275675" y="1970465"/>
                  <a:pt x="4275675" y="1963886"/>
                  <a:pt x="4275675" y="1957307"/>
                </a:cubicBezTo>
                <a:cubicBezTo>
                  <a:pt x="4282195" y="1950728"/>
                  <a:pt x="4288714" y="1950728"/>
                  <a:pt x="4295233" y="1950728"/>
                </a:cubicBezTo>
                <a:cubicBezTo>
                  <a:pt x="4301753" y="1950728"/>
                  <a:pt x="4301753" y="1950728"/>
                  <a:pt x="4308271" y="1950728"/>
                </a:cubicBezTo>
                <a:cubicBezTo>
                  <a:pt x="4321310" y="1957307"/>
                  <a:pt x="4321310" y="1957307"/>
                  <a:pt x="4327829" y="1970465"/>
                </a:cubicBezTo>
                <a:cubicBezTo>
                  <a:pt x="4334348" y="1983623"/>
                  <a:pt x="4340866" y="1996780"/>
                  <a:pt x="4340866" y="2009939"/>
                </a:cubicBezTo>
                <a:cubicBezTo>
                  <a:pt x="4340866" y="2036255"/>
                  <a:pt x="4334348" y="2055992"/>
                  <a:pt x="4353905" y="2082308"/>
                </a:cubicBezTo>
                <a:cubicBezTo>
                  <a:pt x="4360424" y="2088888"/>
                  <a:pt x="4373462" y="2088888"/>
                  <a:pt x="4379981" y="2095467"/>
                </a:cubicBezTo>
                <a:cubicBezTo>
                  <a:pt x="4386500" y="2102046"/>
                  <a:pt x="4393020" y="2121783"/>
                  <a:pt x="4406057" y="2128361"/>
                </a:cubicBezTo>
                <a:cubicBezTo>
                  <a:pt x="4425615" y="2141519"/>
                  <a:pt x="4432135" y="2115204"/>
                  <a:pt x="4451691" y="2115204"/>
                </a:cubicBezTo>
                <a:cubicBezTo>
                  <a:pt x="4471248" y="2102046"/>
                  <a:pt x="4477768" y="2121783"/>
                  <a:pt x="4490806" y="2128361"/>
                </a:cubicBezTo>
                <a:cubicBezTo>
                  <a:pt x="4510363" y="2134940"/>
                  <a:pt x="4542959" y="2128361"/>
                  <a:pt x="4549478" y="2121783"/>
                </a:cubicBezTo>
                <a:cubicBezTo>
                  <a:pt x="4555997" y="2115204"/>
                  <a:pt x="4569036" y="2088888"/>
                  <a:pt x="4582073" y="2108625"/>
                </a:cubicBezTo>
                <a:cubicBezTo>
                  <a:pt x="4608149" y="2134940"/>
                  <a:pt x="4549478" y="2187573"/>
                  <a:pt x="4555997" y="2220468"/>
                </a:cubicBezTo>
                <a:cubicBezTo>
                  <a:pt x="4555997" y="2233627"/>
                  <a:pt x="4569036" y="2253365"/>
                  <a:pt x="4549478" y="2266523"/>
                </a:cubicBezTo>
                <a:cubicBezTo>
                  <a:pt x="4529921" y="2273102"/>
                  <a:pt x="4503845" y="2266523"/>
                  <a:pt x="4484287" y="2273102"/>
                </a:cubicBezTo>
                <a:cubicBezTo>
                  <a:pt x="4471248" y="2273102"/>
                  <a:pt x="4458211" y="2279681"/>
                  <a:pt x="4445172" y="2286259"/>
                </a:cubicBezTo>
                <a:cubicBezTo>
                  <a:pt x="4425615" y="2299417"/>
                  <a:pt x="4412577" y="2292838"/>
                  <a:pt x="4393020" y="2286259"/>
                </a:cubicBezTo>
                <a:cubicBezTo>
                  <a:pt x="4386500" y="2279681"/>
                  <a:pt x="4379981" y="2279681"/>
                  <a:pt x="4373462" y="2279681"/>
                </a:cubicBezTo>
                <a:cubicBezTo>
                  <a:pt x="4366944" y="2279681"/>
                  <a:pt x="4366944" y="2286259"/>
                  <a:pt x="4360424" y="2286259"/>
                </a:cubicBezTo>
                <a:cubicBezTo>
                  <a:pt x="4353905" y="2292838"/>
                  <a:pt x="4353905" y="2286259"/>
                  <a:pt x="4340866" y="2286259"/>
                </a:cubicBezTo>
                <a:cubicBezTo>
                  <a:pt x="4314790" y="2286259"/>
                  <a:pt x="4288714" y="2292838"/>
                  <a:pt x="4262638" y="2273102"/>
                </a:cubicBezTo>
                <a:cubicBezTo>
                  <a:pt x="4243080" y="2253365"/>
                  <a:pt x="4223523" y="2233627"/>
                  <a:pt x="4197447" y="2233627"/>
                </a:cubicBezTo>
                <a:cubicBezTo>
                  <a:pt x="4177889" y="2240206"/>
                  <a:pt x="4158332" y="2246785"/>
                  <a:pt x="4151813" y="2273102"/>
                </a:cubicBezTo>
                <a:cubicBezTo>
                  <a:pt x="4151813" y="2286259"/>
                  <a:pt x="4158332" y="2305996"/>
                  <a:pt x="4138775" y="2312575"/>
                </a:cubicBezTo>
                <a:cubicBezTo>
                  <a:pt x="4119217" y="2325733"/>
                  <a:pt x="4060546" y="2305996"/>
                  <a:pt x="4047507" y="2286259"/>
                </a:cubicBezTo>
                <a:cubicBezTo>
                  <a:pt x="4027950" y="2266523"/>
                  <a:pt x="4008392" y="2253365"/>
                  <a:pt x="3975798" y="2246785"/>
                </a:cubicBezTo>
                <a:cubicBezTo>
                  <a:pt x="3949721" y="2240206"/>
                  <a:pt x="3917125" y="2227047"/>
                  <a:pt x="3904088" y="2200731"/>
                </a:cubicBezTo>
                <a:cubicBezTo>
                  <a:pt x="3891049" y="2167835"/>
                  <a:pt x="3936683" y="2108625"/>
                  <a:pt x="3897568" y="2082308"/>
                </a:cubicBezTo>
                <a:cubicBezTo>
                  <a:pt x="3871492" y="2075729"/>
                  <a:pt x="3838897" y="2075729"/>
                  <a:pt x="3819339" y="2088888"/>
                </a:cubicBezTo>
                <a:cubicBezTo>
                  <a:pt x="3791156" y="2094577"/>
                  <a:pt x="3762972" y="2100265"/>
                  <a:pt x="3734942" y="2095918"/>
                </a:cubicBezTo>
                <a:lnTo>
                  <a:pt x="3629942" y="2039026"/>
                </a:lnTo>
                <a:cubicBezTo>
                  <a:pt x="3634400" y="2034399"/>
                  <a:pt x="3636805" y="2028748"/>
                  <a:pt x="3636805" y="2023097"/>
                </a:cubicBezTo>
                <a:cubicBezTo>
                  <a:pt x="3643324" y="2009939"/>
                  <a:pt x="3636805" y="1996780"/>
                  <a:pt x="3643324" y="1977044"/>
                </a:cubicBezTo>
                <a:cubicBezTo>
                  <a:pt x="3656361" y="1963886"/>
                  <a:pt x="3662881" y="1937570"/>
                  <a:pt x="3682439" y="1930991"/>
                </a:cubicBezTo>
                <a:cubicBezTo>
                  <a:pt x="3688957" y="1924412"/>
                  <a:pt x="3715033" y="1917832"/>
                  <a:pt x="3721552" y="1911253"/>
                </a:cubicBezTo>
                <a:cubicBezTo>
                  <a:pt x="3728072" y="1891516"/>
                  <a:pt x="3715033" y="1871779"/>
                  <a:pt x="3728072" y="1858621"/>
                </a:cubicBezTo>
                <a:cubicBezTo>
                  <a:pt x="3734591" y="1852042"/>
                  <a:pt x="3747630" y="1852042"/>
                  <a:pt x="3760667" y="1852042"/>
                </a:cubicBezTo>
                <a:cubicBezTo>
                  <a:pt x="3767186" y="1852042"/>
                  <a:pt x="3780225" y="1858621"/>
                  <a:pt x="3793263" y="1858621"/>
                </a:cubicBezTo>
                <a:cubicBezTo>
                  <a:pt x="3799782" y="1865200"/>
                  <a:pt x="3806301" y="1858621"/>
                  <a:pt x="3819339" y="1852042"/>
                </a:cubicBezTo>
                <a:cubicBezTo>
                  <a:pt x="3825858" y="1845464"/>
                  <a:pt x="3838897" y="1832305"/>
                  <a:pt x="3845416" y="1825726"/>
                </a:cubicBezTo>
                <a:cubicBezTo>
                  <a:pt x="3851934" y="1819147"/>
                  <a:pt x="3858454" y="1819147"/>
                  <a:pt x="3871492" y="1819147"/>
                </a:cubicBezTo>
                <a:cubicBezTo>
                  <a:pt x="3891049" y="1819147"/>
                  <a:pt x="3904088" y="1838885"/>
                  <a:pt x="3910607" y="1852042"/>
                </a:cubicBezTo>
                <a:cubicBezTo>
                  <a:pt x="3910607" y="1865200"/>
                  <a:pt x="3917125" y="1871779"/>
                  <a:pt x="3923645" y="1884937"/>
                </a:cubicBezTo>
                <a:cubicBezTo>
                  <a:pt x="3923645" y="1891516"/>
                  <a:pt x="3930164" y="1898095"/>
                  <a:pt x="3936683" y="1904674"/>
                </a:cubicBezTo>
                <a:cubicBezTo>
                  <a:pt x="3949721" y="1917832"/>
                  <a:pt x="3969279" y="1930991"/>
                  <a:pt x="3982316" y="1937570"/>
                </a:cubicBezTo>
                <a:cubicBezTo>
                  <a:pt x="4008392" y="1944149"/>
                  <a:pt x="4021431" y="1950728"/>
                  <a:pt x="4034470" y="1977044"/>
                </a:cubicBezTo>
                <a:cubicBezTo>
                  <a:pt x="4040989" y="1990201"/>
                  <a:pt x="4047507" y="2003360"/>
                  <a:pt x="4047507" y="2023097"/>
                </a:cubicBezTo>
                <a:cubicBezTo>
                  <a:pt x="4047481" y="2023126"/>
                  <a:pt x="4040989" y="2029691"/>
                  <a:pt x="4040989" y="2036255"/>
                </a:cubicBezTo>
                <a:cubicBezTo>
                  <a:pt x="4040989" y="2042799"/>
                  <a:pt x="4040989" y="2049341"/>
                  <a:pt x="4040989" y="2049413"/>
                </a:cubicBezTo>
                <a:cubicBezTo>
                  <a:pt x="4034470" y="2055992"/>
                  <a:pt x="4027950" y="2055992"/>
                  <a:pt x="4021431" y="2055992"/>
                </a:cubicBezTo>
                <a:cubicBezTo>
                  <a:pt x="4008392" y="2055992"/>
                  <a:pt x="4001874" y="2049413"/>
                  <a:pt x="3988835" y="2049413"/>
                </a:cubicBezTo>
                <a:cubicBezTo>
                  <a:pt x="3969279" y="2055992"/>
                  <a:pt x="3969279" y="2069150"/>
                  <a:pt x="3982316" y="2082308"/>
                </a:cubicBezTo>
                <a:cubicBezTo>
                  <a:pt x="3988835" y="2088888"/>
                  <a:pt x="3995355" y="2088888"/>
                  <a:pt x="4001874" y="2088888"/>
                </a:cubicBezTo>
                <a:cubicBezTo>
                  <a:pt x="4008392" y="2095467"/>
                  <a:pt x="4014912" y="2095467"/>
                  <a:pt x="4021431" y="2088888"/>
                </a:cubicBezTo>
                <a:cubicBezTo>
                  <a:pt x="4027950" y="2082308"/>
                  <a:pt x="4027950" y="2075729"/>
                  <a:pt x="4034470" y="2069150"/>
                </a:cubicBezTo>
                <a:cubicBezTo>
                  <a:pt x="4040989" y="2062571"/>
                  <a:pt x="4047507" y="2062571"/>
                  <a:pt x="4054026" y="2055992"/>
                </a:cubicBezTo>
                <a:cubicBezTo>
                  <a:pt x="4054026" y="2055966"/>
                  <a:pt x="4054026" y="2049444"/>
                  <a:pt x="4054026" y="2049413"/>
                </a:cubicBezTo>
                <a:cubicBezTo>
                  <a:pt x="4060546" y="2042834"/>
                  <a:pt x="4060546" y="2042834"/>
                  <a:pt x="4067065" y="2036255"/>
                </a:cubicBezTo>
                <a:cubicBezTo>
                  <a:pt x="4067124" y="2036200"/>
                  <a:pt x="4073584" y="2029656"/>
                  <a:pt x="4073584" y="2023097"/>
                </a:cubicBezTo>
                <a:cubicBezTo>
                  <a:pt x="4080103" y="2009939"/>
                  <a:pt x="4080103" y="2009939"/>
                  <a:pt x="4073584" y="1996780"/>
                </a:cubicBezTo>
                <a:cubicBezTo>
                  <a:pt x="4067065" y="1990201"/>
                  <a:pt x="4067065" y="1977044"/>
                  <a:pt x="4073584" y="1970465"/>
                </a:cubicBezTo>
                <a:cubicBezTo>
                  <a:pt x="4080103" y="1957307"/>
                  <a:pt x="4099661" y="1983623"/>
                  <a:pt x="4106180" y="1977044"/>
                </a:cubicBezTo>
                <a:cubicBezTo>
                  <a:pt x="4119217" y="1970465"/>
                  <a:pt x="4093141" y="1950728"/>
                  <a:pt x="4086622" y="1944149"/>
                </a:cubicBezTo>
                <a:cubicBezTo>
                  <a:pt x="4080103" y="1944149"/>
                  <a:pt x="4073584" y="1944149"/>
                  <a:pt x="4060546" y="1937570"/>
                </a:cubicBezTo>
                <a:cubicBezTo>
                  <a:pt x="4054026" y="1930991"/>
                  <a:pt x="4054026" y="1924412"/>
                  <a:pt x="4047507" y="1917832"/>
                </a:cubicBezTo>
                <a:cubicBezTo>
                  <a:pt x="4027950" y="1904674"/>
                  <a:pt x="4008392" y="1898095"/>
                  <a:pt x="3995355" y="1884937"/>
                </a:cubicBezTo>
                <a:cubicBezTo>
                  <a:pt x="3988835" y="1871779"/>
                  <a:pt x="3982316" y="1865200"/>
                  <a:pt x="3975798" y="1852042"/>
                </a:cubicBezTo>
                <a:cubicBezTo>
                  <a:pt x="3969279" y="1838885"/>
                  <a:pt x="3962759" y="1832305"/>
                  <a:pt x="3956240" y="1825726"/>
                </a:cubicBezTo>
                <a:cubicBezTo>
                  <a:pt x="3949721" y="1805989"/>
                  <a:pt x="3949721" y="1786252"/>
                  <a:pt x="3969279" y="1786252"/>
                </a:cubicBezTo>
                <a:close/>
                <a:moveTo>
                  <a:pt x="410146" y="1579357"/>
                </a:moveTo>
                <a:cubicBezTo>
                  <a:pt x="424264" y="1582970"/>
                  <a:pt x="437263" y="1590915"/>
                  <a:pt x="443292" y="1603081"/>
                </a:cubicBezTo>
                <a:cubicBezTo>
                  <a:pt x="449809" y="1616233"/>
                  <a:pt x="443292" y="1642537"/>
                  <a:pt x="430259" y="1649113"/>
                </a:cubicBezTo>
                <a:cubicBezTo>
                  <a:pt x="417224" y="1655688"/>
                  <a:pt x="397673" y="1649113"/>
                  <a:pt x="384639" y="1649113"/>
                </a:cubicBezTo>
                <a:cubicBezTo>
                  <a:pt x="365088" y="1655688"/>
                  <a:pt x="365088" y="1681992"/>
                  <a:pt x="365088" y="1695144"/>
                </a:cubicBezTo>
                <a:cubicBezTo>
                  <a:pt x="365088" y="1721448"/>
                  <a:pt x="384639" y="1741175"/>
                  <a:pt x="404190" y="1754327"/>
                </a:cubicBezTo>
                <a:cubicBezTo>
                  <a:pt x="417224" y="1767479"/>
                  <a:pt x="423741" y="1787207"/>
                  <a:pt x="423741" y="1800359"/>
                </a:cubicBezTo>
                <a:cubicBezTo>
                  <a:pt x="430258" y="1839814"/>
                  <a:pt x="423741" y="1879269"/>
                  <a:pt x="417224" y="1918724"/>
                </a:cubicBezTo>
                <a:cubicBezTo>
                  <a:pt x="417224" y="1938451"/>
                  <a:pt x="417224" y="1958179"/>
                  <a:pt x="417224" y="1977906"/>
                </a:cubicBezTo>
                <a:cubicBezTo>
                  <a:pt x="430258" y="2004210"/>
                  <a:pt x="443292" y="2030514"/>
                  <a:pt x="449810" y="2063394"/>
                </a:cubicBezTo>
                <a:cubicBezTo>
                  <a:pt x="456326" y="2076545"/>
                  <a:pt x="462843" y="2089697"/>
                  <a:pt x="469360" y="2109425"/>
                </a:cubicBezTo>
                <a:cubicBezTo>
                  <a:pt x="475877" y="2122577"/>
                  <a:pt x="482394" y="2142305"/>
                  <a:pt x="488911" y="2155456"/>
                </a:cubicBezTo>
                <a:cubicBezTo>
                  <a:pt x="501945" y="2175183"/>
                  <a:pt x="521496" y="2201487"/>
                  <a:pt x="541047" y="2214639"/>
                </a:cubicBezTo>
                <a:cubicBezTo>
                  <a:pt x="560598" y="2234367"/>
                  <a:pt x="586666" y="2240943"/>
                  <a:pt x="606217" y="2267247"/>
                </a:cubicBezTo>
                <a:cubicBezTo>
                  <a:pt x="612734" y="2280398"/>
                  <a:pt x="619251" y="2300127"/>
                  <a:pt x="625768" y="2313278"/>
                </a:cubicBezTo>
                <a:cubicBezTo>
                  <a:pt x="638802" y="2333006"/>
                  <a:pt x="651836" y="2346158"/>
                  <a:pt x="658353" y="2365885"/>
                </a:cubicBezTo>
                <a:cubicBezTo>
                  <a:pt x="671387" y="2379037"/>
                  <a:pt x="658353" y="2392188"/>
                  <a:pt x="658353" y="2405339"/>
                </a:cubicBezTo>
                <a:cubicBezTo>
                  <a:pt x="651836" y="2425067"/>
                  <a:pt x="677904" y="2438219"/>
                  <a:pt x="684421" y="2444795"/>
                </a:cubicBezTo>
                <a:cubicBezTo>
                  <a:pt x="697455" y="2457947"/>
                  <a:pt x="710489" y="2471099"/>
                  <a:pt x="717006" y="2484250"/>
                </a:cubicBezTo>
                <a:cubicBezTo>
                  <a:pt x="730040" y="2497403"/>
                  <a:pt x="736557" y="2517130"/>
                  <a:pt x="743074" y="2536858"/>
                </a:cubicBezTo>
                <a:cubicBezTo>
                  <a:pt x="743074" y="2543434"/>
                  <a:pt x="749591" y="2556585"/>
                  <a:pt x="762625" y="2556585"/>
                </a:cubicBezTo>
                <a:cubicBezTo>
                  <a:pt x="775658" y="2556585"/>
                  <a:pt x="775658" y="2543434"/>
                  <a:pt x="775658" y="2536858"/>
                </a:cubicBezTo>
                <a:cubicBezTo>
                  <a:pt x="775658" y="2530282"/>
                  <a:pt x="769142" y="2517130"/>
                  <a:pt x="762625" y="2510554"/>
                </a:cubicBezTo>
                <a:cubicBezTo>
                  <a:pt x="756108" y="2503978"/>
                  <a:pt x="749591" y="2490827"/>
                  <a:pt x="743074" y="2477674"/>
                </a:cubicBezTo>
                <a:cubicBezTo>
                  <a:pt x="736557" y="2471099"/>
                  <a:pt x="730040" y="2464523"/>
                  <a:pt x="723523" y="2451371"/>
                </a:cubicBezTo>
                <a:cubicBezTo>
                  <a:pt x="710489" y="2438219"/>
                  <a:pt x="703972" y="2425067"/>
                  <a:pt x="697455" y="2405339"/>
                </a:cubicBezTo>
                <a:cubicBezTo>
                  <a:pt x="690938" y="2385613"/>
                  <a:pt x="677904" y="2372462"/>
                  <a:pt x="677904" y="2352733"/>
                </a:cubicBezTo>
                <a:cubicBezTo>
                  <a:pt x="671387" y="2339582"/>
                  <a:pt x="671387" y="2326429"/>
                  <a:pt x="671387" y="2306702"/>
                </a:cubicBezTo>
                <a:cubicBezTo>
                  <a:pt x="671387" y="2286974"/>
                  <a:pt x="690938" y="2280398"/>
                  <a:pt x="710489" y="2293551"/>
                </a:cubicBezTo>
                <a:cubicBezTo>
                  <a:pt x="723523" y="2306702"/>
                  <a:pt x="730040" y="2326429"/>
                  <a:pt x="736557" y="2339582"/>
                </a:cubicBezTo>
                <a:cubicBezTo>
                  <a:pt x="749591" y="2352733"/>
                  <a:pt x="762625" y="2372462"/>
                  <a:pt x="775658" y="2392188"/>
                </a:cubicBezTo>
                <a:cubicBezTo>
                  <a:pt x="801727" y="2438219"/>
                  <a:pt x="821278" y="2484250"/>
                  <a:pt x="847346" y="2530282"/>
                </a:cubicBezTo>
                <a:cubicBezTo>
                  <a:pt x="853862" y="2536858"/>
                  <a:pt x="866897" y="2550009"/>
                  <a:pt x="873414" y="2556585"/>
                </a:cubicBezTo>
                <a:cubicBezTo>
                  <a:pt x="879931" y="2569738"/>
                  <a:pt x="879931" y="2569738"/>
                  <a:pt x="886448" y="2582889"/>
                </a:cubicBezTo>
                <a:cubicBezTo>
                  <a:pt x="892964" y="2596041"/>
                  <a:pt x="899482" y="2602616"/>
                  <a:pt x="899482" y="2615769"/>
                </a:cubicBezTo>
                <a:cubicBezTo>
                  <a:pt x="905999" y="2635496"/>
                  <a:pt x="899482" y="2655224"/>
                  <a:pt x="899482" y="2674951"/>
                </a:cubicBezTo>
                <a:cubicBezTo>
                  <a:pt x="905999" y="2688104"/>
                  <a:pt x="912515" y="2714407"/>
                  <a:pt x="925550" y="2727559"/>
                </a:cubicBezTo>
                <a:cubicBezTo>
                  <a:pt x="938584" y="2740711"/>
                  <a:pt x="951617" y="2740711"/>
                  <a:pt x="971168" y="2747287"/>
                </a:cubicBezTo>
                <a:cubicBezTo>
                  <a:pt x="977686" y="2753862"/>
                  <a:pt x="984202" y="2767015"/>
                  <a:pt x="997237" y="2767015"/>
                </a:cubicBezTo>
                <a:cubicBezTo>
                  <a:pt x="1003753" y="2773591"/>
                  <a:pt x="1016788" y="2767015"/>
                  <a:pt x="1023304" y="2773591"/>
                </a:cubicBezTo>
                <a:cubicBezTo>
                  <a:pt x="1029822" y="2780166"/>
                  <a:pt x="1029822" y="2786742"/>
                  <a:pt x="1036339" y="2786742"/>
                </a:cubicBezTo>
                <a:cubicBezTo>
                  <a:pt x="1049373" y="2799893"/>
                  <a:pt x="1055890" y="2813046"/>
                  <a:pt x="1075441" y="2819622"/>
                </a:cubicBezTo>
                <a:cubicBezTo>
                  <a:pt x="1094992" y="2826197"/>
                  <a:pt x="1127577" y="2826197"/>
                  <a:pt x="1147128" y="2819622"/>
                </a:cubicBezTo>
                <a:cubicBezTo>
                  <a:pt x="1166679" y="2813046"/>
                  <a:pt x="1186230" y="2806470"/>
                  <a:pt x="1205781" y="2813046"/>
                </a:cubicBezTo>
                <a:cubicBezTo>
                  <a:pt x="1218814" y="2819622"/>
                  <a:pt x="1225332" y="2832773"/>
                  <a:pt x="1238365" y="2839349"/>
                </a:cubicBezTo>
                <a:cubicBezTo>
                  <a:pt x="1257916" y="2852501"/>
                  <a:pt x="1264434" y="2878803"/>
                  <a:pt x="1283985" y="2885380"/>
                </a:cubicBezTo>
                <a:cubicBezTo>
                  <a:pt x="1290501" y="2891956"/>
                  <a:pt x="1297018" y="2891956"/>
                  <a:pt x="1303536" y="2891956"/>
                </a:cubicBezTo>
                <a:cubicBezTo>
                  <a:pt x="1329603" y="2898531"/>
                  <a:pt x="1342637" y="2905107"/>
                  <a:pt x="1355672" y="2918259"/>
                </a:cubicBezTo>
                <a:cubicBezTo>
                  <a:pt x="1381739" y="2937987"/>
                  <a:pt x="1375223" y="2977442"/>
                  <a:pt x="1388256" y="2997170"/>
                </a:cubicBezTo>
                <a:cubicBezTo>
                  <a:pt x="1401290" y="3010322"/>
                  <a:pt x="1414325" y="3010322"/>
                  <a:pt x="1427358" y="3016898"/>
                </a:cubicBezTo>
                <a:cubicBezTo>
                  <a:pt x="1440392" y="3023473"/>
                  <a:pt x="1440392" y="3043202"/>
                  <a:pt x="1459943" y="3049777"/>
                </a:cubicBezTo>
                <a:cubicBezTo>
                  <a:pt x="1466770" y="3056665"/>
                  <a:pt x="1478960" y="3058142"/>
                  <a:pt x="1491811" y="3056810"/>
                </a:cubicBezTo>
                <a:cubicBezTo>
                  <a:pt x="1426327" y="3270386"/>
                  <a:pt x="1381963" y="3510108"/>
                  <a:pt x="1357836" y="3753401"/>
                </a:cubicBezTo>
                <a:cubicBezTo>
                  <a:pt x="1117675" y="3775787"/>
                  <a:pt x="878695" y="3783528"/>
                  <a:pt x="637311" y="3793448"/>
                </a:cubicBezTo>
                <a:cubicBezTo>
                  <a:pt x="618234" y="3714625"/>
                  <a:pt x="547078" y="3656345"/>
                  <a:pt x="462310" y="3656345"/>
                </a:cubicBezTo>
                <a:cubicBezTo>
                  <a:pt x="419997" y="3656345"/>
                  <a:pt x="381076" y="3670866"/>
                  <a:pt x="351902" y="3696785"/>
                </a:cubicBezTo>
                <a:cubicBezTo>
                  <a:pt x="218267" y="3387537"/>
                  <a:pt x="145086" y="3045999"/>
                  <a:pt x="145086" y="2687211"/>
                </a:cubicBezTo>
                <a:cubicBezTo>
                  <a:pt x="145086" y="2290103"/>
                  <a:pt x="234735" y="1914126"/>
                  <a:pt x="397422" y="1580084"/>
                </a:cubicBezTo>
                <a:cubicBezTo>
                  <a:pt x="401797" y="1577616"/>
                  <a:pt x="406020" y="1578301"/>
                  <a:pt x="410146" y="1579357"/>
                </a:cubicBezTo>
                <a:close/>
                <a:moveTo>
                  <a:pt x="2361829" y="1500921"/>
                </a:moveTo>
                <a:cubicBezTo>
                  <a:pt x="2617943" y="1597474"/>
                  <a:pt x="2874306" y="1707071"/>
                  <a:pt x="3120312" y="1825613"/>
                </a:cubicBezTo>
                <a:cubicBezTo>
                  <a:pt x="3225381" y="1963374"/>
                  <a:pt x="3319732" y="2097659"/>
                  <a:pt x="3407681" y="2222306"/>
                </a:cubicBezTo>
                <a:cubicBezTo>
                  <a:pt x="3382328" y="2248433"/>
                  <a:pt x="3376041" y="2293428"/>
                  <a:pt x="3376041" y="2325733"/>
                </a:cubicBezTo>
                <a:cubicBezTo>
                  <a:pt x="3376041" y="2358629"/>
                  <a:pt x="3363002" y="2384945"/>
                  <a:pt x="3343445" y="2404682"/>
                </a:cubicBezTo>
                <a:cubicBezTo>
                  <a:pt x="3310850" y="2430998"/>
                  <a:pt x="3284774" y="2437577"/>
                  <a:pt x="3271735" y="2470472"/>
                </a:cubicBezTo>
                <a:cubicBezTo>
                  <a:pt x="3258696" y="2496788"/>
                  <a:pt x="3258696" y="2516526"/>
                  <a:pt x="3232620" y="2536263"/>
                </a:cubicBezTo>
                <a:cubicBezTo>
                  <a:pt x="3219583" y="2549421"/>
                  <a:pt x="3213063" y="2556000"/>
                  <a:pt x="3206544" y="2569157"/>
                </a:cubicBezTo>
                <a:cubicBezTo>
                  <a:pt x="3206544" y="2602053"/>
                  <a:pt x="3186987" y="2621790"/>
                  <a:pt x="3200025" y="2648106"/>
                </a:cubicBezTo>
                <a:cubicBezTo>
                  <a:pt x="3213063" y="2661264"/>
                  <a:pt x="3206544" y="2681002"/>
                  <a:pt x="3213063" y="2694160"/>
                </a:cubicBezTo>
                <a:cubicBezTo>
                  <a:pt x="3213063" y="2707318"/>
                  <a:pt x="3219583" y="2720475"/>
                  <a:pt x="3219583" y="2740212"/>
                </a:cubicBezTo>
                <a:cubicBezTo>
                  <a:pt x="3219583" y="2759951"/>
                  <a:pt x="3206544" y="2773109"/>
                  <a:pt x="3200025" y="2792846"/>
                </a:cubicBezTo>
                <a:cubicBezTo>
                  <a:pt x="3193505" y="2812583"/>
                  <a:pt x="3186987" y="2852058"/>
                  <a:pt x="3193505" y="2871794"/>
                </a:cubicBezTo>
                <a:cubicBezTo>
                  <a:pt x="3193505" y="2911268"/>
                  <a:pt x="3232620" y="2931006"/>
                  <a:pt x="3245659" y="2957322"/>
                </a:cubicBezTo>
                <a:cubicBezTo>
                  <a:pt x="3278254" y="3003375"/>
                  <a:pt x="3291292" y="3095482"/>
                  <a:pt x="3343445" y="3128377"/>
                </a:cubicBezTo>
                <a:cubicBezTo>
                  <a:pt x="3382560" y="3148114"/>
                  <a:pt x="3434712" y="3181009"/>
                  <a:pt x="3480346" y="3161271"/>
                </a:cubicBezTo>
                <a:cubicBezTo>
                  <a:pt x="3506423" y="3154693"/>
                  <a:pt x="3525979" y="3148114"/>
                  <a:pt x="3558575" y="3148114"/>
                </a:cubicBezTo>
                <a:cubicBezTo>
                  <a:pt x="3565094" y="3141535"/>
                  <a:pt x="3578133" y="3141535"/>
                  <a:pt x="3584651" y="3141535"/>
                </a:cubicBezTo>
                <a:cubicBezTo>
                  <a:pt x="3591170" y="3141535"/>
                  <a:pt x="3604209" y="3148114"/>
                  <a:pt x="3610728" y="3154693"/>
                </a:cubicBezTo>
                <a:cubicBezTo>
                  <a:pt x="3643324" y="3161271"/>
                  <a:pt x="3669400" y="3141535"/>
                  <a:pt x="3695476" y="3134956"/>
                </a:cubicBezTo>
                <a:cubicBezTo>
                  <a:pt x="3708515" y="3128377"/>
                  <a:pt x="3728072" y="3128377"/>
                  <a:pt x="3734591" y="3128377"/>
                </a:cubicBezTo>
                <a:cubicBezTo>
                  <a:pt x="3754148" y="3128377"/>
                  <a:pt x="3754148" y="3134956"/>
                  <a:pt x="3767186" y="3141535"/>
                </a:cubicBezTo>
                <a:cubicBezTo>
                  <a:pt x="3786743" y="3154693"/>
                  <a:pt x="3799782" y="3167850"/>
                  <a:pt x="3819339" y="3174430"/>
                </a:cubicBezTo>
                <a:cubicBezTo>
                  <a:pt x="3855486" y="3186590"/>
                  <a:pt x="3870755" y="3211392"/>
                  <a:pt x="3873949" y="3241281"/>
                </a:cubicBezTo>
                <a:cubicBezTo>
                  <a:pt x="3461883" y="3377852"/>
                  <a:pt x="3090069" y="3470887"/>
                  <a:pt x="2724694" y="3553798"/>
                </a:cubicBezTo>
                <a:lnTo>
                  <a:pt x="2717723" y="3536393"/>
                </a:lnTo>
                <a:cubicBezTo>
                  <a:pt x="2711206" y="3523242"/>
                  <a:pt x="2698172" y="3516666"/>
                  <a:pt x="2691655" y="3510090"/>
                </a:cubicBezTo>
                <a:cubicBezTo>
                  <a:pt x="2672104" y="3496938"/>
                  <a:pt x="2652553" y="3477210"/>
                  <a:pt x="2633002" y="3464058"/>
                </a:cubicBezTo>
                <a:cubicBezTo>
                  <a:pt x="2613451" y="3450906"/>
                  <a:pt x="2593900" y="3444331"/>
                  <a:pt x="2574349" y="3437755"/>
                </a:cubicBezTo>
                <a:cubicBezTo>
                  <a:pt x="2561315" y="3437755"/>
                  <a:pt x="2541764" y="3437755"/>
                  <a:pt x="2528730" y="3437755"/>
                </a:cubicBezTo>
                <a:cubicBezTo>
                  <a:pt x="2509179" y="3431179"/>
                  <a:pt x="2489628" y="3424602"/>
                  <a:pt x="2476594" y="3404875"/>
                </a:cubicBezTo>
                <a:cubicBezTo>
                  <a:pt x="2470077" y="3391724"/>
                  <a:pt x="2463560" y="3391724"/>
                  <a:pt x="2450526" y="3385147"/>
                </a:cubicBezTo>
                <a:cubicBezTo>
                  <a:pt x="2437493" y="3378571"/>
                  <a:pt x="2430975" y="3365420"/>
                  <a:pt x="2417942" y="3365420"/>
                </a:cubicBezTo>
                <a:cubicBezTo>
                  <a:pt x="2404907" y="3365420"/>
                  <a:pt x="2398391" y="3365420"/>
                  <a:pt x="2385356" y="3365420"/>
                </a:cubicBezTo>
                <a:cubicBezTo>
                  <a:pt x="2372322" y="3358844"/>
                  <a:pt x="2365805" y="3345693"/>
                  <a:pt x="2352771" y="3339117"/>
                </a:cubicBezTo>
                <a:cubicBezTo>
                  <a:pt x="2333220" y="3325965"/>
                  <a:pt x="2320187" y="3306237"/>
                  <a:pt x="2313669" y="3286510"/>
                </a:cubicBezTo>
                <a:cubicBezTo>
                  <a:pt x="2307152" y="3273359"/>
                  <a:pt x="2300636" y="3253630"/>
                  <a:pt x="2294118" y="3240479"/>
                </a:cubicBezTo>
                <a:cubicBezTo>
                  <a:pt x="2287601" y="3214175"/>
                  <a:pt x="2274567" y="3168144"/>
                  <a:pt x="2241983" y="3161568"/>
                </a:cubicBezTo>
                <a:cubicBezTo>
                  <a:pt x="2228949" y="3154992"/>
                  <a:pt x="2215914" y="3141840"/>
                  <a:pt x="2202881" y="3135264"/>
                </a:cubicBezTo>
                <a:cubicBezTo>
                  <a:pt x="2183330" y="3128688"/>
                  <a:pt x="2163778" y="3122113"/>
                  <a:pt x="2144227" y="3115537"/>
                </a:cubicBezTo>
                <a:cubicBezTo>
                  <a:pt x="2105125" y="3102384"/>
                  <a:pt x="2066023" y="3069505"/>
                  <a:pt x="2039956" y="3036625"/>
                </a:cubicBezTo>
                <a:cubicBezTo>
                  <a:pt x="2033439" y="3023473"/>
                  <a:pt x="2020405" y="3003746"/>
                  <a:pt x="2007370" y="2997170"/>
                </a:cubicBezTo>
                <a:cubicBezTo>
                  <a:pt x="1994337" y="2990594"/>
                  <a:pt x="1974786" y="2990594"/>
                  <a:pt x="1955235" y="2984018"/>
                </a:cubicBezTo>
                <a:cubicBezTo>
                  <a:pt x="1935684" y="2977442"/>
                  <a:pt x="1909616" y="2977442"/>
                  <a:pt x="1890065" y="2977442"/>
                </a:cubicBezTo>
                <a:cubicBezTo>
                  <a:pt x="1870514" y="2977442"/>
                  <a:pt x="1844446" y="2984018"/>
                  <a:pt x="1824895" y="2977442"/>
                </a:cubicBezTo>
                <a:cubicBezTo>
                  <a:pt x="1811861" y="2977442"/>
                  <a:pt x="1798827" y="2977442"/>
                  <a:pt x="1785793" y="2977442"/>
                </a:cubicBezTo>
                <a:cubicBezTo>
                  <a:pt x="1779307" y="2977442"/>
                  <a:pt x="1772819" y="2983959"/>
                  <a:pt x="1772759" y="2984018"/>
                </a:cubicBezTo>
                <a:cubicBezTo>
                  <a:pt x="1772759" y="2990565"/>
                  <a:pt x="1772759" y="2997110"/>
                  <a:pt x="1772759" y="2997170"/>
                </a:cubicBezTo>
                <a:lnTo>
                  <a:pt x="1772759" y="2999378"/>
                </a:lnTo>
                <a:cubicBezTo>
                  <a:pt x="1748087" y="2950273"/>
                  <a:pt x="1724475" y="2901467"/>
                  <a:pt x="1702560" y="2852555"/>
                </a:cubicBezTo>
                <a:cubicBezTo>
                  <a:pt x="1748596" y="2828936"/>
                  <a:pt x="1781151" y="2784418"/>
                  <a:pt x="1790909" y="2731861"/>
                </a:cubicBezTo>
                <a:cubicBezTo>
                  <a:pt x="1800866" y="2734739"/>
                  <a:pt x="1811233" y="2737995"/>
                  <a:pt x="1819190" y="2734009"/>
                </a:cubicBezTo>
                <a:cubicBezTo>
                  <a:pt x="1832327" y="2727427"/>
                  <a:pt x="1832327" y="2714265"/>
                  <a:pt x="1825758" y="2707683"/>
                </a:cubicBezTo>
                <a:cubicBezTo>
                  <a:pt x="1819190" y="2694520"/>
                  <a:pt x="1806051" y="2684647"/>
                  <a:pt x="1792914" y="2681356"/>
                </a:cubicBezTo>
                <a:lnTo>
                  <a:pt x="1792619" y="2681363"/>
                </a:lnTo>
                <a:cubicBezTo>
                  <a:pt x="1788577" y="2632255"/>
                  <a:pt x="1764691" y="2588846"/>
                  <a:pt x="1728105" y="2560069"/>
                </a:cubicBezTo>
                <a:cubicBezTo>
                  <a:pt x="1835327" y="2282920"/>
                  <a:pt x="2009805" y="1984326"/>
                  <a:pt x="2218953" y="1692434"/>
                </a:cubicBezTo>
                <a:cubicBezTo>
                  <a:pt x="2222347" y="1692216"/>
                  <a:pt x="2225642" y="1693181"/>
                  <a:pt x="2229144" y="1694355"/>
                </a:cubicBezTo>
                <a:cubicBezTo>
                  <a:pt x="2242273" y="1694355"/>
                  <a:pt x="2248838" y="1707556"/>
                  <a:pt x="2261967" y="1707556"/>
                </a:cubicBezTo>
                <a:cubicBezTo>
                  <a:pt x="2275096" y="1707556"/>
                  <a:pt x="2288225" y="1707556"/>
                  <a:pt x="2294790" y="1694355"/>
                </a:cubicBezTo>
                <a:cubicBezTo>
                  <a:pt x="2301354" y="1674555"/>
                  <a:pt x="2288225" y="1667954"/>
                  <a:pt x="2275096" y="1654754"/>
                </a:cubicBezTo>
                <a:lnTo>
                  <a:pt x="2258691" y="1638260"/>
                </a:lnTo>
                <a:close/>
                <a:moveTo>
                  <a:pt x="2113689" y="1410315"/>
                </a:moveTo>
                <a:cubicBezTo>
                  <a:pt x="2182975" y="1433311"/>
                  <a:pt x="2252144" y="1458468"/>
                  <a:pt x="2321184" y="1485101"/>
                </a:cubicBezTo>
                <a:cubicBezTo>
                  <a:pt x="2289129" y="1525509"/>
                  <a:pt x="2258980" y="1566814"/>
                  <a:pt x="2229636" y="1608083"/>
                </a:cubicBezTo>
                <a:cubicBezTo>
                  <a:pt x="2225516" y="1606903"/>
                  <a:pt x="2220973" y="1606891"/>
                  <a:pt x="2216015" y="1608553"/>
                </a:cubicBezTo>
                <a:cubicBezTo>
                  <a:pt x="2209450" y="1608553"/>
                  <a:pt x="2209450" y="1615153"/>
                  <a:pt x="2202886" y="1615153"/>
                </a:cubicBezTo>
                <a:cubicBezTo>
                  <a:pt x="2196321" y="1615153"/>
                  <a:pt x="2183192" y="1615153"/>
                  <a:pt x="2183192" y="1608553"/>
                </a:cubicBezTo>
                <a:cubicBezTo>
                  <a:pt x="2176629" y="1601952"/>
                  <a:pt x="2183192" y="1595352"/>
                  <a:pt x="2183192" y="1582152"/>
                </a:cubicBezTo>
                <a:cubicBezTo>
                  <a:pt x="2189757" y="1575551"/>
                  <a:pt x="2189757" y="1562351"/>
                  <a:pt x="2196321" y="1549151"/>
                </a:cubicBezTo>
                <a:cubicBezTo>
                  <a:pt x="2196321" y="1542550"/>
                  <a:pt x="2196321" y="1529349"/>
                  <a:pt x="2189757" y="1529349"/>
                </a:cubicBezTo>
                <a:cubicBezTo>
                  <a:pt x="2183192" y="1529349"/>
                  <a:pt x="2183192" y="1529349"/>
                  <a:pt x="2176629" y="1529349"/>
                </a:cubicBezTo>
                <a:cubicBezTo>
                  <a:pt x="2163500" y="1529349"/>
                  <a:pt x="2163500" y="1555750"/>
                  <a:pt x="2163500" y="1568951"/>
                </a:cubicBezTo>
                <a:cubicBezTo>
                  <a:pt x="2156935" y="1601952"/>
                  <a:pt x="2110983" y="1621752"/>
                  <a:pt x="2110983" y="1648154"/>
                </a:cubicBezTo>
                <a:cubicBezTo>
                  <a:pt x="2116956" y="1684186"/>
                  <a:pt x="2144667" y="1692897"/>
                  <a:pt x="2169460" y="1692884"/>
                </a:cubicBezTo>
                <a:cubicBezTo>
                  <a:pt x="1961170" y="1988840"/>
                  <a:pt x="1796647" y="2279991"/>
                  <a:pt x="1692801" y="2537872"/>
                </a:cubicBezTo>
                <a:cubicBezTo>
                  <a:pt x="1669542" y="2523926"/>
                  <a:pt x="1642229" y="2517154"/>
                  <a:pt x="1613334" y="2517154"/>
                </a:cubicBezTo>
                <a:lnTo>
                  <a:pt x="1554453" y="2528627"/>
                </a:lnTo>
                <a:lnTo>
                  <a:pt x="1534460" y="2483231"/>
                </a:lnTo>
                <a:cubicBezTo>
                  <a:pt x="1551181" y="2481709"/>
                  <a:pt x="1551181" y="2455131"/>
                  <a:pt x="1551181" y="2438219"/>
                </a:cubicBezTo>
                <a:cubicBezTo>
                  <a:pt x="1544664" y="2411916"/>
                  <a:pt x="1531630" y="2392188"/>
                  <a:pt x="1525113" y="2365885"/>
                </a:cubicBezTo>
                <a:cubicBezTo>
                  <a:pt x="1512079" y="2339582"/>
                  <a:pt x="1512079" y="2313278"/>
                  <a:pt x="1525113" y="2286974"/>
                </a:cubicBezTo>
                <a:cubicBezTo>
                  <a:pt x="1538147" y="2260671"/>
                  <a:pt x="1564215" y="2240943"/>
                  <a:pt x="1583766" y="2221216"/>
                </a:cubicBezTo>
                <a:cubicBezTo>
                  <a:pt x="1596800" y="2201487"/>
                  <a:pt x="1616351" y="2194912"/>
                  <a:pt x="1629385" y="2175183"/>
                </a:cubicBezTo>
                <a:cubicBezTo>
                  <a:pt x="1635902" y="2162032"/>
                  <a:pt x="1642419" y="2148881"/>
                  <a:pt x="1642419" y="2135728"/>
                </a:cubicBezTo>
                <a:cubicBezTo>
                  <a:pt x="1642419" y="2129152"/>
                  <a:pt x="1635902" y="2122577"/>
                  <a:pt x="1635902" y="2116001"/>
                </a:cubicBezTo>
                <a:cubicBezTo>
                  <a:pt x="1635902" y="2102849"/>
                  <a:pt x="1635902" y="2096273"/>
                  <a:pt x="1635902" y="2089697"/>
                </a:cubicBezTo>
                <a:cubicBezTo>
                  <a:pt x="1635902" y="2069970"/>
                  <a:pt x="1629385" y="2050241"/>
                  <a:pt x="1635902" y="2030514"/>
                </a:cubicBezTo>
                <a:cubicBezTo>
                  <a:pt x="1635902" y="2023939"/>
                  <a:pt x="1648936" y="1997635"/>
                  <a:pt x="1655453" y="2010786"/>
                </a:cubicBezTo>
                <a:cubicBezTo>
                  <a:pt x="1661970" y="2017362"/>
                  <a:pt x="1661970" y="2023939"/>
                  <a:pt x="1655453" y="2030514"/>
                </a:cubicBezTo>
                <a:cubicBezTo>
                  <a:pt x="1655453" y="2037090"/>
                  <a:pt x="1655453" y="2043666"/>
                  <a:pt x="1661970" y="2050241"/>
                </a:cubicBezTo>
                <a:cubicBezTo>
                  <a:pt x="1668487" y="2056817"/>
                  <a:pt x="1681521" y="2063394"/>
                  <a:pt x="1688038" y="2050241"/>
                </a:cubicBezTo>
                <a:cubicBezTo>
                  <a:pt x="1688038" y="2043666"/>
                  <a:pt x="1688038" y="2030514"/>
                  <a:pt x="1688038" y="2017362"/>
                </a:cubicBezTo>
                <a:cubicBezTo>
                  <a:pt x="1688038" y="2010786"/>
                  <a:pt x="1688038" y="2010786"/>
                  <a:pt x="1688038" y="2004210"/>
                </a:cubicBezTo>
                <a:cubicBezTo>
                  <a:pt x="1694555" y="1991059"/>
                  <a:pt x="1707589" y="1984483"/>
                  <a:pt x="1714106" y="1977906"/>
                </a:cubicBezTo>
                <a:cubicBezTo>
                  <a:pt x="1714106" y="1971331"/>
                  <a:pt x="1714106" y="1964755"/>
                  <a:pt x="1720624" y="1958179"/>
                </a:cubicBezTo>
                <a:cubicBezTo>
                  <a:pt x="1720624" y="1951603"/>
                  <a:pt x="1727140" y="1945028"/>
                  <a:pt x="1733657" y="1938451"/>
                </a:cubicBezTo>
                <a:cubicBezTo>
                  <a:pt x="1753208" y="1912148"/>
                  <a:pt x="1772759" y="1885845"/>
                  <a:pt x="1792310" y="1859541"/>
                </a:cubicBezTo>
                <a:cubicBezTo>
                  <a:pt x="1805344" y="1846390"/>
                  <a:pt x="1837929" y="1820086"/>
                  <a:pt x="1857480" y="1820086"/>
                </a:cubicBezTo>
                <a:cubicBezTo>
                  <a:pt x="1870514" y="1813510"/>
                  <a:pt x="1883548" y="1820086"/>
                  <a:pt x="1890065" y="1806934"/>
                </a:cubicBezTo>
                <a:cubicBezTo>
                  <a:pt x="1896582" y="1793783"/>
                  <a:pt x="1890065" y="1793783"/>
                  <a:pt x="1903099" y="1787207"/>
                </a:cubicBezTo>
                <a:cubicBezTo>
                  <a:pt x="1909616" y="1780630"/>
                  <a:pt x="1948717" y="1767479"/>
                  <a:pt x="1948717" y="1787207"/>
                </a:cubicBezTo>
                <a:cubicBezTo>
                  <a:pt x="1942201" y="1793783"/>
                  <a:pt x="1935684" y="1800359"/>
                  <a:pt x="1929166" y="1806934"/>
                </a:cubicBezTo>
                <a:cubicBezTo>
                  <a:pt x="1922650" y="1813510"/>
                  <a:pt x="1916133" y="1820086"/>
                  <a:pt x="1922650" y="1833238"/>
                </a:cubicBezTo>
                <a:cubicBezTo>
                  <a:pt x="1929166" y="1839814"/>
                  <a:pt x="1942201" y="1846390"/>
                  <a:pt x="1955235" y="1846390"/>
                </a:cubicBezTo>
                <a:cubicBezTo>
                  <a:pt x="1968268" y="1846390"/>
                  <a:pt x="1974786" y="1839814"/>
                  <a:pt x="1987819" y="1826663"/>
                </a:cubicBezTo>
                <a:cubicBezTo>
                  <a:pt x="1994337" y="1820086"/>
                  <a:pt x="1994337" y="1806934"/>
                  <a:pt x="2007370" y="1800359"/>
                </a:cubicBezTo>
                <a:cubicBezTo>
                  <a:pt x="2013888" y="1800359"/>
                  <a:pt x="2033439" y="1787207"/>
                  <a:pt x="2039956" y="1780630"/>
                </a:cubicBezTo>
                <a:cubicBezTo>
                  <a:pt x="2052990" y="1760903"/>
                  <a:pt x="1994342" y="1767479"/>
                  <a:pt x="1987819" y="1767479"/>
                </a:cubicBezTo>
                <a:cubicBezTo>
                  <a:pt x="1974786" y="1760903"/>
                  <a:pt x="1955235" y="1741175"/>
                  <a:pt x="1955235" y="1728023"/>
                </a:cubicBezTo>
                <a:cubicBezTo>
                  <a:pt x="1948717" y="1708296"/>
                  <a:pt x="1955235" y="1695144"/>
                  <a:pt x="1942201" y="1688568"/>
                </a:cubicBezTo>
                <a:cubicBezTo>
                  <a:pt x="1935684" y="1681992"/>
                  <a:pt x="1929166" y="1681992"/>
                  <a:pt x="1922650" y="1675417"/>
                </a:cubicBezTo>
                <a:cubicBezTo>
                  <a:pt x="1919391" y="1672129"/>
                  <a:pt x="1917762" y="1668841"/>
                  <a:pt x="1918577" y="1666374"/>
                </a:cubicBezTo>
                <a:lnTo>
                  <a:pt x="1929166" y="1662264"/>
                </a:lnTo>
                <a:cubicBezTo>
                  <a:pt x="1935684" y="1655688"/>
                  <a:pt x="1942201" y="1662264"/>
                  <a:pt x="1948717" y="1655688"/>
                </a:cubicBezTo>
                <a:cubicBezTo>
                  <a:pt x="1955235" y="1649113"/>
                  <a:pt x="1961752" y="1642537"/>
                  <a:pt x="1955235" y="1629384"/>
                </a:cubicBezTo>
                <a:cubicBezTo>
                  <a:pt x="1948717" y="1609657"/>
                  <a:pt x="1929166" y="1609657"/>
                  <a:pt x="1909616" y="1616233"/>
                </a:cubicBezTo>
                <a:cubicBezTo>
                  <a:pt x="1909549" y="1616273"/>
                  <a:pt x="1896571" y="1622809"/>
                  <a:pt x="1890065" y="1622809"/>
                </a:cubicBezTo>
                <a:cubicBezTo>
                  <a:pt x="1877031" y="1629384"/>
                  <a:pt x="1857480" y="1642537"/>
                  <a:pt x="1844446" y="1655688"/>
                </a:cubicBezTo>
                <a:cubicBezTo>
                  <a:pt x="1844446" y="1662264"/>
                  <a:pt x="1837929" y="1668841"/>
                  <a:pt x="1831412" y="1668841"/>
                </a:cubicBezTo>
                <a:cubicBezTo>
                  <a:pt x="1824895" y="1662264"/>
                  <a:pt x="1831412" y="1649113"/>
                  <a:pt x="1837929" y="1642537"/>
                </a:cubicBezTo>
                <a:cubicBezTo>
                  <a:pt x="1844446" y="1635961"/>
                  <a:pt x="1850963" y="1622809"/>
                  <a:pt x="1857480" y="1616233"/>
                </a:cubicBezTo>
                <a:cubicBezTo>
                  <a:pt x="1877031" y="1596506"/>
                  <a:pt x="1896582" y="1583353"/>
                  <a:pt x="1916133" y="1583353"/>
                </a:cubicBezTo>
                <a:cubicBezTo>
                  <a:pt x="1929166" y="1576777"/>
                  <a:pt x="1935684" y="1576777"/>
                  <a:pt x="1942201" y="1576777"/>
                </a:cubicBezTo>
                <a:cubicBezTo>
                  <a:pt x="1968268" y="1576777"/>
                  <a:pt x="1987819" y="1583353"/>
                  <a:pt x="2007370" y="1576777"/>
                </a:cubicBezTo>
                <a:cubicBezTo>
                  <a:pt x="2026921" y="1576777"/>
                  <a:pt x="2046472" y="1583353"/>
                  <a:pt x="2059507" y="1576777"/>
                </a:cubicBezTo>
                <a:cubicBezTo>
                  <a:pt x="2066023" y="1576777"/>
                  <a:pt x="2072541" y="1570202"/>
                  <a:pt x="2079058" y="1570202"/>
                </a:cubicBezTo>
                <a:cubicBezTo>
                  <a:pt x="2092092" y="1563626"/>
                  <a:pt x="2098608" y="1557050"/>
                  <a:pt x="2105125" y="1550473"/>
                </a:cubicBezTo>
                <a:cubicBezTo>
                  <a:pt x="2118159" y="1543898"/>
                  <a:pt x="2111643" y="1530746"/>
                  <a:pt x="2118159" y="1524170"/>
                </a:cubicBezTo>
                <a:cubicBezTo>
                  <a:pt x="2137710" y="1497866"/>
                  <a:pt x="2170296" y="1530746"/>
                  <a:pt x="2189847" y="1511018"/>
                </a:cubicBezTo>
                <a:cubicBezTo>
                  <a:pt x="2202881" y="1504442"/>
                  <a:pt x="2209398" y="1484715"/>
                  <a:pt x="2209398" y="1471563"/>
                </a:cubicBezTo>
                <a:cubicBezTo>
                  <a:pt x="2202881" y="1458411"/>
                  <a:pt x="2196363" y="1458411"/>
                  <a:pt x="2189847" y="1451835"/>
                </a:cubicBezTo>
                <a:cubicBezTo>
                  <a:pt x="2176812" y="1451835"/>
                  <a:pt x="2176812" y="1445260"/>
                  <a:pt x="2163778" y="1445260"/>
                </a:cubicBezTo>
                <a:cubicBezTo>
                  <a:pt x="2157261" y="1445260"/>
                  <a:pt x="2150745" y="1451835"/>
                  <a:pt x="2144227" y="1451835"/>
                </a:cubicBezTo>
                <a:cubicBezTo>
                  <a:pt x="2124676" y="1464987"/>
                  <a:pt x="2111643" y="1471563"/>
                  <a:pt x="2098608" y="1471563"/>
                </a:cubicBezTo>
                <a:cubicBezTo>
                  <a:pt x="2085574" y="1471563"/>
                  <a:pt x="2072541" y="1458411"/>
                  <a:pt x="2079058" y="1445260"/>
                </a:cubicBezTo>
                <a:cubicBezTo>
                  <a:pt x="2079058" y="1432107"/>
                  <a:pt x="2098608" y="1432107"/>
                  <a:pt x="2105125" y="1418956"/>
                </a:cubicBezTo>
                <a:close/>
                <a:moveTo>
                  <a:pt x="3448170" y="1384560"/>
                </a:moveTo>
                <a:cubicBezTo>
                  <a:pt x="3441579" y="1384560"/>
                  <a:pt x="3434988" y="1391217"/>
                  <a:pt x="3428397" y="1397877"/>
                </a:cubicBezTo>
                <a:cubicBezTo>
                  <a:pt x="3421807" y="1404535"/>
                  <a:pt x="3415216" y="1411193"/>
                  <a:pt x="3408625" y="1411193"/>
                </a:cubicBezTo>
                <a:cubicBezTo>
                  <a:pt x="3402034" y="1417852"/>
                  <a:pt x="3395444" y="1411193"/>
                  <a:pt x="3388852" y="1417852"/>
                </a:cubicBezTo>
                <a:cubicBezTo>
                  <a:pt x="3388852" y="1424511"/>
                  <a:pt x="3395444" y="1424511"/>
                  <a:pt x="3395444" y="1431168"/>
                </a:cubicBezTo>
                <a:cubicBezTo>
                  <a:pt x="3395444" y="1444486"/>
                  <a:pt x="3375670" y="1437826"/>
                  <a:pt x="3382261" y="1451143"/>
                </a:cubicBezTo>
                <a:cubicBezTo>
                  <a:pt x="3382261" y="1457802"/>
                  <a:pt x="3388852" y="1457802"/>
                  <a:pt x="3395444" y="1464461"/>
                </a:cubicBezTo>
                <a:cubicBezTo>
                  <a:pt x="3395444" y="1464562"/>
                  <a:pt x="3395444" y="1477800"/>
                  <a:pt x="3395444" y="1484437"/>
                </a:cubicBezTo>
                <a:cubicBezTo>
                  <a:pt x="3395444" y="1491095"/>
                  <a:pt x="3395444" y="1497753"/>
                  <a:pt x="3388852" y="1497753"/>
                </a:cubicBezTo>
                <a:cubicBezTo>
                  <a:pt x="3382314" y="1504359"/>
                  <a:pt x="3375774" y="1504412"/>
                  <a:pt x="3375670" y="1504412"/>
                </a:cubicBezTo>
                <a:cubicBezTo>
                  <a:pt x="3375670" y="1511071"/>
                  <a:pt x="3375670" y="1517728"/>
                  <a:pt x="3369079" y="1524387"/>
                </a:cubicBezTo>
                <a:lnTo>
                  <a:pt x="3369904" y="1530213"/>
                </a:lnTo>
                <a:cubicBezTo>
                  <a:pt x="3370728" y="1531046"/>
                  <a:pt x="3372375" y="1531046"/>
                  <a:pt x="3375670" y="1531046"/>
                </a:cubicBezTo>
                <a:lnTo>
                  <a:pt x="3378966" y="1536039"/>
                </a:lnTo>
                <a:lnTo>
                  <a:pt x="3382261" y="1531046"/>
                </a:lnTo>
                <a:cubicBezTo>
                  <a:pt x="3388852" y="1531046"/>
                  <a:pt x="3388852" y="1531046"/>
                  <a:pt x="3395444" y="1531046"/>
                </a:cubicBezTo>
                <a:cubicBezTo>
                  <a:pt x="3402034" y="1531046"/>
                  <a:pt x="3408625" y="1537703"/>
                  <a:pt x="3415216" y="1537703"/>
                </a:cubicBezTo>
                <a:cubicBezTo>
                  <a:pt x="3421807" y="1537703"/>
                  <a:pt x="3421807" y="1531046"/>
                  <a:pt x="3428397" y="1524387"/>
                </a:cubicBezTo>
                <a:cubicBezTo>
                  <a:pt x="3434988" y="1524387"/>
                  <a:pt x="3434988" y="1517728"/>
                  <a:pt x="3441579" y="1517728"/>
                </a:cubicBezTo>
                <a:cubicBezTo>
                  <a:pt x="3448170" y="1511071"/>
                  <a:pt x="3448170" y="1511071"/>
                  <a:pt x="3454762" y="1511071"/>
                </a:cubicBezTo>
                <a:cubicBezTo>
                  <a:pt x="3461292" y="1511071"/>
                  <a:pt x="3461352" y="1504532"/>
                  <a:pt x="3461352" y="1504412"/>
                </a:cubicBezTo>
                <a:cubicBezTo>
                  <a:pt x="3467943" y="1497753"/>
                  <a:pt x="3467943" y="1491095"/>
                  <a:pt x="3474534" y="1491095"/>
                </a:cubicBezTo>
                <a:cubicBezTo>
                  <a:pt x="3474534" y="1477777"/>
                  <a:pt x="3467943" y="1471120"/>
                  <a:pt x="3467943" y="1457803"/>
                </a:cubicBezTo>
                <a:cubicBezTo>
                  <a:pt x="3467943" y="1457768"/>
                  <a:pt x="3467943" y="1451190"/>
                  <a:pt x="3467943" y="1451143"/>
                </a:cubicBezTo>
                <a:cubicBezTo>
                  <a:pt x="3467943" y="1444548"/>
                  <a:pt x="3467943" y="1437954"/>
                  <a:pt x="3467943" y="1437826"/>
                </a:cubicBezTo>
                <a:cubicBezTo>
                  <a:pt x="3467943" y="1431168"/>
                  <a:pt x="3481125" y="1431168"/>
                  <a:pt x="3481125" y="1424511"/>
                </a:cubicBezTo>
                <a:cubicBezTo>
                  <a:pt x="3487715" y="1417852"/>
                  <a:pt x="3481125" y="1397880"/>
                  <a:pt x="3474534" y="1391217"/>
                </a:cubicBezTo>
                <a:cubicBezTo>
                  <a:pt x="3474534" y="1384560"/>
                  <a:pt x="3467943" y="1391217"/>
                  <a:pt x="3461352" y="1391217"/>
                </a:cubicBezTo>
                <a:cubicBezTo>
                  <a:pt x="3454762" y="1391217"/>
                  <a:pt x="3454762" y="1384560"/>
                  <a:pt x="3448170" y="1384560"/>
                </a:cubicBezTo>
                <a:close/>
                <a:moveTo>
                  <a:pt x="3951501" y="1350565"/>
                </a:moveTo>
                <a:cubicBezTo>
                  <a:pt x="3940327" y="1346911"/>
                  <a:pt x="3929153" y="1357874"/>
                  <a:pt x="3929153" y="1372494"/>
                </a:cubicBezTo>
                <a:cubicBezTo>
                  <a:pt x="3929153" y="1385487"/>
                  <a:pt x="3935775" y="1398482"/>
                  <a:pt x="3949018" y="1391985"/>
                </a:cubicBezTo>
                <a:cubicBezTo>
                  <a:pt x="3962260" y="1391985"/>
                  <a:pt x="3962260" y="1372494"/>
                  <a:pt x="3962260" y="1359499"/>
                </a:cubicBezTo>
                <a:cubicBezTo>
                  <a:pt x="3958950" y="1354626"/>
                  <a:pt x="3955226" y="1351784"/>
                  <a:pt x="3951501" y="1350565"/>
                </a:cubicBezTo>
                <a:close/>
                <a:moveTo>
                  <a:pt x="3538712" y="1228629"/>
                </a:moveTo>
                <a:cubicBezTo>
                  <a:pt x="3532126" y="1235193"/>
                  <a:pt x="3525540" y="1235193"/>
                  <a:pt x="3518953" y="1235193"/>
                </a:cubicBezTo>
                <a:cubicBezTo>
                  <a:pt x="3512368" y="1235193"/>
                  <a:pt x="3512368" y="1241756"/>
                  <a:pt x="3512368" y="1248320"/>
                </a:cubicBezTo>
                <a:cubicBezTo>
                  <a:pt x="3512368" y="1254883"/>
                  <a:pt x="3505781" y="1248320"/>
                  <a:pt x="3505781" y="1254883"/>
                </a:cubicBezTo>
                <a:cubicBezTo>
                  <a:pt x="3499196" y="1261446"/>
                  <a:pt x="3505781" y="1261446"/>
                  <a:pt x="3505781" y="1268009"/>
                </a:cubicBezTo>
                <a:cubicBezTo>
                  <a:pt x="3499247" y="1274523"/>
                  <a:pt x="3492713" y="1274572"/>
                  <a:pt x="3492610" y="1274572"/>
                </a:cubicBezTo>
                <a:cubicBezTo>
                  <a:pt x="3486024" y="1281136"/>
                  <a:pt x="3492610" y="1287700"/>
                  <a:pt x="3492610" y="1294263"/>
                </a:cubicBezTo>
                <a:cubicBezTo>
                  <a:pt x="3505781" y="1294263"/>
                  <a:pt x="3492610" y="1307391"/>
                  <a:pt x="3486024" y="1313952"/>
                </a:cubicBezTo>
                <a:cubicBezTo>
                  <a:pt x="3486024" y="1320516"/>
                  <a:pt x="3492610" y="1320516"/>
                  <a:pt x="3492610" y="1327079"/>
                </a:cubicBezTo>
                <a:cubicBezTo>
                  <a:pt x="3492610" y="1333643"/>
                  <a:pt x="3492610" y="1333643"/>
                  <a:pt x="3492610" y="1340207"/>
                </a:cubicBezTo>
                <a:cubicBezTo>
                  <a:pt x="3492610" y="1346732"/>
                  <a:pt x="3499119" y="1346770"/>
                  <a:pt x="3499196" y="1346770"/>
                </a:cubicBezTo>
                <a:cubicBezTo>
                  <a:pt x="3505781" y="1353334"/>
                  <a:pt x="3512368" y="1353334"/>
                  <a:pt x="3512368" y="1359898"/>
                </a:cubicBezTo>
                <a:cubicBezTo>
                  <a:pt x="3512342" y="1359923"/>
                  <a:pt x="3505795" y="1366473"/>
                  <a:pt x="3512368" y="1373023"/>
                </a:cubicBezTo>
                <a:cubicBezTo>
                  <a:pt x="3512368" y="1379586"/>
                  <a:pt x="3518953" y="1386150"/>
                  <a:pt x="3525540" y="1386150"/>
                </a:cubicBezTo>
                <a:cubicBezTo>
                  <a:pt x="3532126" y="1386150"/>
                  <a:pt x="3545298" y="1386150"/>
                  <a:pt x="3551884" y="1392714"/>
                </a:cubicBezTo>
                <a:cubicBezTo>
                  <a:pt x="3558470" y="1399277"/>
                  <a:pt x="3532126" y="1412405"/>
                  <a:pt x="3545298" y="1418967"/>
                </a:cubicBezTo>
                <a:cubicBezTo>
                  <a:pt x="3551884" y="1418967"/>
                  <a:pt x="3558470" y="1412405"/>
                  <a:pt x="3565055" y="1418967"/>
                </a:cubicBezTo>
                <a:cubicBezTo>
                  <a:pt x="3571642" y="1445221"/>
                  <a:pt x="3532126" y="1438657"/>
                  <a:pt x="3525540" y="1451784"/>
                </a:cubicBezTo>
                <a:cubicBezTo>
                  <a:pt x="3518953" y="1458348"/>
                  <a:pt x="3525540" y="1458348"/>
                  <a:pt x="3525540" y="1464912"/>
                </a:cubicBezTo>
                <a:cubicBezTo>
                  <a:pt x="3525540" y="1471474"/>
                  <a:pt x="3518953" y="1471474"/>
                  <a:pt x="3518953" y="1484601"/>
                </a:cubicBezTo>
                <a:cubicBezTo>
                  <a:pt x="3518953" y="1491164"/>
                  <a:pt x="3525540" y="1491164"/>
                  <a:pt x="3518953" y="1497728"/>
                </a:cubicBezTo>
                <a:cubicBezTo>
                  <a:pt x="3518953" y="1504291"/>
                  <a:pt x="3512368" y="1504291"/>
                  <a:pt x="3505781" y="1510855"/>
                </a:cubicBezTo>
                <a:cubicBezTo>
                  <a:pt x="3499196" y="1517419"/>
                  <a:pt x="3512368" y="1523981"/>
                  <a:pt x="3518953" y="1523981"/>
                </a:cubicBezTo>
                <a:cubicBezTo>
                  <a:pt x="3525540" y="1523981"/>
                  <a:pt x="3525540" y="1530544"/>
                  <a:pt x="3532126" y="1530544"/>
                </a:cubicBezTo>
                <a:cubicBezTo>
                  <a:pt x="3538712" y="1530544"/>
                  <a:pt x="3545298" y="1530544"/>
                  <a:pt x="3558470" y="1530544"/>
                </a:cubicBezTo>
                <a:cubicBezTo>
                  <a:pt x="3558504" y="1530578"/>
                  <a:pt x="3564964" y="1537017"/>
                  <a:pt x="3565055" y="1537108"/>
                </a:cubicBezTo>
                <a:cubicBezTo>
                  <a:pt x="3551884" y="1543671"/>
                  <a:pt x="3545298" y="1543671"/>
                  <a:pt x="3532126" y="1543671"/>
                </a:cubicBezTo>
                <a:cubicBezTo>
                  <a:pt x="3525540" y="1543671"/>
                  <a:pt x="3518953" y="1543671"/>
                  <a:pt x="3512368" y="1550235"/>
                </a:cubicBezTo>
                <a:cubicBezTo>
                  <a:pt x="3512368" y="1556798"/>
                  <a:pt x="3505781" y="1563362"/>
                  <a:pt x="3499196" y="1569926"/>
                </a:cubicBezTo>
                <a:cubicBezTo>
                  <a:pt x="3492610" y="1576488"/>
                  <a:pt x="3486024" y="1576488"/>
                  <a:pt x="3479438" y="1583052"/>
                </a:cubicBezTo>
                <a:cubicBezTo>
                  <a:pt x="3479438" y="1589615"/>
                  <a:pt x="3479438" y="1596178"/>
                  <a:pt x="3486024" y="1596178"/>
                </a:cubicBezTo>
                <a:cubicBezTo>
                  <a:pt x="3499196" y="1596178"/>
                  <a:pt x="3499196" y="1589615"/>
                  <a:pt x="3505781" y="1583052"/>
                </a:cubicBezTo>
                <a:cubicBezTo>
                  <a:pt x="3512368" y="1583052"/>
                  <a:pt x="3518953" y="1576488"/>
                  <a:pt x="3532126" y="1576488"/>
                </a:cubicBezTo>
                <a:cubicBezTo>
                  <a:pt x="3538712" y="1576488"/>
                  <a:pt x="3545298" y="1576488"/>
                  <a:pt x="3551884" y="1569926"/>
                </a:cubicBezTo>
                <a:cubicBezTo>
                  <a:pt x="3558470" y="1563362"/>
                  <a:pt x="3565055" y="1569926"/>
                  <a:pt x="3571642" y="1569926"/>
                </a:cubicBezTo>
                <a:cubicBezTo>
                  <a:pt x="3584814" y="1569926"/>
                  <a:pt x="3591399" y="1563362"/>
                  <a:pt x="3597986" y="1556798"/>
                </a:cubicBezTo>
                <a:cubicBezTo>
                  <a:pt x="3611157" y="1556798"/>
                  <a:pt x="3617744" y="1563362"/>
                  <a:pt x="3624329" y="1563362"/>
                </a:cubicBezTo>
                <a:cubicBezTo>
                  <a:pt x="3630916" y="1563362"/>
                  <a:pt x="3644088" y="1563362"/>
                  <a:pt x="3650673" y="1563362"/>
                </a:cubicBezTo>
                <a:cubicBezTo>
                  <a:pt x="3657260" y="1563362"/>
                  <a:pt x="3670431" y="1556798"/>
                  <a:pt x="3670431" y="1550235"/>
                </a:cubicBezTo>
                <a:cubicBezTo>
                  <a:pt x="3677018" y="1550235"/>
                  <a:pt x="3677018" y="1537108"/>
                  <a:pt x="3670431" y="1537108"/>
                </a:cubicBezTo>
                <a:cubicBezTo>
                  <a:pt x="3670329" y="1537108"/>
                  <a:pt x="3663797" y="1537058"/>
                  <a:pt x="3657260" y="1530544"/>
                </a:cubicBezTo>
                <a:cubicBezTo>
                  <a:pt x="3650707" y="1530544"/>
                  <a:pt x="3663715" y="1517550"/>
                  <a:pt x="3663846" y="1517419"/>
                </a:cubicBezTo>
                <a:cubicBezTo>
                  <a:pt x="3670431" y="1517419"/>
                  <a:pt x="3677018" y="1517419"/>
                  <a:pt x="3677018" y="1510855"/>
                </a:cubicBezTo>
                <a:cubicBezTo>
                  <a:pt x="3683603" y="1510855"/>
                  <a:pt x="3683603" y="1504291"/>
                  <a:pt x="3683603" y="1497728"/>
                </a:cubicBezTo>
                <a:cubicBezTo>
                  <a:pt x="3683603" y="1484600"/>
                  <a:pt x="3683603" y="1471474"/>
                  <a:pt x="3663846" y="1471474"/>
                </a:cubicBezTo>
                <a:cubicBezTo>
                  <a:pt x="3657260" y="1471474"/>
                  <a:pt x="3650673" y="1478037"/>
                  <a:pt x="3644088" y="1464912"/>
                </a:cubicBezTo>
                <a:cubicBezTo>
                  <a:pt x="3644088" y="1464808"/>
                  <a:pt x="3644088" y="1458467"/>
                  <a:pt x="3644088" y="1458348"/>
                </a:cubicBezTo>
                <a:cubicBezTo>
                  <a:pt x="3644088" y="1451784"/>
                  <a:pt x="3644088" y="1451784"/>
                  <a:pt x="3644088" y="1445221"/>
                </a:cubicBezTo>
                <a:cubicBezTo>
                  <a:pt x="3650673" y="1438657"/>
                  <a:pt x="3637501" y="1438657"/>
                  <a:pt x="3630916" y="1432093"/>
                </a:cubicBezTo>
                <a:cubicBezTo>
                  <a:pt x="3630916" y="1425530"/>
                  <a:pt x="3624329" y="1425530"/>
                  <a:pt x="3624329" y="1418967"/>
                </a:cubicBezTo>
                <a:cubicBezTo>
                  <a:pt x="3624329" y="1415686"/>
                  <a:pt x="3624329" y="1414045"/>
                  <a:pt x="3623506" y="1413224"/>
                </a:cubicBezTo>
                <a:lnTo>
                  <a:pt x="3617744" y="1412405"/>
                </a:lnTo>
                <a:cubicBezTo>
                  <a:pt x="3617744" y="1412327"/>
                  <a:pt x="3617702" y="1405841"/>
                  <a:pt x="3611157" y="1405841"/>
                </a:cubicBezTo>
                <a:cubicBezTo>
                  <a:pt x="3604572" y="1399277"/>
                  <a:pt x="3604572" y="1392714"/>
                  <a:pt x="3597986" y="1386150"/>
                </a:cubicBezTo>
                <a:cubicBezTo>
                  <a:pt x="3597986" y="1379586"/>
                  <a:pt x="3591399" y="1373023"/>
                  <a:pt x="3584814" y="1373023"/>
                </a:cubicBezTo>
                <a:cubicBezTo>
                  <a:pt x="3584814" y="1366459"/>
                  <a:pt x="3584814" y="1359898"/>
                  <a:pt x="3578227" y="1359898"/>
                </a:cubicBezTo>
                <a:cubicBezTo>
                  <a:pt x="3578227" y="1353334"/>
                  <a:pt x="3571642" y="1353334"/>
                  <a:pt x="3565055" y="1346770"/>
                </a:cubicBezTo>
                <a:cubicBezTo>
                  <a:pt x="3565055" y="1340207"/>
                  <a:pt x="3565055" y="1340207"/>
                  <a:pt x="3571642" y="1333643"/>
                </a:cubicBezTo>
                <a:cubicBezTo>
                  <a:pt x="3571642" y="1327079"/>
                  <a:pt x="3571642" y="1327079"/>
                  <a:pt x="3571642" y="1320516"/>
                </a:cubicBezTo>
                <a:cubicBezTo>
                  <a:pt x="3571642" y="1313952"/>
                  <a:pt x="3578227" y="1313952"/>
                  <a:pt x="3584814" y="1307391"/>
                </a:cubicBezTo>
                <a:cubicBezTo>
                  <a:pt x="3584870" y="1307336"/>
                  <a:pt x="3591399" y="1300809"/>
                  <a:pt x="3591399" y="1294263"/>
                </a:cubicBezTo>
                <a:cubicBezTo>
                  <a:pt x="3597986" y="1287700"/>
                  <a:pt x="3597986" y="1274573"/>
                  <a:pt x="3591399" y="1268009"/>
                </a:cubicBezTo>
                <a:cubicBezTo>
                  <a:pt x="3584814" y="1268009"/>
                  <a:pt x="3584814" y="1268009"/>
                  <a:pt x="3578227" y="1268009"/>
                </a:cubicBezTo>
                <a:cubicBezTo>
                  <a:pt x="3571642" y="1261446"/>
                  <a:pt x="3545298" y="1268009"/>
                  <a:pt x="3551884" y="1254883"/>
                </a:cubicBezTo>
                <a:cubicBezTo>
                  <a:pt x="3551884" y="1248341"/>
                  <a:pt x="3551884" y="1241799"/>
                  <a:pt x="3551884" y="1241756"/>
                </a:cubicBezTo>
                <a:cubicBezTo>
                  <a:pt x="3551884" y="1228629"/>
                  <a:pt x="3545298" y="1228629"/>
                  <a:pt x="3538712" y="1228629"/>
                </a:cubicBezTo>
                <a:close/>
                <a:moveTo>
                  <a:pt x="2595194" y="1209200"/>
                </a:moveTo>
                <a:cubicBezTo>
                  <a:pt x="2774956" y="1389398"/>
                  <a:pt x="2930603" y="1575575"/>
                  <a:pt x="3068765" y="1756467"/>
                </a:cubicBezTo>
                <a:cubicBezTo>
                  <a:pt x="2842338" y="1649459"/>
                  <a:pt x="2611999" y="1553477"/>
                  <a:pt x="2385578" y="1469296"/>
                </a:cubicBezTo>
                <a:cubicBezTo>
                  <a:pt x="2452642" y="1380508"/>
                  <a:pt x="2523049" y="1293710"/>
                  <a:pt x="2595194" y="1209200"/>
                </a:cubicBezTo>
                <a:close/>
                <a:moveTo>
                  <a:pt x="1181641" y="1140853"/>
                </a:moveTo>
                <a:cubicBezTo>
                  <a:pt x="1320700" y="1170169"/>
                  <a:pt x="1466250" y="1207103"/>
                  <a:pt x="1615702" y="1251029"/>
                </a:cubicBezTo>
                <a:cubicBezTo>
                  <a:pt x="1617687" y="1255287"/>
                  <a:pt x="1619302" y="1260515"/>
                  <a:pt x="1622868" y="1267711"/>
                </a:cubicBezTo>
                <a:cubicBezTo>
                  <a:pt x="1622868" y="1274286"/>
                  <a:pt x="1629385" y="1287439"/>
                  <a:pt x="1635902" y="1300590"/>
                </a:cubicBezTo>
                <a:cubicBezTo>
                  <a:pt x="1635902" y="1307166"/>
                  <a:pt x="1642419" y="1326894"/>
                  <a:pt x="1635902" y="1340046"/>
                </a:cubicBezTo>
                <a:cubicBezTo>
                  <a:pt x="1635902" y="1353197"/>
                  <a:pt x="1622868" y="1366350"/>
                  <a:pt x="1616351" y="1372926"/>
                </a:cubicBezTo>
                <a:cubicBezTo>
                  <a:pt x="1603317" y="1379501"/>
                  <a:pt x="1590283" y="1386077"/>
                  <a:pt x="1583766" y="1399228"/>
                </a:cubicBezTo>
                <a:cubicBezTo>
                  <a:pt x="1570732" y="1412380"/>
                  <a:pt x="1577249" y="1432107"/>
                  <a:pt x="1583766" y="1445260"/>
                </a:cubicBezTo>
                <a:cubicBezTo>
                  <a:pt x="1583766" y="1458411"/>
                  <a:pt x="1583766" y="1478139"/>
                  <a:pt x="1577249" y="1484715"/>
                </a:cubicBezTo>
                <a:cubicBezTo>
                  <a:pt x="1564215" y="1497866"/>
                  <a:pt x="1544664" y="1504442"/>
                  <a:pt x="1531630" y="1497866"/>
                </a:cubicBezTo>
                <a:cubicBezTo>
                  <a:pt x="1518596" y="1497866"/>
                  <a:pt x="1505562" y="1471563"/>
                  <a:pt x="1505562" y="1451835"/>
                </a:cubicBezTo>
                <a:cubicBezTo>
                  <a:pt x="1499045" y="1438683"/>
                  <a:pt x="1505562" y="1405804"/>
                  <a:pt x="1492529" y="1386077"/>
                </a:cubicBezTo>
                <a:cubicBezTo>
                  <a:pt x="1479494" y="1372926"/>
                  <a:pt x="1453427" y="1372926"/>
                  <a:pt x="1433876" y="1366350"/>
                </a:cubicBezTo>
                <a:cubicBezTo>
                  <a:pt x="1407807" y="1366350"/>
                  <a:pt x="1388256" y="1346622"/>
                  <a:pt x="1368705" y="1333470"/>
                </a:cubicBezTo>
                <a:cubicBezTo>
                  <a:pt x="1355672" y="1326894"/>
                  <a:pt x="1349154" y="1313742"/>
                  <a:pt x="1336121" y="1313742"/>
                </a:cubicBezTo>
                <a:cubicBezTo>
                  <a:pt x="1323086" y="1307166"/>
                  <a:pt x="1303536" y="1300590"/>
                  <a:pt x="1290501" y="1300590"/>
                </a:cubicBezTo>
                <a:cubicBezTo>
                  <a:pt x="1257916" y="1294015"/>
                  <a:pt x="1218814" y="1267711"/>
                  <a:pt x="1212297" y="1234831"/>
                </a:cubicBezTo>
                <a:cubicBezTo>
                  <a:pt x="1205781" y="1215104"/>
                  <a:pt x="1192746" y="1201951"/>
                  <a:pt x="1179712" y="1182224"/>
                </a:cubicBezTo>
                <a:cubicBezTo>
                  <a:pt x="1175799" y="1166431"/>
                  <a:pt x="1176585" y="1153008"/>
                  <a:pt x="1181641" y="1140853"/>
                </a:cubicBezTo>
                <a:close/>
                <a:moveTo>
                  <a:pt x="1969953" y="1036885"/>
                </a:moveTo>
                <a:cubicBezTo>
                  <a:pt x="1965880" y="1039703"/>
                  <a:pt x="1963552" y="1050980"/>
                  <a:pt x="1968207" y="1050980"/>
                </a:cubicBezTo>
                <a:cubicBezTo>
                  <a:pt x="1980623" y="1064346"/>
                  <a:pt x="1986830" y="1044298"/>
                  <a:pt x="1980623" y="1037616"/>
                </a:cubicBezTo>
                <a:lnTo>
                  <a:pt x="1975191" y="1037616"/>
                </a:lnTo>
                <a:cubicBezTo>
                  <a:pt x="1972863" y="1035944"/>
                  <a:pt x="1971311" y="1035944"/>
                  <a:pt x="1969953" y="1036885"/>
                </a:cubicBezTo>
                <a:close/>
                <a:moveTo>
                  <a:pt x="1427507" y="943107"/>
                </a:moveTo>
                <a:cubicBezTo>
                  <a:pt x="1422616" y="943920"/>
                  <a:pt x="1417725" y="945544"/>
                  <a:pt x="1414465" y="945544"/>
                </a:cubicBezTo>
                <a:cubicBezTo>
                  <a:pt x="1407943" y="945544"/>
                  <a:pt x="1407943" y="952040"/>
                  <a:pt x="1401423" y="952040"/>
                </a:cubicBezTo>
                <a:cubicBezTo>
                  <a:pt x="1394902" y="965035"/>
                  <a:pt x="1407943" y="971531"/>
                  <a:pt x="1407943" y="978029"/>
                </a:cubicBezTo>
                <a:cubicBezTo>
                  <a:pt x="1407943" y="991023"/>
                  <a:pt x="1401423" y="991023"/>
                  <a:pt x="1394902" y="997519"/>
                </a:cubicBezTo>
                <a:cubicBezTo>
                  <a:pt x="1368817" y="1010514"/>
                  <a:pt x="1414465" y="1036501"/>
                  <a:pt x="1427507" y="1023509"/>
                </a:cubicBezTo>
                <a:cubicBezTo>
                  <a:pt x="1447071" y="1010514"/>
                  <a:pt x="1427507" y="978029"/>
                  <a:pt x="1453592" y="978029"/>
                </a:cubicBezTo>
                <a:cubicBezTo>
                  <a:pt x="1460113" y="978029"/>
                  <a:pt x="1460113" y="1004018"/>
                  <a:pt x="1466635" y="1010514"/>
                </a:cubicBezTo>
                <a:cubicBezTo>
                  <a:pt x="1473156" y="1017011"/>
                  <a:pt x="1486198" y="1017011"/>
                  <a:pt x="1492719" y="1017011"/>
                </a:cubicBezTo>
                <a:cubicBezTo>
                  <a:pt x="1499216" y="1017011"/>
                  <a:pt x="1505712" y="1017011"/>
                  <a:pt x="1505762" y="1017011"/>
                </a:cubicBezTo>
                <a:cubicBezTo>
                  <a:pt x="1512274" y="1010523"/>
                  <a:pt x="1505779" y="997555"/>
                  <a:pt x="1505762" y="997519"/>
                </a:cubicBezTo>
                <a:cubicBezTo>
                  <a:pt x="1499263" y="991047"/>
                  <a:pt x="1492766" y="991023"/>
                  <a:pt x="1492719" y="991023"/>
                </a:cubicBezTo>
                <a:cubicBezTo>
                  <a:pt x="1486198" y="991023"/>
                  <a:pt x="1479677" y="984526"/>
                  <a:pt x="1473156" y="978029"/>
                </a:cubicBezTo>
                <a:cubicBezTo>
                  <a:pt x="1466635" y="965035"/>
                  <a:pt x="1453592" y="945544"/>
                  <a:pt x="1440550" y="945544"/>
                </a:cubicBezTo>
                <a:cubicBezTo>
                  <a:pt x="1437289" y="942295"/>
                  <a:pt x="1432398" y="942295"/>
                  <a:pt x="1427507" y="943107"/>
                </a:cubicBezTo>
                <a:close/>
                <a:moveTo>
                  <a:pt x="988089" y="922670"/>
                </a:moveTo>
                <a:cubicBezTo>
                  <a:pt x="1047007" y="922670"/>
                  <a:pt x="1094769" y="970432"/>
                  <a:pt x="1094769" y="1029350"/>
                </a:cubicBezTo>
                <a:cubicBezTo>
                  <a:pt x="1094769" y="1088268"/>
                  <a:pt x="1047007" y="1136030"/>
                  <a:pt x="988089" y="1136030"/>
                </a:cubicBezTo>
                <a:cubicBezTo>
                  <a:pt x="929171" y="1136030"/>
                  <a:pt x="881409" y="1088268"/>
                  <a:pt x="881409" y="1029350"/>
                </a:cubicBezTo>
                <a:cubicBezTo>
                  <a:pt x="881409" y="970432"/>
                  <a:pt x="929171" y="922670"/>
                  <a:pt x="988089" y="922670"/>
                </a:cubicBezTo>
                <a:close/>
                <a:moveTo>
                  <a:pt x="3224792" y="881963"/>
                </a:moveTo>
                <a:cubicBezTo>
                  <a:pt x="3222331" y="881127"/>
                  <a:pt x="3220690" y="881127"/>
                  <a:pt x="3220690" y="884470"/>
                </a:cubicBezTo>
                <a:cubicBezTo>
                  <a:pt x="3214146" y="884470"/>
                  <a:pt x="3214129" y="891116"/>
                  <a:pt x="3214129" y="891152"/>
                </a:cubicBezTo>
                <a:cubicBezTo>
                  <a:pt x="3207567" y="897835"/>
                  <a:pt x="3201005" y="891152"/>
                  <a:pt x="3194443" y="897835"/>
                </a:cubicBezTo>
                <a:cubicBezTo>
                  <a:pt x="3187882" y="897835"/>
                  <a:pt x="3187882" y="904517"/>
                  <a:pt x="3181319" y="904517"/>
                </a:cubicBezTo>
                <a:cubicBezTo>
                  <a:pt x="3174757" y="904517"/>
                  <a:pt x="3174757" y="897835"/>
                  <a:pt x="3168195" y="897835"/>
                </a:cubicBezTo>
                <a:cubicBezTo>
                  <a:pt x="3168170" y="897860"/>
                  <a:pt x="3161652" y="904499"/>
                  <a:pt x="3161634" y="904517"/>
                </a:cubicBezTo>
                <a:cubicBezTo>
                  <a:pt x="3155088" y="904517"/>
                  <a:pt x="3155072" y="897868"/>
                  <a:pt x="3155072" y="897835"/>
                </a:cubicBezTo>
                <a:cubicBezTo>
                  <a:pt x="3148510" y="891152"/>
                  <a:pt x="3148510" y="884470"/>
                  <a:pt x="3141948" y="891152"/>
                </a:cubicBezTo>
                <a:cubicBezTo>
                  <a:pt x="3141878" y="891230"/>
                  <a:pt x="3135387" y="897877"/>
                  <a:pt x="3135387" y="904517"/>
                </a:cubicBezTo>
                <a:lnTo>
                  <a:pt x="3128825" y="909529"/>
                </a:lnTo>
                <a:lnTo>
                  <a:pt x="3122262" y="904517"/>
                </a:lnTo>
                <a:cubicBezTo>
                  <a:pt x="3122262" y="904467"/>
                  <a:pt x="3122250" y="891165"/>
                  <a:pt x="3115700" y="897835"/>
                </a:cubicBezTo>
                <a:cubicBezTo>
                  <a:pt x="3109138" y="897835"/>
                  <a:pt x="3115700" y="911199"/>
                  <a:pt x="3109138" y="917882"/>
                </a:cubicBezTo>
                <a:cubicBezTo>
                  <a:pt x="3107498" y="921224"/>
                  <a:pt x="3105858" y="921224"/>
                  <a:pt x="3102577" y="924565"/>
                </a:cubicBezTo>
                <a:cubicBezTo>
                  <a:pt x="3096015" y="924565"/>
                  <a:pt x="3096015" y="931247"/>
                  <a:pt x="3082891" y="924565"/>
                </a:cubicBezTo>
                <a:cubicBezTo>
                  <a:pt x="3082891" y="924532"/>
                  <a:pt x="3082883" y="911191"/>
                  <a:pt x="3076330" y="904517"/>
                </a:cubicBezTo>
                <a:cubicBezTo>
                  <a:pt x="3069768" y="904517"/>
                  <a:pt x="3063205" y="904517"/>
                  <a:pt x="3056643" y="904517"/>
                </a:cubicBezTo>
                <a:cubicBezTo>
                  <a:pt x="3050082" y="911199"/>
                  <a:pt x="3050082" y="917882"/>
                  <a:pt x="3056643" y="924565"/>
                </a:cubicBezTo>
                <a:cubicBezTo>
                  <a:pt x="3056680" y="924583"/>
                  <a:pt x="3069759" y="931258"/>
                  <a:pt x="3063205" y="937931"/>
                </a:cubicBezTo>
                <a:cubicBezTo>
                  <a:pt x="3056643" y="944614"/>
                  <a:pt x="3050082" y="937931"/>
                  <a:pt x="3050082" y="944614"/>
                </a:cubicBezTo>
                <a:cubicBezTo>
                  <a:pt x="3043520" y="957979"/>
                  <a:pt x="3063205" y="957979"/>
                  <a:pt x="3069768" y="964662"/>
                </a:cubicBezTo>
                <a:cubicBezTo>
                  <a:pt x="3069853" y="964747"/>
                  <a:pt x="3076266" y="971280"/>
                  <a:pt x="3076330" y="971343"/>
                </a:cubicBezTo>
                <a:cubicBezTo>
                  <a:pt x="3076330" y="978026"/>
                  <a:pt x="3069768" y="978026"/>
                  <a:pt x="3063205" y="984709"/>
                </a:cubicBezTo>
                <a:lnTo>
                  <a:pt x="3063205" y="990557"/>
                </a:lnTo>
                <a:cubicBezTo>
                  <a:pt x="3069768" y="998075"/>
                  <a:pt x="3082891" y="991392"/>
                  <a:pt x="3089453" y="984709"/>
                </a:cubicBezTo>
                <a:cubicBezTo>
                  <a:pt x="3096015" y="984709"/>
                  <a:pt x="3096015" y="984709"/>
                  <a:pt x="3102577" y="991392"/>
                </a:cubicBezTo>
                <a:cubicBezTo>
                  <a:pt x="3109138" y="991392"/>
                  <a:pt x="3102577" y="998075"/>
                  <a:pt x="3109138" y="998075"/>
                </a:cubicBezTo>
                <a:cubicBezTo>
                  <a:pt x="3128825" y="1004757"/>
                  <a:pt x="3141948" y="1011440"/>
                  <a:pt x="3155072" y="1004757"/>
                </a:cubicBezTo>
                <a:cubicBezTo>
                  <a:pt x="3168195" y="1004757"/>
                  <a:pt x="3174757" y="991392"/>
                  <a:pt x="3194443" y="991392"/>
                </a:cubicBezTo>
                <a:cubicBezTo>
                  <a:pt x="3194493" y="991392"/>
                  <a:pt x="3200949" y="991392"/>
                  <a:pt x="3201005" y="991392"/>
                </a:cubicBezTo>
                <a:cubicBezTo>
                  <a:pt x="3214129" y="998075"/>
                  <a:pt x="3227252" y="991392"/>
                  <a:pt x="3233814" y="984709"/>
                </a:cubicBezTo>
                <a:cubicBezTo>
                  <a:pt x="3246937" y="978026"/>
                  <a:pt x="3260062" y="971343"/>
                  <a:pt x="3266624" y="957979"/>
                </a:cubicBezTo>
                <a:cubicBezTo>
                  <a:pt x="3266624" y="957954"/>
                  <a:pt x="3266624" y="951371"/>
                  <a:pt x="3266624" y="951296"/>
                </a:cubicBezTo>
                <a:cubicBezTo>
                  <a:pt x="3273174" y="944626"/>
                  <a:pt x="3279723" y="944614"/>
                  <a:pt x="3279747" y="944614"/>
                </a:cubicBezTo>
                <a:cubicBezTo>
                  <a:pt x="3286309" y="937931"/>
                  <a:pt x="3286309" y="924565"/>
                  <a:pt x="3279747" y="917882"/>
                </a:cubicBezTo>
                <a:cubicBezTo>
                  <a:pt x="3273186" y="904517"/>
                  <a:pt x="3253500" y="924565"/>
                  <a:pt x="3246937" y="904517"/>
                </a:cubicBezTo>
                <a:cubicBezTo>
                  <a:pt x="3240376" y="897835"/>
                  <a:pt x="3240376" y="891152"/>
                  <a:pt x="3233814" y="884470"/>
                </a:cubicBezTo>
                <a:cubicBezTo>
                  <a:pt x="3230534" y="884470"/>
                  <a:pt x="3227252" y="882799"/>
                  <a:pt x="3224792" y="881963"/>
                </a:cubicBezTo>
                <a:close/>
                <a:moveTo>
                  <a:pt x="1669153" y="794253"/>
                </a:moveTo>
                <a:cubicBezTo>
                  <a:pt x="1650234" y="794253"/>
                  <a:pt x="1650234" y="827318"/>
                  <a:pt x="1662847" y="833930"/>
                </a:cubicBezTo>
                <a:cubicBezTo>
                  <a:pt x="1688073" y="847157"/>
                  <a:pt x="1694379" y="794253"/>
                  <a:pt x="1669153" y="794253"/>
                </a:cubicBezTo>
                <a:close/>
                <a:moveTo>
                  <a:pt x="2917809" y="791328"/>
                </a:moveTo>
                <a:cubicBezTo>
                  <a:pt x="2803426" y="906978"/>
                  <a:pt x="2693404" y="1026752"/>
                  <a:pt x="2589740" y="1149249"/>
                </a:cubicBezTo>
                <a:cubicBezTo>
                  <a:pt x="2570891" y="1129184"/>
                  <a:pt x="2551153" y="1110170"/>
                  <a:pt x="2530315" y="1092458"/>
                </a:cubicBezTo>
                <a:cubicBezTo>
                  <a:pt x="2535975" y="1081630"/>
                  <a:pt x="2541271" y="1075704"/>
                  <a:pt x="2541271" y="1069778"/>
                </a:cubicBezTo>
                <a:cubicBezTo>
                  <a:pt x="2547784" y="1056632"/>
                  <a:pt x="2547784" y="1050059"/>
                  <a:pt x="2554299" y="1036912"/>
                </a:cubicBezTo>
                <a:cubicBezTo>
                  <a:pt x="2560812" y="1030340"/>
                  <a:pt x="2560812" y="1030340"/>
                  <a:pt x="2567327" y="1017193"/>
                </a:cubicBezTo>
                <a:cubicBezTo>
                  <a:pt x="2567327" y="1004047"/>
                  <a:pt x="2554299" y="984327"/>
                  <a:pt x="2560812" y="971181"/>
                </a:cubicBezTo>
                <a:cubicBezTo>
                  <a:pt x="2567327" y="958035"/>
                  <a:pt x="2593382" y="958035"/>
                  <a:pt x="2599896" y="951461"/>
                </a:cubicBezTo>
                <a:cubicBezTo>
                  <a:pt x="2612924" y="944888"/>
                  <a:pt x="2619438" y="938315"/>
                  <a:pt x="2619438" y="931742"/>
                </a:cubicBezTo>
                <a:cubicBezTo>
                  <a:pt x="2632466" y="912022"/>
                  <a:pt x="2632466" y="905450"/>
                  <a:pt x="2652007" y="905450"/>
                </a:cubicBezTo>
                <a:cubicBezTo>
                  <a:pt x="2671550" y="905450"/>
                  <a:pt x="2684578" y="912022"/>
                  <a:pt x="2704119" y="898876"/>
                </a:cubicBezTo>
                <a:cubicBezTo>
                  <a:pt x="2723661" y="892302"/>
                  <a:pt x="2730175" y="879157"/>
                  <a:pt x="2743203" y="866011"/>
                </a:cubicBezTo>
                <a:cubicBezTo>
                  <a:pt x="2743203" y="859438"/>
                  <a:pt x="2749717" y="852865"/>
                  <a:pt x="2756230" y="846292"/>
                </a:cubicBezTo>
                <a:cubicBezTo>
                  <a:pt x="2762745" y="839718"/>
                  <a:pt x="2775773" y="839718"/>
                  <a:pt x="2788801" y="833146"/>
                </a:cubicBezTo>
                <a:cubicBezTo>
                  <a:pt x="2795314" y="826572"/>
                  <a:pt x="2795314" y="819998"/>
                  <a:pt x="2801829" y="813426"/>
                </a:cubicBezTo>
                <a:cubicBezTo>
                  <a:pt x="2814856" y="793706"/>
                  <a:pt x="2847426" y="800280"/>
                  <a:pt x="2866968" y="800280"/>
                </a:cubicBezTo>
                <a:cubicBezTo>
                  <a:pt x="2883927" y="800280"/>
                  <a:pt x="2900886" y="796716"/>
                  <a:pt x="2917809" y="791328"/>
                </a:cubicBezTo>
                <a:close/>
                <a:moveTo>
                  <a:pt x="1583467" y="713505"/>
                </a:moveTo>
                <a:cubicBezTo>
                  <a:pt x="1564430" y="713505"/>
                  <a:pt x="1545392" y="720465"/>
                  <a:pt x="1551738" y="734388"/>
                </a:cubicBezTo>
                <a:cubicBezTo>
                  <a:pt x="1551738" y="748311"/>
                  <a:pt x="1577121" y="755272"/>
                  <a:pt x="1583467" y="748311"/>
                </a:cubicBezTo>
                <a:cubicBezTo>
                  <a:pt x="1602503" y="741349"/>
                  <a:pt x="1608849" y="720465"/>
                  <a:pt x="1589812" y="713505"/>
                </a:cubicBezTo>
                <a:cubicBezTo>
                  <a:pt x="1589781" y="713505"/>
                  <a:pt x="1583519" y="713505"/>
                  <a:pt x="1583467" y="713505"/>
                </a:cubicBezTo>
                <a:close/>
                <a:moveTo>
                  <a:pt x="1128374" y="667178"/>
                </a:moveTo>
                <a:cubicBezTo>
                  <a:pt x="1127577" y="671213"/>
                  <a:pt x="1127577" y="676056"/>
                  <a:pt x="1127577" y="682456"/>
                </a:cubicBezTo>
                <a:cubicBezTo>
                  <a:pt x="1121059" y="695608"/>
                  <a:pt x="1127577" y="702183"/>
                  <a:pt x="1134093" y="708760"/>
                </a:cubicBezTo>
                <a:cubicBezTo>
                  <a:pt x="1147128" y="715336"/>
                  <a:pt x="1160161" y="708760"/>
                  <a:pt x="1173195" y="708760"/>
                </a:cubicBezTo>
                <a:cubicBezTo>
                  <a:pt x="1179713" y="708760"/>
                  <a:pt x="1199263" y="715336"/>
                  <a:pt x="1199263" y="721912"/>
                </a:cubicBezTo>
                <a:lnTo>
                  <a:pt x="1203336" y="736707"/>
                </a:lnTo>
                <a:cubicBezTo>
                  <a:pt x="1202522" y="739996"/>
                  <a:pt x="1199263" y="741640"/>
                  <a:pt x="1192746" y="741640"/>
                </a:cubicBezTo>
                <a:cubicBezTo>
                  <a:pt x="1186230" y="748216"/>
                  <a:pt x="1173195" y="748216"/>
                  <a:pt x="1179712" y="761367"/>
                </a:cubicBezTo>
                <a:cubicBezTo>
                  <a:pt x="1179712" y="767943"/>
                  <a:pt x="1192744" y="774518"/>
                  <a:pt x="1192746" y="781095"/>
                </a:cubicBezTo>
                <a:cubicBezTo>
                  <a:pt x="1199263" y="794247"/>
                  <a:pt x="1153644" y="800822"/>
                  <a:pt x="1147128" y="813975"/>
                </a:cubicBezTo>
                <a:cubicBezTo>
                  <a:pt x="1147128" y="827126"/>
                  <a:pt x="1147128" y="840278"/>
                  <a:pt x="1147128" y="846853"/>
                </a:cubicBezTo>
                <a:cubicBezTo>
                  <a:pt x="1140610" y="853429"/>
                  <a:pt x="1127577" y="853429"/>
                  <a:pt x="1127577" y="846853"/>
                </a:cubicBezTo>
                <a:cubicBezTo>
                  <a:pt x="1108026" y="827126"/>
                  <a:pt x="1121059" y="794247"/>
                  <a:pt x="1094992" y="787671"/>
                </a:cubicBezTo>
                <a:cubicBezTo>
                  <a:pt x="1081957" y="787671"/>
                  <a:pt x="1075441" y="794247"/>
                  <a:pt x="1075441" y="807398"/>
                </a:cubicBezTo>
                <a:cubicBezTo>
                  <a:pt x="1068924" y="820551"/>
                  <a:pt x="1055890" y="833702"/>
                  <a:pt x="1036339" y="827126"/>
                </a:cubicBezTo>
                <a:cubicBezTo>
                  <a:pt x="1023304" y="827126"/>
                  <a:pt x="1016788" y="820551"/>
                  <a:pt x="997237" y="820551"/>
                </a:cubicBezTo>
                <a:cubicBezTo>
                  <a:pt x="990758" y="820551"/>
                  <a:pt x="984280" y="820551"/>
                  <a:pt x="984202" y="820551"/>
                </a:cubicBezTo>
                <a:cubicBezTo>
                  <a:pt x="975891" y="820551"/>
                  <a:pt x="970230" y="812529"/>
                  <a:pt x="964963" y="807183"/>
                </a:cubicBezTo>
                <a:lnTo>
                  <a:pt x="1050097" y="729092"/>
                </a:lnTo>
                <a:cubicBezTo>
                  <a:pt x="1044758" y="761820"/>
                  <a:pt x="1108476" y="794102"/>
                  <a:pt x="1134142" y="780977"/>
                </a:cubicBezTo>
                <a:cubicBezTo>
                  <a:pt x="1153617" y="774336"/>
                  <a:pt x="1147125" y="747776"/>
                  <a:pt x="1140634" y="734497"/>
                </a:cubicBezTo>
                <a:cubicBezTo>
                  <a:pt x="1140634" y="721217"/>
                  <a:pt x="1108177" y="714576"/>
                  <a:pt x="1101683" y="714576"/>
                </a:cubicBezTo>
                <a:cubicBezTo>
                  <a:pt x="1095191" y="714576"/>
                  <a:pt x="1095191" y="714576"/>
                  <a:pt x="1088701" y="707937"/>
                </a:cubicBezTo>
                <a:lnTo>
                  <a:pt x="1068188" y="712599"/>
                </a:lnTo>
                <a:close/>
                <a:moveTo>
                  <a:pt x="2958163" y="609658"/>
                </a:moveTo>
                <a:cubicBezTo>
                  <a:pt x="2971191" y="609658"/>
                  <a:pt x="2997246" y="616232"/>
                  <a:pt x="3010274" y="622804"/>
                </a:cubicBezTo>
                <a:cubicBezTo>
                  <a:pt x="3016788" y="629378"/>
                  <a:pt x="3029816" y="635951"/>
                  <a:pt x="3036329" y="649097"/>
                </a:cubicBezTo>
                <a:lnTo>
                  <a:pt x="3047816" y="660688"/>
                </a:lnTo>
                <a:lnTo>
                  <a:pt x="3010204" y="695856"/>
                </a:lnTo>
                <a:cubicBezTo>
                  <a:pt x="3005124" y="697176"/>
                  <a:pt x="3000555" y="696778"/>
                  <a:pt x="2997246" y="695109"/>
                </a:cubicBezTo>
                <a:cubicBezTo>
                  <a:pt x="2984219" y="681963"/>
                  <a:pt x="2990732" y="668817"/>
                  <a:pt x="2984219" y="655671"/>
                </a:cubicBezTo>
                <a:cubicBezTo>
                  <a:pt x="2977705" y="649097"/>
                  <a:pt x="2964677" y="655671"/>
                  <a:pt x="2958163" y="655671"/>
                </a:cubicBezTo>
                <a:cubicBezTo>
                  <a:pt x="2958163" y="642524"/>
                  <a:pt x="2958163" y="642524"/>
                  <a:pt x="2951649" y="635951"/>
                </a:cubicBezTo>
                <a:cubicBezTo>
                  <a:pt x="2951649" y="629378"/>
                  <a:pt x="2938621" y="629378"/>
                  <a:pt x="2938621" y="622804"/>
                </a:cubicBezTo>
                <a:cubicBezTo>
                  <a:pt x="2938621" y="616232"/>
                  <a:pt x="2951649" y="609658"/>
                  <a:pt x="2958163" y="609658"/>
                </a:cubicBezTo>
                <a:close/>
                <a:moveTo>
                  <a:pt x="1600752" y="502077"/>
                </a:moveTo>
                <a:cubicBezTo>
                  <a:pt x="1592605" y="501254"/>
                  <a:pt x="1582830" y="502899"/>
                  <a:pt x="1576313" y="502899"/>
                </a:cubicBezTo>
                <a:cubicBezTo>
                  <a:pt x="1563279" y="509481"/>
                  <a:pt x="1550246" y="516062"/>
                  <a:pt x="1537211" y="516062"/>
                </a:cubicBezTo>
                <a:cubicBezTo>
                  <a:pt x="1524178" y="516062"/>
                  <a:pt x="1517661" y="516062"/>
                  <a:pt x="1504627" y="516062"/>
                </a:cubicBezTo>
                <a:cubicBezTo>
                  <a:pt x="1478559" y="516062"/>
                  <a:pt x="1445975" y="516062"/>
                  <a:pt x="1432941" y="542388"/>
                </a:cubicBezTo>
                <a:cubicBezTo>
                  <a:pt x="1426424" y="548969"/>
                  <a:pt x="1432941" y="575294"/>
                  <a:pt x="1439459" y="588459"/>
                </a:cubicBezTo>
                <a:cubicBezTo>
                  <a:pt x="1439459" y="595040"/>
                  <a:pt x="1452492" y="621365"/>
                  <a:pt x="1439459" y="627947"/>
                </a:cubicBezTo>
                <a:cubicBezTo>
                  <a:pt x="1432941" y="634529"/>
                  <a:pt x="1413391" y="621365"/>
                  <a:pt x="1406873" y="614784"/>
                </a:cubicBezTo>
                <a:cubicBezTo>
                  <a:pt x="1400357" y="608203"/>
                  <a:pt x="1400357" y="588459"/>
                  <a:pt x="1400357" y="575294"/>
                </a:cubicBezTo>
                <a:cubicBezTo>
                  <a:pt x="1400357" y="555550"/>
                  <a:pt x="1413391" y="522643"/>
                  <a:pt x="1393840" y="509481"/>
                </a:cubicBezTo>
                <a:cubicBezTo>
                  <a:pt x="1374289" y="496318"/>
                  <a:pt x="1354738" y="516062"/>
                  <a:pt x="1348221" y="535807"/>
                </a:cubicBezTo>
                <a:cubicBezTo>
                  <a:pt x="1335187" y="548969"/>
                  <a:pt x="1328670" y="555550"/>
                  <a:pt x="1322154" y="575294"/>
                </a:cubicBezTo>
                <a:cubicBezTo>
                  <a:pt x="1315637" y="588459"/>
                  <a:pt x="1302603" y="608203"/>
                  <a:pt x="1322154" y="621365"/>
                </a:cubicBezTo>
                <a:cubicBezTo>
                  <a:pt x="1328670" y="627947"/>
                  <a:pt x="1335187" y="627947"/>
                  <a:pt x="1341705" y="641110"/>
                </a:cubicBezTo>
                <a:cubicBezTo>
                  <a:pt x="1348221" y="654273"/>
                  <a:pt x="1348221" y="667435"/>
                  <a:pt x="1361255" y="680598"/>
                </a:cubicBezTo>
                <a:cubicBezTo>
                  <a:pt x="1380806" y="693761"/>
                  <a:pt x="1393840" y="680598"/>
                  <a:pt x="1419908" y="680598"/>
                </a:cubicBezTo>
                <a:cubicBezTo>
                  <a:pt x="1426424" y="687180"/>
                  <a:pt x="1432941" y="687180"/>
                  <a:pt x="1439459" y="693761"/>
                </a:cubicBezTo>
                <a:cubicBezTo>
                  <a:pt x="1445975" y="693761"/>
                  <a:pt x="1452492" y="693761"/>
                  <a:pt x="1465526" y="700343"/>
                </a:cubicBezTo>
                <a:cubicBezTo>
                  <a:pt x="1472043" y="700343"/>
                  <a:pt x="1478559" y="700343"/>
                  <a:pt x="1485076" y="700343"/>
                </a:cubicBezTo>
                <a:cubicBezTo>
                  <a:pt x="1498110" y="700343"/>
                  <a:pt x="1504627" y="706924"/>
                  <a:pt x="1517661" y="706924"/>
                </a:cubicBezTo>
                <a:cubicBezTo>
                  <a:pt x="1530695" y="706924"/>
                  <a:pt x="1537211" y="693761"/>
                  <a:pt x="1550246" y="687180"/>
                </a:cubicBezTo>
                <a:cubicBezTo>
                  <a:pt x="1582830" y="680598"/>
                  <a:pt x="1615415" y="693761"/>
                  <a:pt x="1641483" y="700343"/>
                </a:cubicBezTo>
                <a:cubicBezTo>
                  <a:pt x="1687100" y="720087"/>
                  <a:pt x="1732719" y="766157"/>
                  <a:pt x="1739235" y="818809"/>
                </a:cubicBezTo>
                <a:cubicBezTo>
                  <a:pt x="1745753" y="845134"/>
                  <a:pt x="1732719" y="871460"/>
                  <a:pt x="1726202" y="891204"/>
                </a:cubicBezTo>
                <a:cubicBezTo>
                  <a:pt x="1726202" y="897785"/>
                  <a:pt x="1719686" y="910946"/>
                  <a:pt x="1719686" y="917530"/>
                </a:cubicBezTo>
                <a:cubicBezTo>
                  <a:pt x="1719739" y="917576"/>
                  <a:pt x="1726202" y="924130"/>
                  <a:pt x="1726202" y="930693"/>
                </a:cubicBezTo>
                <a:cubicBezTo>
                  <a:pt x="1726202" y="943855"/>
                  <a:pt x="1713168" y="957018"/>
                  <a:pt x="1700135" y="963600"/>
                </a:cubicBezTo>
                <a:cubicBezTo>
                  <a:pt x="1687100" y="970183"/>
                  <a:pt x="1661033" y="970183"/>
                  <a:pt x="1647999" y="970183"/>
                </a:cubicBezTo>
                <a:cubicBezTo>
                  <a:pt x="1634965" y="970183"/>
                  <a:pt x="1615415" y="963600"/>
                  <a:pt x="1602381" y="970183"/>
                </a:cubicBezTo>
                <a:cubicBezTo>
                  <a:pt x="1589347" y="983345"/>
                  <a:pt x="1602381" y="1009670"/>
                  <a:pt x="1615415" y="1016253"/>
                </a:cubicBezTo>
                <a:cubicBezTo>
                  <a:pt x="1641483" y="1035996"/>
                  <a:pt x="1687100" y="996508"/>
                  <a:pt x="1713168" y="1016253"/>
                </a:cubicBezTo>
                <a:cubicBezTo>
                  <a:pt x="1726202" y="1022834"/>
                  <a:pt x="1732719" y="1035996"/>
                  <a:pt x="1745753" y="1042578"/>
                </a:cubicBezTo>
                <a:cubicBezTo>
                  <a:pt x="1758786" y="1049159"/>
                  <a:pt x="1765304" y="1055740"/>
                  <a:pt x="1771821" y="1055740"/>
                </a:cubicBezTo>
                <a:cubicBezTo>
                  <a:pt x="1791372" y="1062322"/>
                  <a:pt x="1804405" y="1055740"/>
                  <a:pt x="1823956" y="1055740"/>
                </a:cubicBezTo>
                <a:cubicBezTo>
                  <a:pt x="1836989" y="1055740"/>
                  <a:pt x="1856540" y="1055740"/>
                  <a:pt x="1869575" y="1062322"/>
                </a:cubicBezTo>
                <a:cubicBezTo>
                  <a:pt x="1876091" y="1068904"/>
                  <a:pt x="1889124" y="1068904"/>
                  <a:pt x="1902159" y="1075485"/>
                </a:cubicBezTo>
                <a:cubicBezTo>
                  <a:pt x="1908675" y="1075485"/>
                  <a:pt x="1915192" y="1075485"/>
                  <a:pt x="1915192" y="1062322"/>
                </a:cubicBezTo>
                <a:cubicBezTo>
                  <a:pt x="1915192" y="1055740"/>
                  <a:pt x="1902159" y="1055740"/>
                  <a:pt x="1895642" y="1049159"/>
                </a:cubicBezTo>
                <a:cubicBezTo>
                  <a:pt x="1882608" y="1042578"/>
                  <a:pt x="1843507" y="1035996"/>
                  <a:pt x="1850024" y="1016253"/>
                </a:cubicBezTo>
                <a:cubicBezTo>
                  <a:pt x="1856540" y="1003089"/>
                  <a:pt x="1869575" y="1009670"/>
                  <a:pt x="1882608" y="1009670"/>
                </a:cubicBezTo>
                <a:cubicBezTo>
                  <a:pt x="1895642" y="1009670"/>
                  <a:pt x="1902159" y="1003089"/>
                  <a:pt x="1915192" y="1003089"/>
                </a:cubicBezTo>
                <a:cubicBezTo>
                  <a:pt x="1928226" y="996508"/>
                  <a:pt x="1941261" y="996508"/>
                  <a:pt x="1941261" y="983345"/>
                </a:cubicBezTo>
                <a:cubicBezTo>
                  <a:pt x="1941261" y="970183"/>
                  <a:pt x="1928226" y="957018"/>
                  <a:pt x="1921710" y="950437"/>
                </a:cubicBezTo>
                <a:cubicBezTo>
                  <a:pt x="1902159" y="943855"/>
                  <a:pt x="1869575" y="917530"/>
                  <a:pt x="1882608" y="891204"/>
                </a:cubicBezTo>
                <a:cubicBezTo>
                  <a:pt x="1889124" y="878042"/>
                  <a:pt x="1928226" y="891204"/>
                  <a:pt x="1941261" y="897786"/>
                </a:cubicBezTo>
                <a:cubicBezTo>
                  <a:pt x="1954294" y="910949"/>
                  <a:pt x="1973845" y="930693"/>
                  <a:pt x="1993396" y="930693"/>
                </a:cubicBezTo>
                <a:cubicBezTo>
                  <a:pt x="2019463" y="930693"/>
                  <a:pt x="2039013" y="904368"/>
                  <a:pt x="2045531" y="878042"/>
                </a:cubicBezTo>
                <a:cubicBezTo>
                  <a:pt x="2058564" y="851716"/>
                  <a:pt x="2039013" y="838553"/>
                  <a:pt x="2012946" y="838553"/>
                </a:cubicBezTo>
                <a:cubicBezTo>
                  <a:pt x="1993396" y="838553"/>
                  <a:pt x="1973845" y="838553"/>
                  <a:pt x="1947777" y="825390"/>
                </a:cubicBezTo>
                <a:cubicBezTo>
                  <a:pt x="1928226" y="818809"/>
                  <a:pt x="1908675" y="812228"/>
                  <a:pt x="1889124" y="799065"/>
                </a:cubicBezTo>
                <a:cubicBezTo>
                  <a:pt x="1869575" y="772738"/>
                  <a:pt x="1863057" y="739832"/>
                  <a:pt x="1850024" y="713505"/>
                </a:cubicBezTo>
                <a:cubicBezTo>
                  <a:pt x="1843507" y="693761"/>
                  <a:pt x="1830473" y="674017"/>
                  <a:pt x="1817439" y="660854"/>
                </a:cubicBezTo>
                <a:cubicBezTo>
                  <a:pt x="1804405" y="654273"/>
                  <a:pt x="1791372" y="647691"/>
                  <a:pt x="1778337" y="647691"/>
                </a:cubicBezTo>
                <a:cubicBezTo>
                  <a:pt x="1771821" y="641110"/>
                  <a:pt x="1765304" y="641110"/>
                  <a:pt x="1758786" y="641110"/>
                </a:cubicBezTo>
                <a:cubicBezTo>
                  <a:pt x="1758771" y="641094"/>
                  <a:pt x="1752340" y="634598"/>
                  <a:pt x="1752270" y="634529"/>
                </a:cubicBezTo>
                <a:cubicBezTo>
                  <a:pt x="1739235" y="627947"/>
                  <a:pt x="1732719" y="614784"/>
                  <a:pt x="1719686" y="595040"/>
                </a:cubicBezTo>
                <a:cubicBezTo>
                  <a:pt x="1706651" y="581877"/>
                  <a:pt x="1687100" y="581877"/>
                  <a:pt x="1674067" y="581877"/>
                </a:cubicBezTo>
                <a:cubicBezTo>
                  <a:pt x="1647999" y="575294"/>
                  <a:pt x="1576313" y="575294"/>
                  <a:pt x="1602381" y="535807"/>
                </a:cubicBezTo>
                <a:cubicBezTo>
                  <a:pt x="1608897" y="529225"/>
                  <a:pt x="1615415" y="522643"/>
                  <a:pt x="1615415" y="516062"/>
                </a:cubicBezTo>
                <a:cubicBezTo>
                  <a:pt x="1615415" y="506190"/>
                  <a:pt x="1608897" y="502899"/>
                  <a:pt x="1600752" y="502077"/>
                </a:cubicBezTo>
                <a:close/>
                <a:moveTo>
                  <a:pt x="1473191" y="450839"/>
                </a:moveTo>
                <a:cubicBezTo>
                  <a:pt x="1479728" y="450839"/>
                  <a:pt x="1486265" y="463833"/>
                  <a:pt x="1492801" y="463833"/>
                </a:cubicBezTo>
                <a:cubicBezTo>
                  <a:pt x="1510749" y="469779"/>
                  <a:pt x="1545118" y="464841"/>
                  <a:pt x="1555152" y="453328"/>
                </a:cubicBezTo>
                <a:cubicBezTo>
                  <a:pt x="1817156" y="581451"/>
                  <a:pt x="2046164" y="732868"/>
                  <a:pt x="2248392" y="896876"/>
                </a:cubicBezTo>
                <a:cubicBezTo>
                  <a:pt x="2248144" y="897469"/>
                  <a:pt x="2248144" y="898130"/>
                  <a:pt x="2248144" y="898876"/>
                </a:cubicBezTo>
                <a:cubicBezTo>
                  <a:pt x="2248144" y="918596"/>
                  <a:pt x="2267685" y="925168"/>
                  <a:pt x="2274200" y="938315"/>
                </a:cubicBezTo>
                <a:cubicBezTo>
                  <a:pt x="2274200" y="944888"/>
                  <a:pt x="2274200" y="951461"/>
                  <a:pt x="2280713" y="958035"/>
                </a:cubicBezTo>
                <a:cubicBezTo>
                  <a:pt x="2287228" y="971181"/>
                  <a:pt x="2287228" y="964607"/>
                  <a:pt x="2300255" y="971181"/>
                </a:cubicBezTo>
                <a:cubicBezTo>
                  <a:pt x="2303512" y="971181"/>
                  <a:pt x="2306769" y="971181"/>
                  <a:pt x="2308398" y="972824"/>
                </a:cubicBezTo>
                <a:lnTo>
                  <a:pt x="2306769" y="984327"/>
                </a:lnTo>
                <a:cubicBezTo>
                  <a:pt x="2306769" y="990901"/>
                  <a:pt x="2293741" y="984327"/>
                  <a:pt x="2293741" y="997473"/>
                </a:cubicBezTo>
                <a:cubicBezTo>
                  <a:pt x="2293741" y="1004030"/>
                  <a:pt x="2306702" y="1017125"/>
                  <a:pt x="2306769" y="1017193"/>
                </a:cubicBezTo>
                <a:cubicBezTo>
                  <a:pt x="2313243" y="1023726"/>
                  <a:pt x="2319717" y="1023766"/>
                  <a:pt x="2319797" y="1023766"/>
                </a:cubicBezTo>
                <a:cubicBezTo>
                  <a:pt x="2326311" y="1030340"/>
                  <a:pt x="2319797" y="1043486"/>
                  <a:pt x="2326311" y="1043486"/>
                </a:cubicBezTo>
                <a:cubicBezTo>
                  <a:pt x="2332825" y="1063206"/>
                  <a:pt x="2345853" y="1056632"/>
                  <a:pt x="2358880" y="1063206"/>
                </a:cubicBezTo>
                <a:cubicBezTo>
                  <a:pt x="2371908" y="1063206"/>
                  <a:pt x="2371908" y="1082924"/>
                  <a:pt x="2378423" y="1089497"/>
                </a:cubicBezTo>
                <a:cubicBezTo>
                  <a:pt x="2384936" y="1109216"/>
                  <a:pt x="2397964" y="1122362"/>
                  <a:pt x="2417506" y="1122362"/>
                </a:cubicBezTo>
                <a:cubicBezTo>
                  <a:pt x="2430534" y="1122362"/>
                  <a:pt x="2430534" y="1115790"/>
                  <a:pt x="2443561" y="1122362"/>
                </a:cubicBezTo>
                <a:cubicBezTo>
                  <a:pt x="2456589" y="1128936"/>
                  <a:pt x="2463104" y="1135510"/>
                  <a:pt x="2476131" y="1148656"/>
                </a:cubicBezTo>
                <a:cubicBezTo>
                  <a:pt x="2482645" y="1155228"/>
                  <a:pt x="2495673" y="1161802"/>
                  <a:pt x="2502187" y="1161802"/>
                </a:cubicBezTo>
                <a:cubicBezTo>
                  <a:pt x="2508701" y="1155228"/>
                  <a:pt x="2508701" y="1148656"/>
                  <a:pt x="2508701" y="1142082"/>
                </a:cubicBezTo>
                <a:lnTo>
                  <a:pt x="2517444" y="1133259"/>
                </a:lnTo>
                <a:lnTo>
                  <a:pt x="2564596" y="1177954"/>
                </a:lnTo>
                <a:cubicBezTo>
                  <a:pt x="2487464" y="1268743"/>
                  <a:pt x="2413642" y="1360723"/>
                  <a:pt x="2344538" y="1453727"/>
                </a:cubicBezTo>
                <a:cubicBezTo>
                  <a:pt x="2244363" y="1415184"/>
                  <a:pt x="2144762" y="1379803"/>
                  <a:pt x="2046472" y="1347605"/>
                </a:cubicBezTo>
                <a:cubicBezTo>
                  <a:pt x="2046472" y="1342893"/>
                  <a:pt x="2046472" y="1338182"/>
                  <a:pt x="2046472" y="1333470"/>
                </a:cubicBezTo>
                <a:cubicBezTo>
                  <a:pt x="2039956" y="1320318"/>
                  <a:pt x="2033439" y="1313742"/>
                  <a:pt x="2033439" y="1307166"/>
                </a:cubicBezTo>
                <a:cubicBezTo>
                  <a:pt x="2033439" y="1294015"/>
                  <a:pt x="2033439" y="1287439"/>
                  <a:pt x="2026921" y="1274286"/>
                </a:cubicBezTo>
                <a:cubicBezTo>
                  <a:pt x="2026921" y="1261135"/>
                  <a:pt x="2026921" y="1254559"/>
                  <a:pt x="2020405" y="1247984"/>
                </a:cubicBezTo>
                <a:cubicBezTo>
                  <a:pt x="2013888" y="1234831"/>
                  <a:pt x="1994337" y="1228255"/>
                  <a:pt x="1987819" y="1215104"/>
                </a:cubicBezTo>
                <a:cubicBezTo>
                  <a:pt x="1974786" y="1201951"/>
                  <a:pt x="1981303" y="1195376"/>
                  <a:pt x="1974786" y="1182224"/>
                </a:cubicBezTo>
                <a:cubicBezTo>
                  <a:pt x="1968268" y="1169073"/>
                  <a:pt x="1955235" y="1155920"/>
                  <a:pt x="1942201" y="1169073"/>
                </a:cubicBezTo>
                <a:cubicBezTo>
                  <a:pt x="1935684" y="1175648"/>
                  <a:pt x="1929166" y="1188800"/>
                  <a:pt x="1922650" y="1195376"/>
                </a:cubicBezTo>
                <a:cubicBezTo>
                  <a:pt x="1909616" y="1215104"/>
                  <a:pt x="1883548" y="1215104"/>
                  <a:pt x="1863997" y="1208528"/>
                </a:cubicBezTo>
                <a:cubicBezTo>
                  <a:pt x="1844446" y="1201951"/>
                  <a:pt x="1831412" y="1182224"/>
                  <a:pt x="1824895" y="1162496"/>
                </a:cubicBezTo>
                <a:cubicBezTo>
                  <a:pt x="1824895" y="1142769"/>
                  <a:pt x="1824895" y="1123040"/>
                  <a:pt x="1805344" y="1109889"/>
                </a:cubicBezTo>
                <a:cubicBezTo>
                  <a:pt x="1792310" y="1096738"/>
                  <a:pt x="1772759" y="1090162"/>
                  <a:pt x="1753208" y="1077009"/>
                </a:cubicBezTo>
                <a:cubicBezTo>
                  <a:pt x="1746691" y="1063858"/>
                  <a:pt x="1733657" y="1050706"/>
                  <a:pt x="1720624" y="1044130"/>
                </a:cubicBezTo>
                <a:cubicBezTo>
                  <a:pt x="1701072" y="1044130"/>
                  <a:pt x="1681521" y="1050706"/>
                  <a:pt x="1668487" y="1063858"/>
                </a:cubicBezTo>
                <a:cubicBezTo>
                  <a:pt x="1655453" y="1070434"/>
                  <a:pt x="1635902" y="1063858"/>
                  <a:pt x="1622868" y="1070434"/>
                </a:cubicBezTo>
                <a:cubicBezTo>
                  <a:pt x="1596800" y="1077009"/>
                  <a:pt x="1616351" y="1109889"/>
                  <a:pt x="1609834" y="1129617"/>
                </a:cubicBezTo>
                <a:cubicBezTo>
                  <a:pt x="1609834" y="1136193"/>
                  <a:pt x="1603317" y="1136193"/>
                  <a:pt x="1603317" y="1142769"/>
                </a:cubicBezTo>
                <a:cubicBezTo>
                  <a:pt x="1609834" y="1149344"/>
                  <a:pt x="1609834" y="1149344"/>
                  <a:pt x="1616351" y="1155920"/>
                </a:cubicBezTo>
                <a:cubicBezTo>
                  <a:pt x="1616351" y="1162496"/>
                  <a:pt x="1609834" y="1175648"/>
                  <a:pt x="1603317" y="1182224"/>
                </a:cubicBezTo>
                <a:cubicBezTo>
                  <a:pt x="1598146" y="1187442"/>
                  <a:pt x="1584769" y="1192660"/>
                  <a:pt x="1581417" y="1202381"/>
                </a:cubicBezTo>
                <a:cubicBezTo>
                  <a:pt x="1448623" y="1163631"/>
                  <a:pt x="1321528" y="1130745"/>
                  <a:pt x="1202361" y="1103854"/>
                </a:cubicBezTo>
                <a:cubicBezTo>
                  <a:pt x="1209628" y="1093304"/>
                  <a:pt x="1215701" y="1088445"/>
                  <a:pt x="1225332" y="1083585"/>
                </a:cubicBezTo>
                <a:cubicBezTo>
                  <a:pt x="1238365" y="1077009"/>
                  <a:pt x="1244883" y="1063858"/>
                  <a:pt x="1257916" y="1057282"/>
                </a:cubicBezTo>
                <a:cubicBezTo>
                  <a:pt x="1264434" y="1044130"/>
                  <a:pt x="1264434" y="1030978"/>
                  <a:pt x="1270950" y="1024402"/>
                </a:cubicBezTo>
                <a:cubicBezTo>
                  <a:pt x="1277467" y="1017827"/>
                  <a:pt x="1283985" y="1017827"/>
                  <a:pt x="1290501" y="1011251"/>
                </a:cubicBezTo>
                <a:cubicBezTo>
                  <a:pt x="1303536" y="1004674"/>
                  <a:pt x="1323086" y="998098"/>
                  <a:pt x="1342637" y="991523"/>
                </a:cubicBezTo>
                <a:cubicBezTo>
                  <a:pt x="1349154" y="984947"/>
                  <a:pt x="1355672" y="984947"/>
                  <a:pt x="1355672" y="978371"/>
                </a:cubicBezTo>
                <a:cubicBezTo>
                  <a:pt x="1355672" y="971796"/>
                  <a:pt x="1349154" y="958643"/>
                  <a:pt x="1349154" y="952067"/>
                </a:cubicBezTo>
                <a:cubicBezTo>
                  <a:pt x="1336121" y="945492"/>
                  <a:pt x="1329603" y="945492"/>
                  <a:pt x="1316569" y="945492"/>
                </a:cubicBezTo>
                <a:cubicBezTo>
                  <a:pt x="1310052" y="945492"/>
                  <a:pt x="1283985" y="945492"/>
                  <a:pt x="1290501" y="925763"/>
                </a:cubicBezTo>
                <a:cubicBezTo>
                  <a:pt x="1297018" y="912612"/>
                  <a:pt x="1323084" y="919188"/>
                  <a:pt x="1336121" y="919188"/>
                </a:cubicBezTo>
                <a:cubicBezTo>
                  <a:pt x="1342637" y="925763"/>
                  <a:pt x="1355672" y="932340"/>
                  <a:pt x="1368705" y="932340"/>
                </a:cubicBezTo>
                <a:cubicBezTo>
                  <a:pt x="1388256" y="925763"/>
                  <a:pt x="1381739" y="899460"/>
                  <a:pt x="1401290" y="892884"/>
                </a:cubicBezTo>
                <a:cubicBezTo>
                  <a:pt x="1414325" y="892885"/>
                  <a:pt x="1414325" y="892885"/>
                  <a:pt x="1427358" y="899460"/>
                </a:cubicBezTo>
                <a:cubicBezTo>
                  <a:pt x="1440392" y="906036"/>
                  <a:pt x="1466460" y="886308"/>
                  <a:pt x="1479494" y="879732"/>
                </a:cubicBezTo>
                <a:cubicBezTo>
                  <a:pt x="1499045" y="873156"/>
                  <a:pt x="1512079" y="866581"/>
                  <a:pt x="1531630" y="866581"/>
                </a:cubicBezTo>
                <a:cubicBezTo>
                  <a:pt x="1544664" y="860005"/>
                  <a:pt x="1551181" y="853429"/>
                  <a:pt x="1544664" y="840278"/>
                </a:cubicBezTo>
                <a:cubicBezTo>
                  <a:pt x="1544664" y="820551"/>
                  <a:pt x="1531630" y="820551"/>
                  <a:pt x="1518596" y="807398"/>
                </a:cubicBezTo>
                <a:cubicBezTo>
                  <a:pt x="1518596" y="800851"/>
                  <a:pt x="1518596" y="794305"/>
                  <a:pt x="1518596" y="794247"/>
                </a:cubicBezTo>
                <a:cubicBezTo>
                  <a:pt x="1518596" y="781095"/>
                  <a:pt x="1512079" y="774518"/>
                  <a:pt x="1518596" y="767943"/>
                </a:cubicBezTo>
                <a:cubicBezTo>
                  <a:pt x="1518596" y="761367"/>
                  <a:pt x="1525113" y="754791"/>
                  <a:pt x="1518596" y="748216"/>
                </a:cubicBezTo>
                <a:cubicBezTo>
                  <a:pt x="1518596" y="741640"/>
                  <a:pt x="1505562" y="741640"/>
                  <a:pt x="1499045" y="735063"/>
                </a:cubicBezTo>
                <a:cubicBezTo>
                  <a:pt x="1492529" y="728487"/>
                  <a:pt x="1492529" y="721912"/>
                  <a:pt x="1479494" y="721912"/>
                </a:cubicBezTo>
                <a:cubicBezTo>
                  <a:pt x="1466460" y="715336"/>
                  <a:pt x="1453427" y="715336"/>
                  <a:pt x="1440392" y="721912"/>
                </a:cubicBezTo>
                <a:cubicBezTo>
                  <a:pt x="1427358" y="721912"/>
                  <a:pt x="1420841" y="728487"/>
                  <a:pt x="1427358" y="741640"/>
                </a:cubicBezTo>
                <a:cubicBezTo>
                  <a:pt x="1427358" y="748216"/>
                  <a:pt x="1446909" y="754791"/>
                  <a:pt x="1440392" y="767943"/>
                </a:cubicBezTo>
                <a:cubicBezTo>
                  <a:pt x="1433907" y="767943"/>
                  <a:pt x="1427420" y="767943"/>
                  <a:pt x="1427358" y="767943"/>
                </a:cubicBezTo>
                <a:cubicBezTo>
                  <a:pt x="1420841" y="767943"/>
                  <a:pt x="1420841" y="774518"/>
                  <a:pt x="1414325" y="781095"/>
                </a:cubicBezTo>
                <a:cubicBezTo>
                  <a:pt x="1414325" y="787671"/>
                  <a:pt x="1420841" y="794247"/>
                  <a:pt x="1414325" y="800822"/>
                </a:cubicBezTo>
                <a:cubicBezTo>
                  <a:pt x="1414325" y="807398"/>
                  <a:pt x="1414325" y="813975"/>
                  <a:pt x="1407807" y="813975"/>
                </a:cubicBezTo>
                <a:cubicBezTo>
                  <a:pt x="1401290" y="827126"/>
                  <a:pt x="1388256" y="846853"/>
                  <a:pt x="1375223" y="846853"/>
                </a:cubicBezTo>
                <a:cubicBezTo>
                  <a:pt x="1362188" y="846853"/>
                  <a:pt x="1355672" y="840278"/>
                  <a:pt x="1355672" y="827126"/>
                </a:cubicBezTo>
                <a:cubicBezTo>
                  <a:pt x="1342637" y="807398"/>
                  <a:pt x="1349154" y="787671"/>
                  <a:pt x="1349154" y="767943"/>
                </a:cubicBezTo>
                <a:cubicBezTo>
                  <a:pt x="1349154" y="754791"/>
                  <a:pt x="1336121" y="735063"/>
                  <a:pt x="1323086" y="748216"/>
                </a:cubicBezTo>
                <a:cubicBezTo>
                  <a:pt x="1310052" y="754791"/>
                  <a:pt x="1323086" y="800822"/>
                  <a:pt x="1297019" y="787671"/>
                </a:cubicBezTo>
                <a:cubicBezTo>
                  <a:pt x="1290501" y="781095"/>
                  <a:pt x="1290501" y="774518"/>
                  <a:pt x="1283985" y="767943"/>
                </a:cubicBezTo>
                <a:cubicBezTo>
                  <a:pt x="1283985" y="754791"/>
                  <a:pt x="1283985" y="748216"/>
                  <a:pt x="1270950" y="741640"/>
                </a:cubicBezTo>
                <a:cubicBezTo>
                  <a:pt x="1257916" y="741640"/>
                  <a:pt x="1251399" y="728487"/>
                  <a:pt x="1251399" y="721912"/>
                </a:cubicBezTo>
                <a:cubicBezTo>
                  <a:pt x="1244883" y="715336"/>
                  <a:pt x="1244883" y="715336"/>
                  <a:pt x="1244883" y="708760"/>
                </a:cubicBezTo>
                <a:cubicBezTo>
                  <a:pt x="1244883" y="702230"/>
                  <a:pt x="1251308" y="695700"/>
                  <a:pt x="1251399" y="695608"/>
                </a:cubicBezTo>
                <a:cubicBezTo>
                  <a:pt x="1251399" y="689032"/>
                  <a:pt x="1244883" y="695608"/>
                  <a:pt x="1238365" y="689032"/>
                </a:cubicBezTo>
                <a:cubicBezTo>
                  <a:pt x="1238365" y="688966"/>
                  <a:pt x="1238407" y="682456"/>
                  <a:pt x="1244883" y="682456"/>
                </a:cubicBezTo>
                <a:cubicBezTo>
                  <a:pt x="1244916" y="682490"/>
                  <a:pt x="1251416" y="689018"/>
                  <a:pt x="1257916" y="682456"/>
                </a:cubicBezTo>
                <a:cubicBezTo>
                  <a:pt x="1264434" y="675880"/>
                  <a:pt x="1264434" y="669305"/>
                  <a:pt x="1257916" y="662728"/>
                </a:cubicBezTo>
                <a:cubicBezTo>
                  <a:pt x="1251399" y="656152"/>
                  <a:pt x="1238365" y="656152"/>
                  <a:pt x="1225332" y="649576"/>
                </a:cubicBezTo>
                <a:cubicBezTo>
                  <a:pt x="1218814" y="643001"/>
                  <a:pt x="1212297" y="636425"/>
                  <a:pt x="1199263" y="629849"/>
                </a:cubicBezTo>
                <a:lnTo>
                  <a:pt x="1191096" y="619842"/>
                </a:lnTo>
                <a:cubicBezTo>
                  <a:pt x="1266574" y="560992"/>
                  <a:pt x="1346933" y="508634"/>
                  <a:pt x="1431148" y="462521"/>
                </a:cubicBezTo>
                <a:cubicBezTo>
                  <a:pt x="1436385" y="465947"/>
                  <a:pt x="1443536" y="466330"/>
                  <a:pt x="1453581" y="463833"/>
                </a:cubicBezTo>
                <a:cubicBezTo>
                  <a:pt x="1460118" y="457335"/>
                  <a:pt x="1466655" y="450839"/>
                  <a:pt x="1473191" y="450839"/>
                </a:cubicBezTo>
                <a:close/>
                <a:moveTo>
                  <a:pt x="1777745" y="298724"/>
                </a:moveTo>
                <a:cubicBezTo>
                  <a:pt x="1779996" y="305951"/>
                  <a:pt x="1785271" y="311547"/>
                  <a:pt x="1792168" y="313867"/>
                </a:cubicBezTo>
                <a:cubicBezTo>
                  <a:pt x="1811710" y="327013"/>
                  <a:pt x="1831252" y="320441"/>
                  <a:pt x="1844279" y="313867"/>
                </a:cubicBezTo>
                <a:cubicBezTo>
                  <a:pt x="1850794" y="307294"/>
                  <a:pt x="1857307" y="307294"/>
                  <a:pt x="1863822" y="307294"/>
                </a:cubicBezTo>
                <a:cubicBezTo>
                  <a:pt x="1870335" y="307294"/>
                  <a:pt x="1883363" y="307294"/>
                  <a:pt x="1889878" y="307294"/>
                </a:cubicBezTo>
                <a:cubicBezTo>
                  <a:pt x="1896391" y="307294"/>
                  <a:pt x="1909419" y="313867"/>
                  <a:pt x="1902904" y="320441"/>
                </a:cubicBezTo>
                <a:cubicBezTo>
                  <a:pt x="1902904" y="340158"/>
                  <a:pt x="1863822" y="327013"/>
                  <a:pt x="1850794" y="333587"/>
                </a:cubicBezTo>
                <a:cubicBezTo>
                  <a:pt x="1831252" y="333587"/>
                  <a:pt x="1805196" y="333587"/>
                  <a:pt x="1792168" y="353306"/>
                </a:cubicBezTo>
                <a:cubicBezTo>
                  <a:pt x="1785655" y="366452"/>
                  <a:pt x="1798682" y="379598"/>
                  <a:pt x="1811710" y="386171"/>
                </a:cubicBezTo>
                <a:cubicBezTo>
                  <a:pt x="1824738" y="392744"/>
                  <a:pt x="1837766" y="399317"/>
                  <a:pt x="1857307" y="399317"/>
                </a:cubicBezTo>
                <a:cubicBezTo>
                  <a:pt x="1870335" y="392744"/>
                  <a:pt x="1883363" y="379598"/>
                  <a:pt x="1896391" y="373025"/>
                </a:cubicBezTo>
                <a:cubicBezTo>
                  <a:pt x="1941988" y="359878"/>
                  <a:pt x="1994100" y="373025"/>
                  <a:pt x="2033183" y="386171"/>
                </a:cubicBezTo>
                <a:cubicBezTo>
                  <a:pt x="2052726" y="392744"/>
                  <a:pt x="2072267" y="399317"/>
                  <a:pt x="2085295" y="412464"/>
                </a:cubicBezTo>
                <a:cubicBezTo>
                  <a:pt x="2104837" y="419037"/>
                  <a:pt x="2117865" y="432183"/>
                  <a:pt x="2130893" y="438757"/>
                </a:cubicBezTo>
                <a:cubicBezTo>
                  <a:pt x="2150434" y="451903"/>
                  <a:pt x="2163462" y="471622"/>
                  <a:pt x="2176490" y="491342"/>
                </a:cubicBezTo>
                <a:cubicBezTo>
                  <a:pt x="2189518" y="517634"/>
                  <a:pt x="2215574" y="543926"/>
                  <a:pt x="2202546" y="576792"/>
                </a:cubicBezTo>
                <a:cubicBezTo>
                  <a:pt x="2196032" y="583366"/>
                  <a:pt x="2189518" y="583366"/>
                  <a:pt x="2189518" y="589938"/>
                </a:cubicBezTo>
                <a:cubicBezTo>
                  <a:pt x="2189518" y="609658"/>
                  <a:pt x="2202546" y="609658"/>
                  <a:pt x="2215574" y="609658"/>
                </a:cubicBezTo>
                <a:cubicBezTo>
                  <a:pt x="2241629" y="609658"/>
                  <a:pt x="2280713" y="609658"/>
                  <a:pt x="2293741" y="635951"/>
                </a:cubicBezTo>
                <a:cubicBezTo>
                  <a:pt x="2293741" y="649097"/>
                  <a:pt x="2293741" y="662243"/>
                  <a:pt x="2287228" y="662243"/>
                </a:cubicBezTo>
                <a:cubicBezTo>
                  <a:pt x="2274200" y="668817"/>
                  <a:pt x="2261172" y="655671"/>
                  <a:pt x="2254657" y="655671"/>
                </a:cubicBezTo>
                <a:cubicBezTo>
                  <a:pt x="2241629" y="655671"/>
                  <a:pt x="2215574" y="649097"/>
                  <a:pt x="2209060" y="662243"/>
                </a:cubicBezTo>
                <a:cubicBezTo>
                  <a:pt x="2202546" y="675389"/>
                  <a:pt x="2215574" y="675389"/>
                  <a:pt x="2222088" y="681963"/>
                </a:cubicBezTo>
                <a:cubicBezTo>
                  <a:pt x="2228602" y="681963"/>
                  <a:pt x="2228602" y="688537"/>
                  <a:pt x="2235116" y="695109"/>
                </a:cubicBezTo>
                <a:cubicBezTo>
                  <a:pt x="2234979" y="695149"/>
                  <a:pt x="2209060" y="701698"/>
                  <a:pt x="2209060" y="708255"/>
                </a:cubicBezTo>
                <a:cubicBezTo>
                  <a:pt x="2209060" y="721401"/>
                  <a:pt x="2222088" y="721401"/>
                  <a:pt x="2222088" y="734547"/>
                </a:cubicBezTo>
                <a:cubicBezTo>
                  <a:pt x="2228602" y="741121"/>
                  <a:pt x="2215574" y="741121"/>
                  <a:pt x="2215574" y="754267"/>
                </a:cubicBezTo>
                <a:cubicBezTo>
                  <a:pt x="2215574" y="760841"/>
                  <a:pt x="2235116" y="767413"/>
                  <a:pt x="2241629" y="767413"/>
                </a:cubicBezTo>
                <a:cubicBezTo>
                  <a:pt x="2280713" y="760841"/>
                  <a:pt x="2241629" y="714828"/>
                  <a:pt x="2254657" y="701682"/>
                </a:cubicBezTo>
                <a:cubicBezTo>
                  <a:pt x="2274200" y="681963"/>
                  <a:pt x="2332825" y="708255"/>
                  <a:pt x="2345853" y="714828"/>
                </a:cubicBezTo>
                <a:cubicBezTo>
                  <a:pt x="2365395" y="721401"/>
                  <a:pt x="2365395" y="741121"/>
                  <a:pt x="2352367" y="754267"/>
                </a:cubicBezTo>
                <a:cubicBezTo>
                  <a:pt x="2339339" y="767413"/>
                  <a:pt x="2326311" y="767413"/>
                  <a:pt x="2319797" y="787133"/>
                </a:cubicBezTo>
                <a:cubicBezTo>
                  <a:pt x="2319797" y="800280"/>
                  <a:pt x="2313283" y="806852"/>
                  <a:pt x="2306769" y="813426"/>
                </a:cubicBezTo>
                <a:cubicBezTo>
                  <a:pt x="2287228" y="819998"/>
                  <a:pt x="2274200" y="813426"/>
                  <a:pt x="2261172" y="819998"/>
                </a:cubicBezTo>
                <a:cubicBezTo>
                  <a:pt x="2254657" y="819998"/>
                  <a:pt x="2248144" y="826572"/>
                  <a:pt x="2241629" y="833146"/>
                </a:cubicBezTo>
                <a:cubicBezTo>
                  <a:pt x="2241629" y="846292"/>
                  <a:pt x="2248144" y="846292"/>
                  <a:pt x="2254657" y="852865"/>
                </a:cubicBezTo>
                <a:lnTo>
                  <a:pt x="2254657" y="854402"/>
                </a:lnTo>
                <a:cubicBezTo>
                  <a:pt x="2030443" y="673237"/>
                  <a:pt x="1790845" y="523986"/>
                  <a:pt x="1532172" y="408254"/>
                </a:cubicBezTo>
                <a:lnTo>
                  <a:pt x="1563400" y="393072"/>
                </a:lnTo>
                <a:cubicBezTo>
                  <a:pt x="1563537" y="393150"/>
                  <a:pt x="1563677" y="393221"/>
                  <a:pt x="1563818" y="393292"/>
                </a:cubicBezTo>
                <a:lnTo>
                  <a:pt x="1571320" y="389221"/>
                </a:lnTo>
                <a:cubicBezTo>
                  <a:pt x="1637311" y="353400"/>
                  <a:pt x="1706271" y="323188"/>
                  <a:pt x="1777745" y="298724"/>
                </a:cubicBezTo>
                <a:close/>
                <a:moveTo>
                  <a:pt x="3557306" y="287696"/>
                </a:moveTo>
                <a:cubicBezTo>
                  <a:pt x="3811168" y="380958"/>
                  <a:pt x="4045360" y="515441"/>
                  <a:pt x="4252506" y="682887"/>
                </a:cubicBezTo>
                <a:cubicBezTo>
                  <a:pt x="4246666" y="683314"/>
                  <a:pt x="4240452" y="680970"/>
                  <a:pt x="4236562" y="680970"/>
                </a:cubicBezTo>
                <a:cubicBezTo>
                  <a:pt x="4197447" y="674391"/>
                  <a:pt x="4217004" y="713866"/>
                  <a:pt x="4184408" y="727024"/>
                </a:cubicBezTo>
                <a:cubicBezTo>
                  <a:pt x="4164851" y="733603"/>
                  <a:pt x="4119217" y="727024"/>
                  <a:pt x="4112698" y="759919"/>
                </a:cubicBezTo>
                <a:cubicBezTo>
                  <a:pt x="4112698" y="766499"/>
                  <a:pt x="4112698" y="779657"/>
                  <a:pt x="4106180" y="786235"/>
                </a:cubicBezTo>
                <a:cubicBezTo>
                  <a:pt x="4099661" y="799393"/>
                  <a:pt x="4086622" y="792814"/>
                  <a:pt x="4073584" y="792814"/>
                </a:cubicBezTo>
                <a:cubicBezTo>
                  <a:pt x="4067065" y="805972"/>
                  <a:pt x="4080103" y="805972"/>
                  <a:pt x="4086622" y="812551"/>
                </a:cubicBezTo>
                <a:cubicBezTo>
                  <a:pt x="4093141" y="838867"/>
                  <a:pt x="4073584" y="825709"/>
                  <a:pt x="4060546" y="832288"/>
                </a:cubicBezTo>
                <a:cubicBezTo>
                  <a:pt x="4047507" y="838867"/>
                  <a:pt x="4060546" y="845447"/>
                  <a:pt x="4060546" y="852027"/>
                </a:cubicBezTo>
                <a:cubicBezTo>
                  <a:pt x="4060546" y="878343"/>
                  <a:pt x="4034470" y="858606"/>
                  <a:pt x="4021431" y="858606"/>
                </a:cubicBezTo>
                <a:cubicBezTo>
                  <a:pt x="3982316" y="858606"/>
                  <a:pt x="4034469" y="904657"/>
                  <a:pt x="4027950" y="911238"/>
                </a:cubicBezTo>
                <a:cubicBezTo>
                  <a:pt x="4008392" y="930976"/>
                  <a:pt x="3988835" y="891501"/>
                  <a:pt x="3969279" y="917817"/>
                </a:cubicBezTo>
                <a:cubicBezTo>
                  <a:pt x="3962759" y="930976"/>
                  <a:pt x="3956240" y="950712"/>
                  <a:pt x="3943201" y="963870"/>
                </a:cubicBezTo>
                <a:cubicBezTo>
                  <a:pt x="3938313" y="973739"/>
                  <a:pt x="3922422" y="976206"/>
                  <a:pt x="3925783" y="982374"/>
                </a:cubicBezTo>
                <a:lnTo>
                  <a:pt x="3936683" y="990186"/>
                </a:lnTo>
                <a:cubicBezTo>
                  <a:pt x="3943201" y="996765"/>
                  <a:pt x="3956240" y="1003344"/>
                  <a:pt x="3943201" y="1009923"/>
                </a:cubicBezTo>
                <a:cubicBezTo>
                  <a:pt x="3930164" y="1009923"/>
                  <a:pt x="3910607" y="1003344"/>
                  <a:pt x="3897568" y="1003344"/>
                </a:cubicBezTo>
                <a:cubicBezTo>
                  <a:pt x="3891049" y="996765"/>
                  <a:pt x="3878010" y="996765"/>
                  <a:pt x="3871492" y="1003344"/>
                </a:cubicBezTo>
                <a:cubicBezTo>
                  <a:pt x="3864973" y="1016503"/>
                  <a:pt x="3878010" y="1023082"/>
                  <a:pt x="3871492" y="1029661"/>
                </a:cubicBezTo>
                <a:cubicBezTo>
                  <a:pt x="3871492" y="1055977"/>
                  <a:pt x="3825858" y="1029661"/>
                  <a:pt x="3819339" y="1055977"/>
                </a:cubicBezTo>
                <a:cubicBezTo>
                  <a:pt x="3819339" y="1062556"/>
                  <a:pt x="3825858" y="1075714"/>
                  <a:pt x="3819339" y="1082292"/>
                </a:cubicBezTo>
                <a:cubicBezTo>
                  <a:pt x="3812821" y="1095451"/>
                  <a:pt x="3793263" y="1088871"/>
                  <a:pt x="3780225" y="1095451"/>
                </a:cubicBezTo>
                <a:lnTo>
                  <a:pt x="3769631" y="1097095"/>
                </a:lnTo>
                <a:lnTo>
                  <a:pt x="3773706" y="1108609"/>
                </a:lnTo>
                <a:cubicBezTo>
                  <a:pt x="3773744" y="1108609"/>
                  <a:pt x="3780225" y="1108629"/>
                  <a:pt x="3780225" y="1115188"/>
                </a:cubicBezTo>
                <a:cubicBezTo>
                  <a:pt x="3773706" y="1121767"/>
                  <a:pt x="3773706" y="1115188"/>
                  <a:pt x="3767186" y="1121767"/>
                </a:cubicBezTo>
                <a:cubicBezTo>
                  <a:pt x="3767186" y="1125056"/>
                  <a:pt x="3765556" y="1125056"/>
                  <a:pt x="3764741" y="1125879"/>
                </a:cubicBezTo>
                <a:lnTo>
                  <a:pt x="3767186" y="1134925"/>
                </a:lnTo>
                <a:cubicBezTo>
                  <a:pt x="3767252" y="1134925"/>
                  <a:pt x="3773749" y="1134961"/>
                  <a:pt x="3780225" y="1141504"/>
                </a:cubicBezTo>
                <a:cubicBezTo>
                  <a:pt x="3786743" y="1154662"/>
                  <a:pt x="3780225" y="1148083"/>
                  <a:pt x="3773706" y="1161241"/>
                </a:cubicBezTo>
                <a:cubicBezTo>
                  <a:pt x="3760667" y="1174399"/>
                  <a:pt x="3793263" y="1167820"/>
                  <a:pt x="3799782" y="1174399"/>
                </a:cubicBezTo>
                <a:cubicBezTo>
                  <a:pt x="3819339" y="1194137"/>
                  <a:pt x="3767186" y="1194137"/>
                  <a:pt x="3773706" y="1213874"/>
                </a:cubicBezTo>
                <a:cubicBezTo>
                  <a:pt x="3778595" y="1223743"/>
                  <a:pt x="3798152" y="1215107"/>
                  <a:pt x="3802125" y="1221274"/>
                </a:cubicBezTo>
                <a:lnTo>
                  <a:pt x="3799782" y="1233610"/>
                </a:lnTo>
                <a:cubicBezTo>
                  <a:pt x="3793263" y="1240189"/>
                  <a:pt x="3786743" y="1240189"/>
                  <a:pt x="3786743" y="1246768"/>
                </a:cubicBezTo>
                <a:cubicBezTo>
                  <a:pt x="3786743" y="1266506"/>
                  <a:pt x="3799782" y="1253347"/>
                  <a:pt x="3806301" y="1253347"/>
                </a:cubicBezTo>
                <a:cubicBezTo>
                  <a:pt x="3819339" y="1259926"/>
                  <a:pt x="3806301" y="1286243"/>
                  <a:pt x="3825858" y="1279664"/>
                </a:cubicBezTo>
                <a:cubicBezTo>
                  <a:pt x="3845416" y="1279664"/>
                  <a:pt x="3838897" y="1253347"/>
                  <a:pt x="3858454" y="1253347"/>
                </a:cubicBezTo>
                <a:cubicBezTo>
                  <a:pt x="3864973" y="1253347"/>
                  <a:pt x="3871492" y="1259926"/>
                  <a:pt x="3878010" y="1253347"/>
                </a:cubicBezTo>
                <a:cubicBezTo>
                  <a:pt x="3884530" y="1253347"/>
                  <a:pt x="3884530" y="1240189"/>
                  <a:pt x="3891049" y="1233610"/>
                </a:cubicBezTo>
                <a:cubicBezTo>
                  <a:pt x="3904088" y="1227031"/>
                  <a:pt x="3910607" y="1240187"/>
                  <a:pt x="3917125" y="1240189"/>
                </a:cubicBezTo>
                <a:cubicBezTo>
                  <a:pt x="3930164" y="1240189"/>
                  <a:pt x="3936683" y="1227031"/>
                  <a:pt x="3943201" y="1240189"/>
                </a:cubicBezTo>
                <a:cubicBezTo>
                  <a:pt x="3943201" y="1259926"/>
                  <a:pt x="3923645" y="1273085"/>
                  <a:pt x="3936683" y="1286243"/>
                </a:cubicBezTo>
                <a:cubicBezTo>
                  <a:pt x="3949721" y="1299402"/>
                  <a:pt x="3975798" y="1305981"/>
                  <a:pt x="3988835" y="1312560"/>
                </a:cubicBezTo>
                <a:lnTo>
                  <a:pt x="3996067" y="1323251"/>
                </a:lnTo>
                <a:cubicBezTo>
                  <a:pt x="3996985" y="1330653"/>
                  <a:pt x="3982316" y="1330653"/>
                  <a:pt x="3982316" y="1345455"/>
                </a:cubicBezTo>
                <a:cubicBezTo>
                  <a:pt x="3975798" y="1371772"/>
                  <a:pt x="4008392" y="1384929"/>
                  <a:pt x="4021431" y="1358614"/>
                </a:cubicBezTo>
                <a:cubicBezTo>
                  <a:pt x="4027950" y="1338876"/>
                  <a:pt x="4021431" y="1325718"/>
                  <a:pt x="4054026" y="1332297"/>
                </a:cubicBezTo>
                <a:cubicBezTo>
                  <a:pt x="4073584" y="1338876"/>
                  <a:pt x="4080103" y="1325718"/>
                  <a:pt x="4073584" y="1305981"/>
                </a:cubicBezTo>
                <a:cubicBezTo>
                  <a:pt x="4067065" y="1279664"/>
                  <a:pt x="4054026" y="1259926"/>
                  <a:pt x="4080103" y="1246768"/>
                </a:cubicBezTo>
                <a:cubicBezTo>
                  <a:pt x="4093141" y="1240189"/>
                  <a:pt x="4112698" y="1240189"/>
                  <a:pt x="4119217" y="1227031"/>
                </a:cubicBezTo>
                <a:cubicBezTo>
                  <a:pt x="4132256" y="1207295"/>
                  <a:pt x="4125737" y="1187558"/>
                  <a:pt x="4112698" y="1174399"/>
                </a:cubicBezTo>
                <a:cubicBezTo>
                  <a:pt x="4099661" y="1161241"/>
                  <a:pt x="4086622" y="1148083"/>
                  <a:pt x="4086622" y="1134925"/>
                </a:cubicBezTo>
                <a:cubicBezTo>
                  <a:pt x="4086622" y="1121767"/>
                  <a:pt x="4099661" y="1108609"/>
                  <a:pt x="4099661" y="1095451"/>
                </a:cubicBezTo>
                <a:cubicBezTo>
                  <a:pt x="4099661" y="1082292"/>
                  <a:pt x="4093141" y="1062556"/>
                  <a:pt x="4106180" y="1049398"/>
                </a:cubicBezTo>
                <a:cubicBezTo>
                  <a:pt x="4112698" y="1042819"/>
                  <a:pt x="4125737" y="1049398"/>
                  <a:pt x="4125737" y="1029661"/>
                </a:cubicBezTo>
                <a:cubicBezTo>
                  <a:pt x="4132256" y="1023082"/>
                  <a:pt x="4125737" y="1016503"/>
                  <a:pt x="4138775" y="1009923"/>
                </a:cubicBezTo>
                <a:cubicBezTo>
                  <a:pt x="4158332" y="996765"/>
                  <a:pt x="4171371" y="1009923"/>
                  <a:pt x="4184408" y="983607"/>
                </a:cubicBezTo>
                <a:cubicBezTo>
                  <a:pt x="4190928" y="970449"/>
                  <a:pt x="4203966" y="950712"/>
                  <a:pt x="4203966" y="930976"/>
                </a:cubicBezTo>
                <a:cubicBezTo>
                  <a:pt x="4210486" y="911238"/>
                  <a:pt x="4236562" y="898080"/>
                  <a:pt x="4256119" y="904659"/>
                </a:cubicBezTo>
                <a:cubicBezTo>
                  <a:pt x="4269157" y="904659"/>
                  <a:pt x="4269157" y="917817"/>
                  <a:pt x="4269157" y="930976"/>
                </a:cubicBezTo>
                <a:cubicBezTo>
                  <a:pt x="4269157" y="937544"/>
                  <a:pt x="4269157" y="944112"/>
                  <a:pt x="4269157" y="944133"/>
                </a:cubicBezTo>
                <a:cubicBezTo>
                  <a:pt x="4275675" y="950712"/>
                  <a:pt x="4275675" y="957291"/>
                  <a:pt x="4275675" y="963870"/>
                </a:cubicBezTo>
                <a:cubicBezTo>
                  <a:pt x="4275675" y="977028"/>
                  <a:pt x="4256119" y="983607"/>
                  <a:pt x="4249599" y="983607"/>
                </a:cubicBezTo>
                <a:cubicBezTo>
                  <a:pt x="4230042" y="996765"/>
                  <a:pt x="4217004" y="1003344"/>
                  <a:pt x="4210486" y="1016503"/>
                </a:cubicBezTo>
                <a:cubicBezTo>
                  <a:pt x="4203966" y="1023082"/>
                  <a:pt x="4203966" y="1029661"/>
                  <a:pt x="4203966" y="1036240"/>
                </a:cubicBezTo>
                <a:cubicBezTo>
                  <a:pt x="4197447" y="1055977"/>
                  <a:pt x="4210486" y="1069135"/>
                  <a:pt x="4210486" y="1088871"/>
                </a:cubicBezTo>
                <a:cubicBezTo>
                  <a:pt x="4217004" y="1102030"/>
                  <a:pt x="4223523" y="1108609"/>
                  <a:pt x="4223523" y="1121767"/>
                </a:cubicBezTo>
                <a:cubicBezTo>
                  <a:pt x="4236562" y="1134925"/>
                  <a:pt x="4230042" y="1154662"/>
                  <a:pt x="4243080" y="1167820"/>
                </a:cubicBezTo>
                <a:cubicBezTo>
                  <a:pt x="4256119" y="1174399"/>
                  <a:pt x="4269157" y="1174399"/>
                  <a:pt x="4282195" y="1167820"/>
                </a:cubicBezTo>
                <a:cubicBezTo>
                  <a:pt x="4295233" y="1154662"/>
                  <a:pt x="4308271" y="1141504"/>
                  <a:pt x="4327829" y="1141504"/>
                </a:cubicBezTo>
                <a:cubicBezTo>
                  <a:pt x="4340866" y="1141504"/>
                  <a:pt x="4347386" y="1154662"/>
                  <a:pt x="4353905" y="1154662"/>
                </a:cubicBezTo>
                <a:cubicBezTo>
                  <a:pt x="4366944" y="1161241"/>
                  <a:pt x="4373462" y="1154662"/>
                  <a:pt x="4386500" y="1154662"/>
                </a:cubicBezTo>
                <a:cubicBezTo>
                  <a:pt x="4399539" y="1161241"/>
                  <a:pt x="4419096" y="1180979"/>
                  <a:pt x="4393020" y="1187558"/>
                </a:cubicBezTo>
                <a:cubicBezTo>
                  <a:pt x="4379981" y="1194137"/>
                  <a:pt x="4366944" y="1187558"/>
                  <a:pt x="4353905" y="1187558"/>
                </a:cubicBezTo>
                <a:cubicBezTo>
                  <a:pt x="4334348" y="1187558"/>
                  <a:pt x="4334348" y="1200716"/>
                  <a:pt x="4321310" y="1200716"/>
                </a:cubicBezTo>
                <a:cubicBezTo>
                  <a:pt x="4301753" y="1207295"/>
                  <a:pt x="4288714" y="1187558"/>
                  <a:pt x="4269157" y="1200716"/>
                </a:cubicBezTo>
                <a:cubicBezTo>
                  <a:pt x="4230042" y="1227031"/>
                  <a:pt x="4288714" y="1259926"/>
                  <a:pt x="4262638" y="1286243"/>
                </a:cubicBezTo>
                <a:cubicBezTo>
                  <a:pt x="4249599" y="1305981"/>
                  <a:pt x="4236562" y="1279664"/>
                  <a:pt x="4230042" y="1273085"/>
                </a:cubicBezTo>
                <a:cubicBezTo>
                  <a:pt x="4210486" y="1266506"/>
                  <a:pt x="4190928" y="1279664"/>
                  <a:pt x="4190928" y="1292823"/>
                </a:cubicBezTo>
                <a:cubicBezTo>
                  <a:pt x="4184408" y="1312560"/>
                  <a:pt x="4197447" y="1325718"/>
                  <a:pt x="4190928" y="1345455"/>
                </a:cubicBezTo>
                <a:cubicBezTo>
                  <a:pt x="4190928" y="1352035"/>
                  <a:pt x="4184408" y="1352035"/>
                  <a:pt x="4177889" y="1358614"/>
                </a:cubicBezTo>
                <a:cubicBezTo>
                  <a:pt x="4177889" y="1371772"/>
                  <a:pt x="4184408" y="1371772"/>
                  <a:pt x="4184408" y="1378351"/>
                </a:cubicBezTo>
                <a:cubicBezTo>
                  <a:pt x="4177889" y="1391508"/>
                  <a:pt x="4171371" y="1384929"/>
                  <a:pt x="4164851" y="1391508"/>
                </a:cubicBezTo>
                <a:cubicBezTo>
                  <a:pt x="4145294" y="1391508"/>
                  <a:pt x="4151813" y="1404666"/>
                  <a:pt x="4145294" y="1411245"/>
                </a:cubicBezTo>
                <a:cubicBezTo>
                  <a:pt x="4132256" y="1430983"/>
                  <a:pt x="4112698" y="1424403"/>
                  <a:pt x="4093141" y="1424403"/>
                </a:cubicBezTo>
                <a:cubicBezTo>
                  <a:pt x="4067065" y="1424403"/>
                  <a:pt x="4054026" y="1430983"/>
                  <a:pt x="4027950" y="1444141"/>
                </a:cubicBezTo>
                <a:cubicBezTo>
                  <a:pt x="4001874" y="1450720"/>
                  <a:pt x="3988835" y="1430983"/>
                  <a:pt x="3969279" y="1430983"/>
                </a:cubicBezTo>
                <a:lnTo>
                  <a:pt x="3959805" y="1429338"/>
                </a:lnTo>
                <a:cubicBezTo>
                  <a:pt x="3954610" y="1430571"/>
                  <a:pt x="3959500" y="1439206"/>
                  <a:pt x="3949721" y="1444141"/>
                </a:cubicBezTo>
                <a:cubicBezTo>
                  <a:pt x="3936683" y="1450720"/>
                  <a:pt x="3930164" y="1444141"/>
                  <a:pt x="3923645" y="1437562"/>
                </a:cubicBezTo>
                <a:cubicBezTo>
                  <a:pt x="3917125" y="1437562"/>
                  <a:pt x="3910607" y="1430983"/>
                  <a:pt x="3904088" y="1424403"/>
                </a:cubicBezTo>
                <a:cubicBezTo>
                  <a:pt x="3884530" y="1404666"/>
                  <a:pt x="3910607" y="1398087"/>
                  <a:pt x="3904088" y="1384929"/>
                </a:cubicBezTo>
                <a:cubicBezTo>
                  <a:pt x="3904088" y="1365193"/>
                  <a:pt x="3897568" y="1365193"/>
                  <a:pt x="3904088" y="1352035"/>
                </a:cubicBezTo>
                <a:cubicBezTo>
                  <a:pt x="3904088" y="1345456"/>
                  <a:pt x="3904088" y="1338876"/>
                  <a:pt x="3904088" y="1332297"/>
                </a:cubicBezTo>
                <a:cubicBezTo>
                  <a:pt x="3904088" y="1325718"/>
                  <a:pt x="3904088" y="1319139"/>
                  <a:pt x="3904088" y="1305981"/>
                </a:cubicBezTo>
                <a:cubicBezTo>
                  <a:pt x="3910607" y="1299402"/>
                  <a:pt x="3917125" y="1266506"/>
                  <a:pt x="3897568" y="1279664"/>
                </a:cubicBezTo>
                <a:cubicBezTo>
                  <a:pt x="3884530" y="1279664"/>
                  <a:pt x="3891049" y="1292823"/>
                  <a:pt x="3884530" y="1292823"/>
                </a:cubicBezTo>
                <a:cubicBezTo>
                  <a:pt x="3878010" y="1299402"/>
                  <a:pt x="3871492" y="1292823"/>
                  <a:pt x="3864973" y="1292823"/>
                </a:cubicBezTo>
                <a:cubicBezTo>
                  <a:pt x="3851934" y="1305981"/>
                  <a:pt x="3884530" y="1312560"/>
                  <a:pt x="3884530" y="1319139"/>
                </a:cubicBezTo>
                <a:cubicBezTo>
                  <a:pt x="3871492" y="1325718"/>
                  <a:pt x="3825858" y="1325718"/>
                  <a:pt x="3838897" y="1352035"/>
                </a:cubicBezTo>
                <a:cubicBezTo>
                  <a:pt x="3845416" y="1358614"/>
                  <a:pt x="3851934" y="1358614"/>
                  <a:pt x="3858454" y="1365193"/>
                </a:cubicBezTo>
                <a:cubicBezTo>
                  <a:pt x="3858454" y="1378351"/>
                  <a:pt x="3851934" y="1378351"/>
                  <a:pt x="3851934" y="1384929"/>
                </a:cubicBezTo>
                <a:cubicBezTo>
                  <a:pt x="3845416" y="1404666"/>
                  <a:pt x="3871492" y="1417824"/>
                  <a:pt x="3878010" y="1430983"/>
                </a:cubicBezTo>
                <a:cubicBezTo>
                  <a:pt x="3884530" y="1463878"/>
                  <a:pt x="3858454" y="1457299"/>
                  <a:pt x="3838897" y="1463878"/>
                </a:cubicBezTo>
                <a:cubicBezTo>
                  <a:pt x="3838816" y="1463970"/>
                  <a:pt x="3832336" y="1470457"/>
                  <a:pt x="3825858" y="1470457"/>
                </a:cubicBezTo>
                <a:cubicBezTo>
                  <a:pt x="3819339" y="1477036"/>
                  <a:pt x="3812821" y="1470457"/>
                  <a:pt x="3806301" y="1470457"/>
                </a:cubicBezTo>
                <a:cubicBezTo>
                  <a:pt x="3786743" y="1470457"/>
                  <a:pt x="3773706" y="1477036"/>
                  <a:pt x="3760667" y="1490194"/>
                </a:cubicBezTo>
                <a:cubicBezTo>
                  <a:pt x="3754148" y="1509932"/>
                  <a:pt x="3760667" y="1523090"/>
                  <a:pt x="3754148" y="1536248"/>
                </a:cubicBezTo>
                <a:cubicBezTo>
                  <a:pt x="3741110" y="1555984"/>
                  <a:pt x="3715033" y="1555984"/>
                  <a:pt x="3695476" y="1549405"/>
                </a:cubicBezTo>
                <a:cubicBezTo>
                  <a:pt x="3682439" y="1549405"/>
                  <a:pt x="3669400" y="1549405"/>
                  <a:pt x="3669400" y="1569142"/>
                </a:cubicBezTo>
                <a:cubicBezTo>
                  <a:pt x="3669400" y="1582300"/>
                  <a:pt x="3682439" y="1588880"/>
                  <a:pt x="3675919" y="1602038"/>
                </a:cubicBezTo>
                <a:cubicBezTo>
                  <a:pt x="3675919" y="1615196"/>
                  <a:pt x="3656361" y="1615196"/>
                  <a:pt x="3643324" y="1615196"/>
                </a:cubicBezTo>
                <a:cubicBezTo>
                  <a:pt x="3630285" y="1615196"/>
                  <a:pt x="3623766" y="1602038"/>
                  <a:pt x="3610728" y="1602038"/>
                </a:cubicBezTo>
                <a:lnTo>
                  <a:pt x="3597791" y="1601525"/>
                </a:lnTo>
                <a:cubicBezTo>
                  <a:pt x="3590763" y="1604917"/>
                  <a:pt x="3599320" y="1618485"/>
                  <a:pt x="3604209" y="1628354"/>
                </a:cubicBezTo>
                <a:cubicBezTo>
                  <a:pt x="3610728" y="1648091"/>
                  <a:pt x="3584651" y="1641512"/>
                  <a:pt x="3571614" y="1641512"/>
                </a:cubicBezTo>
                <a:cubicBezTo>
                  <a:pt x="3552057" y="1648091"/>
                  <a:pt x="3512942" y="1634933"/>
                  <a:pt x="3512942" y="1661249"/>
                </a:cubicBezTo>
                <a:cubicBezTo>
                  <a:pt x="3512942" y="1680987"/>
                  <a:pt x="3539018" y="1680987"/>
                  <a:pt x="3558575" y="1687566"/>
                </a:cubicBezTo>
                <a:cubicBezTo>
                  <a:pt x="3578133" y="1694144"/>
                  <a:pt x="3565094" y="1720460"/>
                  <a:pt x="3584651" y="1733618"/>
                </a:cubicBezTo>
                <a:cubicBezTo>
                  <a:pt x="3604209" y="1746776"/>
                  <a:pt x="3643324" y="1746776"/>
                  <a:pt x="3623766" y="1779673"/>
                </a:cubicBezTo>
                <a:cubicBezTo>
                  <a:pt x="3617248" y="1792831"/>
                  <a:pt x="3610728" y="1792831"/>
                  <a:pt x="3604209" y="1805989"/>
                </a:cubicBezTo>
                <a:cubicBezTo>
                  <a:pt x="3604209" y="1819147"/>
                  <a:pt x="3604209" y="1832305"/>
                  <a:pt x="3597690" y="1845464"/>
                </a:cubicBezTo>
                <a:cubicBezTo>
                  <a:pt x="3584651" y="1865200"/>
                  <a:pt x="3552057" y="1865200"/>
                  <a:pt x="3532499" y="1865200"/>
                </a:cubicBezTo>
                <a:cubicBezTo>
                  <a:pt x="3519460" y="1865200"/>
                  <a:pt x="3499903" y="1865200"/>
                  <a:pt x="3486865" y="1858621"/>
                </a:cubicBezTo>
                <a:cubicBezTo>
                  <a:pt x="3480346" y="1858621"/>
                  <a:pt x="3473827" y="1858621"/>
                  <a:pt x="3467308" y="1852042"/>
                </a:cubicBezTo>
                <a:cubicBezTo>
                  <a:pt x="3460789" y="1852042"/>
                  <a:pt x="3454269" y="1838885"/>
                  <a:pt x="3441232" y="1838885"/>
                </a:cubicBezTo>
                <a:cubicBezTo>
                  <a:pt x="3441232" y="1845412"/>
                  <a:pt x="3434813" y="1845464"/>
                  <a:pt x="3434712" y="1845464"/>
                </a:cubicBezTo>
                <a:cubicBezTo>
                  <a:pt x="3428193" y="1852042"/>
                  <a:pt x="3428193" y="1852042"/>
                  <a:pt x="3421674" y="1852042"/>
                </a:cubicBezTo>
                <a:cubicBezTo>
                  <a:pt x="3402117" y="1858621"/>
                  <a:pt x="3389078" y="1865200"/>
                  <a:pt x="3395598" y="1884937"/>
                </a:cubicBezTo>
                <a:cubicBezTo>
                  <a:pt x="3395598" y="1898118"/>
                  <a:pt x="3400504" y="1909648"/>
                  <a:pt x="3403757" y="1921183"/>
                </a:cubicBezTo>
                <a:cubicBezTo>
                  <a:pt x="3320375" y="1876527"/>
                  <a:pt x="3235444" y="1834223"/>
                  <a:pt x="3149778" y="1793573"/>
                </a:cubicBezTo>
                <a:cubicBezTo>
                  <a:pt x="2980614" y="1567631"/>
                  <a:pt x="2804454" y="1362742"/>
                  <a:pt x="2619351" y="1179859"/>
                </a:cubicBezTo>
                <a:cubicBezTo>
                  <a:pt x="2753619" y="1021941"/>
                  <a:pt x="2892903" y="871760"/>
                  <a:pt x="3030556" y="734085"/>
                </a:cubicBezTo>
                <a:cubicBezTo>
                  <a:pt x="3040441" y="729182"/>
                  <a:pt x="3050069" y="724133"/>
                  <a:pt x="3048173" y="715826"/>
                </a:cubicBezTo>
                <a:cubicBezTo>
                  <a:pt x="3126733" y="636926"/>
                  <a:pt x="3204874" y="562436"/>
                  <a:pt x="3281289" y="493209"/>
                </a:cubicBezTo>
                <a:cubicBezTo>
                  <a:pt x="3309736" y="518570"/>
                  <a:pt x="3347477" y="532145"/>
                  <a:pt x="3388389" y="532145"/>
                </a:cubicBezTo>
                <a:cubicBezTo>
                  <a:pt x="3488339" y="532145"/>
                  <a:pt x="3569364" y="451120"/>
                  <a:pt x="3569364" y="351170"/>
                </a:cubicBezTo>
                <a:cubicBezTo>
                  <a:pt x="3569364" y="328760"/>
                  <a:pt x="3565291" y="307301"/>
                  <a:pt x="3557306" y="287696"/>
                </a:cubicBezTo>
                <a:close/>
                <a:moveTo>
                  <a:pt x="3388389" y="244490"/>
                </a:moveTo>
                <a:cubicBezTo>
                  <a:pt x="3447307" y="244490"/>
                  <a:pt x="3495069" y="292252"/>
                  <a:pt x="3495069" y="351170"/>
                </a:cubicBezTo>
                <a:cubicBezTo>
                  <a:pt x="3495069" y="410088"/>
                  <a:pt x="3447307" y="457850"/>
                  <a:pt x="3388389" y="457850"/>
                </a:cubicBezTo>
                <a:cubicBezTo>
                  <a:pt x="3329471" y="457850"/>
                  <a:pt x="3281709" y="410088"/>
                  <a:pt x="3281709" y="351170"/>
                </a:cubicBezTo>
                <a:cubicBezTo>
                  <a:pt x="3281709" y="292252"/>
                  <a:pt x="3329471" y="244490"/>
                  <a:pt x="3388389" y="244490"/>
                </a:cubicBezTo>
                <a:close/>
                <a:moveTo>
                  <a:pt x="3158941" y="175915"/>
                </a:moveTo>
                <a:lnTo>
                  <a:pt x="3161140" y="176253"/>
                </a:lnTo>
                <a:cubicBezTo>
                  <a:pt x="3173468" y="182408"/>
                  <a:pt x="3179977" y="182575"/>
                  <a:pt x="3192664" y="188977"/>
                </a:cubicBezTo>
                <a:lnTo>
                  <a:pt x="3207130" y="185048"/>
                </a:lnTo>
                <a:lnTo>
                  <a:pt x="3287899" y="204674"/>
                </a:lnTo>
                <a:cubicBezTo>
                  <a:pt x="3238540" y="234542"/>
                  <a:pt x="3207414" y="289221"/>
                  <a:pt x="3207414" y="351170"/>
                </a:cubicBezTo>
                <a:cubicBezTo>
                  <a:pt x="3207414" y="396588"/>
                  <a:pt x="3224145" y="438098"/>
                  <a:pt x="3253289" y="468561"/>
                </a:cubicBezTo>
                <a:lnTo>
                  <a:pt x="3067844" y="641960"/>
                </a:lnTo>
                <a:cubicBezTo>
                  <a:pt x="3066253" y="639853"/>
                  <a:pt x="3064319" y="637902"/>
                  <a:pt x="3062385" y="635951"/>
                </a:cubicBezTo>
                <a:cubicBezTo>
                  <a:pt x="3062385" y="622804"/>
                  <a:pt x="3062385" y="616232"/>
                  <a:pt x="3068900" y="609658"/>
                </a:cubicBezTo>
                <a:cubicBezTo>
                  <a:pt x="3075413" y="596512"/>
                  <a:pt x="3075413" y="576792"/>
                  <a:pt x="3062385" y="563646"/>
                </a:cubicBezTo>
                <a:cubicBezTo>
                  <a:pt x="3055872" y="557073"/>
                  <a:pt x="3042844" y="557073"/>
                  <a:pt x="3049357" y="543926"/>
                </a:cubicBezTo>
                <a:cubicBezTo>
                  <a:pt x="3068900" y="537353"/>
                  <a:pt x="3094955" y="543926"/>
                  <a:pt x="3107983" y="543926"/>
                </a:cubicBezTo>
                <a:cubicBezTo>
                  <a:pt x="3114497" y="537353"/>
                  <a:pt x="3121011" y="537353"/>
                  <a:pt x="3121011" y="530780"/>
                </a:cubicBezTo>
                <a:cubicBezTo>
                  <a:pt x="3121011" y="517634"/>
                  <a:pt x="3114497" y="517634"/>
                  <a:pt x="3101469" y="517634"/>
                </a:cubicBezTo>
                <a:cubicBezTo>
                  <a:pt x="3094955" y="511062"/>
                  <a:pt x="3075413" y="511062"/>
                  <a:pt x="3068900" y="497915"/>
                </a:cubicBezTo>
                <a:lnTo>
                  <a:pt x="3062182" y="486515"/>
                </a:lnTo>
                <a:cubicBezTo>
                  <a:pt x="3066456" y="478196"/>
                  <a:pt x="3098212" y="478196"/>
                  <a:pt x="3107983" y="478196"/>
                </a:cubicBezTo>
                <a:cubicBezTo>
                  <a:pt x="3114497" y="478196"/>
                  <a:pt x="3140553" y="491342"/>
                  <a:pt x="3140553" y="478196"/>
                </a:cubicBezTo>
                <a:cubicBezTo>
                  <a:pt x="3147067" y="465049"/>
                  <a:pt x="3107983" y="465049"/>
                  <a:pt x="3114497" y="445329"/>
                </a:cubicBezTo>
                <a:cubicBezTo>
                  <a:pt x="3121011" y="432183"/>
                  <a:pt x="3147067" y="425611"/>
                  <a:pt x="3140553" y="405891"/>
                </a:cubicBezTo>
                <a:cubicBezTo>
                  <a:pt x="3127525" y="386171"/>
                  <a:pt x="3094955" y="405891"/>
                  <a:pt x="3088441" y="386171"/>
                </a:cubicBezTo>
                <a:cubicBezTo>
                  <a:pt x="3081928" y="366452"/>
                  <a:pt x="3081928" y="346732"/>
                  <a:pt x="3107983" y="353306"/>
                </a:cubicBezTo>
                <a:cubicBezTo>
                  <a:pt x="3121011" y="353306"/>
                  <a:pt x="3166608" y="392744"/>
                  <a:pt x="3179636" y="373025"/>
                </a:cubicBezTo>
                <a:cubicBezTo>
                  <a:pt x="3192664" y="353306"/>
                  <a:pt x="3166608" y="333587"/>
                  <a:pt x="3153580" y="333587"/>
                </a:cubicBezTo>
                <a:cubicBezTo>
                  <a:pt x="3147067" y="333587"/>
                  <a:pt x="3140553" y="333587"/>
                  <a:pt x="3140553" y="327013"/>
                </a:cubicBezTo>
                <a:cubicBezTo>
                  <a:pt x="3134039" y="320441"/>
                  <a:pt x="3140553" y="320441"/>
                  <a:pt x="3134039" y="313867"/>
                </a:cubicBezTo>
                <a:cubicBezTo>
                  <a:pt x="3134039" y="300721"/>
                  <a:pt x="3114497" y="300721"/>
                  <a:pt x="3114497" y="287574"/>
                </a:cubicBezTo>
                <a:cubicBezTo>
                  <a:pt x="3114497" y="274429"/>
                  <a:pt x="3127525" y="267856"/>
                  <a:pt x="3134039" y="267856"/>
                </a:cubicBezTo>
                <a:cubicBezTo>
                  <a:pt x="3140553" y="261282"/>
                  <a:pt x="3147067" y="254708"/>
                  <a:pt x="3147067" y="241562"/>
                </a:cubicBezTo>
                <a:cubicBezTo>
                  <a:pt x="3153580" y="221843"/>
                  <a:pt x="3153580" y="228416"/>
                  <a:pt x="3166608" y="221843"/>
                </a:cubicBezTo>
                <a:cubicBezTo>
                  <a:pt x="3186151" y="215269"/>
                  <a:pt x="3179636" y="202123"/>
                  <a:pt x="3166608" y="188977"/>
                </a:cubicBezTo>
                <a:cubicBezTo>
                  <a:pt x="3166475" y="188977"/>
                  <a:pt x="3147067" y="188960"/>
                  <a:pt x="3147067" y="182403"/>
                </a:cubicBezTo>
                <a:cubicBezTo>
                  <a:pt x="3140919" y="176200"/>
                  <a:pt x="3152179" y="175851"/>
                  <a:pt x="3158941" y="175915"/>
                </a:cubicBezTo>
                <a:close/>
                <a:moveTo>
                  <a:pt x="2680032" y="66572"/>
                </a:moveTo>
                <a:cubicBezTo>
                  <a:pt x="1236658" y="66572"/>
                  <a:pt x="66572" y="1236658"/>
                  <a:pt x="66572" y="2680032"/>
                </a:cubicBezTo>
                <a:cubicBezTo>
                  <a:pt x="66572" y="4123405"/>
                  <a:pt x="1236658" y="5293491"/>
                  <a:pt x="2680032" y="5293491"/>
                </a:cubicBezTo>
                <a:cubicBezTo>
                  <a:pt x="4123405" y="5293491"/>
                  <a:pt x="5293491" y="4123405"/>
                  <a:pt x="5293491" y="2680032"/>
                </a:cubicBezTo>
                <a:cubicBezTo>
                  <a:pt x="5293491" y="1508205"/>
                  <a:pt x="4522256" y="516510"/>
                  <a:pt x="3459646" y="184965"/>
                </a:cubicBezTo>
                <a:cubicBezTo>
                  <a:pt x="3445024" y="178486"/>
                  <a:pt x="3429326" y="174068"/>
                  <a:pt x="3412820" y="172658"/>
                </a:cubicBezTo>
                <a:cubicBezTo>
                  <a:pt x="3180691" y="102972"/>
                  <a:pt x="2934612" y="66572"/>
                  <a:pt x="2680032" y="66572"/>
                </a:cubicBezTo>
                <a:close/>
                <a:moveTo>
                  <a:pt x="2680032" y="0"/>
                </a:moveTo>
                <a:cubicBezTo>
                  <a:pt x="4160172" y="0"/>
                  <a:pt x="5360063" y="1199890"/>
                  <a:pt x="5360063" y="2680032"/>
                </a:cubicBezTo>
                <a:cubicBezTo>
                  <a:pt x="5360063" y="4160172"/>
                  <a:pt x="4160172" y="5360063"/>
                  <a:pt x="2680032" y="5360063"/>
                </a:cubicBezTo>
                <a:cubicBezTo>
                  <a:pt x="1199890" y="5360063"/>
                  <a:pt x="0" y="4160172"/>
                  <a:pt x="0" y="2680032"/>
                </a:cubicBezTo>
                <a:cubicBezTo>
                  <a:pt x="0" y="1199890"/>
                  <a:pt x="1199890" y="0"/>
                  <a:pt x="26800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27" tIns="91427" rIns="91427" bIns="91427"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r" defTabSz="91428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281" name="Rectangle 280"/>
          <p:cNvSpPr/>
          <p:nvPr/>
        </p:nvSpPr>
        <p:spPr bwMode="auto">
          <a:xfrm>
            <a:off x="820224" y="2504009"/>
            <a:ext cx="1265988" cy="264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bold" panose="020B0702040204020203" pitchFamily="34" charset="0"/>
                <a:ea typeface="Segoe UI" pitchFamily="34" charset="0"/>
                <a:cs typeface="Segoe UI" pitchFamily="34" charset="0"/>
              </a:rPr>
              <a:t>Virtual machines</a:t>
            </a:r>
          </a:p>
        </p:txBody>
      </p:sp>
      <p:sp>
        <p:nvSpPr>
          <p:cNvPr id="282" name="Rectangle 281"/>
          <p:cNvSpPr/>
          <p:nvPr/>
        </p:nvSpPr>
        <p:spPr bwMode="auto">
          <a:xfrm>
            <a:off x="2080726" y="2504009"/>
            <a:ext cx="1234407" cy="264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bold" panose="020B0702040204020203" pitchFamily="34" charset="0"/>
                <a:ea typeface="Segoe UI" pitchFamily="34" charset="0"/>
                <a:cs typeface="Segoe UI" pitchFamily="34" charset="0"/>
              </a:rPr>
              <a:t>Web sites</a:t>
            </a:r>
          </a:p>
        </p:txBody>
      </p:sp>
      <p:sp>
        <p:nvSpPr>
          <p:cNvPr id="284" name="Rectangle 283"/>
          <p:cNvSpPr/>
          <p:nvPr/>
        </p:nvSpPr>
        <p:spPr bwMode="auto">
          <a:xfrm>
            <a:off x="4601732" y="2504009"/>
            <a:ext cx="1279979" cy="264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bold" panose="020B0702040204020203" pitchFamily="34" charset="0"/>
                <a:ea typeface="Segoe UI" pitchFamily="34" charset="0"/>
                <a:cs typeface="Segoe UI" pitchFamily="34" charset="0"/>
              </a:rPr>
              <a:t>Mobile services</a:t>
            </a:r>
          </a:p>
        </p:txBody>
      </p:sp>
      <p:sp>
        <p:nvSpPr>
          <p:cNvPr id="286" name="Freeform 599"/>
          <p:cNvSpPr/>
          <p:nvPr/>
        </p:nvSpPr>
        <p:spPr bwMode="auto">
          <a:xfrm>
            <a:off x="3675333" y="2029789"/>
            <a:ext cx="392916" cy="522579"/>
          </a:xfrm>
          <a:custGeom>
            <a:avLst/>
            <a:gdLst>
              <a:gd name="connsiteX0" fmla="*/ 457201 w 914400"/>
              <a:gd name="connsiteY0" fmla="*/ 54533 h 1216152"/>
              <a:gd name="connsiteX1" fmla="*/ 118124 w 914400"/>
              <a:gd name="connsiteY1" fmla="*/ 130004 h 1216152"/>
              <a:gd name="connsiteX2" fmla="*/ 457201 w 914400"/>
              <a:gd name="connsiteY2" fmla="*/ 205475 h 1216152"/>
              <a:gd name="connsiteX3" fmla="*/ 796278 w 914400"/>
              <a:gd name="connsiteY3" fmla="*/ 130004 h 1216152"/>
              <a:gd name="connsiteX4" fmla="*/ 457201 w 914400"/>
              <a:gd name="connsiteY4" fmla="*/ 54533 h 1216152"/>
              <a:gd name="connsiteX5" fmla="*/ 457200 w 914400"/>
              <a:gd name="connsiteY5" fmla="*/ 0 h 1216152"/>
              <a:gd name="connsiteX6" fmla="*/ 914400 w 914400"/>
              <a:gd name="connsiteY6" fmla="*/ 142290 h 1216152"/>
              <a:gd name="connsiteX7" fmla="*/ 914400 w 914400"/>
              <a:gd name="connsiteY7" fmla="*/ 1073862 h 1216152"/>
              <a:gd name="connsiteX8" fmla="*/ 457200 w 914400"/>
              <a:gd name="connsiteY8" fmla="*/ 1216152 h 1216152"/>
              <a:gd name="connsiteX9" fmla="*/ 279237 w 914400"/>
              <a:gd name="connsiteY9" fmla="*/ 1204970 h 1216152"/>
              <a:gd name="connsiteX10" fmla="*/ 201575 w 914400"/>
              <a:gd name="connsiteY10" fmla="*/ 1191851 h 1216152"/>
              <a:gd name="connsiteX11" fmla="*/ 0 w 914400"/>
              <a:gd name="connsiteY11" fmla="*/ 1073862 h 1216152"/>
              <a:gd name="connsiteX12" fmla="*/ 0 w 914400"/>
              <a:gd name="connsiteY12" fmla="*/ 142290 h 1216152"/>
              <a:gd name="connsiteX13" fmla="*/ 457200 w 914400"/>
              <a:gd name="connsiteY13" fmla="*/ 0 h 121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1216152">
                <a:moveTo>
                  <a:pt x="457201" y="54533"/>
                </a:moveTo>
                <a:cubicBezTo>
                  <a:pt x="269934" y="54533"/>
                  <a:pt x="118124" y="88323"/>
                  <a:pt x="118124" y="130004"/>
                </a:cubicBezTo>
                <a:cubicBezTo>
                  <a:pt x="118124" y="171685"/>
                  <a:pt x="269934" y="205475"/>
                  <a:pt x="457201" y="205475"/>
                </a:cubicBezTo>
                <a:cubicBezTo>
                  <a:pt x="644468" y="205475"/>
                  <a:pt x="796278" y="171685"/>
                  <a:pt x="796278" y="130004"/>
                </a:cubicBezTo>
                <a:cubicBezTo>
                  <a:pt x="796278" y="88323"/>
                  <a:pt x="644468" y="54533"/>
                  <a:pt x="457201" y="54533"/>
                </a:cubicBezTo>
                <a:close/>
                <a:moveTo>
                  <a:pt x="457200" y="0"/>
                </a:moveTo>
                <a:cubicBezTo>
                  <a:pt x="709705" y="0"/>
                  <a:pt x="914400" y="63705"/>
                  <a:pt x="914400" y="142290"/>
                </a:cubicBezTo>
                <a:lnTo>
                  <a:pt x="914400" y="1073862"/>
                </a:lnTo>
                <a:cubicBezTo>
                  <a:pt x="914400" y="1152447"/>
                  <a:pt x="709705" y="1216152"/>
                  <a:pt x="457200" y="1216152"/>
                </a:cubicBezTo>
                <a:cubicBezTo>
                  <a:pt x="394074" y="1216152"/>
                  <a:pt x="333936" y="1212171"/>
                  <a:pt x="279237" y="1204970"/>
                </a:cubicBezTo>
                <a:cubicBezTo>
                  <a:pt x="251888" y="1201370"/>
                  <a:pt x="225898" y="1196965"/>
                  <a:pt x="201575" y="1191851"/>
                </a:cubicBezTo>
                <a:cubicBezTo>
                  <a:pt x="79959" y="1166281"/>
                  <a:pt x="0" y="1122978"/>
                  <a:pt x="0" y="1073862"/>
                </a:cubicBezTo>
                <a:lnTo>
                  <a:pt x="0" y="142290"/>
                </a:lnTo>
                <a:cubicBezTo>
                  <a:pt x="0" y="63705"/>
                  <a:pt x="204695" y="0"/>
                  <a:pt x="457200"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3" rIns="45713" bIns="91427" numCol="1" spcCol="0" rtlCol="0" fromWordArt="0" anchor="b" anchorCtr="0" forceAA="0" compatLnSpc="1">
            <a:prstTxWarp prst="textNoShape">
              <a:avLst/>
            </a:prstTxWarp>
            <a:noAutofit/>
          </a:bodyPr>
          <a:lstStyle/>
          <a:p>
            <a:pPr marL="0" marR="0" lvl="0" indent="0" algn="ctr" defTabSz="914019"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7" name="Freeform 600"/>
          <p:cNvSpPr/>
          <p:nvPr/>
        </p:nvSpPr>
        <p:spPr bwMode="auto">
          <a:xfrm rot="19159197" flipH="1">
            <a:off x="10421229" y="2042078"/>
            <a:ext cx="510153" cy="498001"/>
          </a:xfrm>
          <a:custGeom>
            <a:avLst/>
            <a:gdLst>
              <a:gd name="connsiteX0" fmla="*/ 629306 w 1320949"/>
              <a:gd name="connsiteY0" fmla="*/ 319711 h 1289483"/>
              <a:gd name="connsiteX1" fmla="*/ 673204 w 1320949"/>
              <a:gd name="connsiteY1" fmla="*/ 370783 h 1289483"/>
              <a:gd name="connsiteX2" fmla="*/ 405809 w 1320949"/>
              <a:gd name="connsiteY2" fmla="*/ 600617 h 1289483"/>
              <a:gd name="connsiteX3" fmla="*/ 361911 w 1320949"/>
              <a:gd name="connsiteY3" fmla="*/ 549545 h 1289483"/>
              <a:gd name="connsiteX4" fmla="*/ 724911 w 1320949"/>
              <a:gd name="connsiteY4" fmla="*/ 0 h 1289483"/>
              <a:gd name="connsiteX5" fmla="*/ 31466 w 1320949"/>
              <a:gd name="connsiteY5" fmla="*/ 596037 h 1289483"/>
              <a:gd name="connsiteX6" fmla="*/ 32531 w 1320949"/>
              <a:gd name="connsiteY6" fmla="*/ 597277 h 1289483"/>
              <a:gd name="connsiteX7" fmla="*/ 0 w 1320949"/>
              <a:gd name="connsiteY7" fmla="*/ 811371 h 1289483"/>
              <a:gd name="connsiteX8" fmla="*/ 63062 w 1320949"/>
              <a:gd name="connsiteY8" fmla="*/ 820953 h 1289483"/>
              <a:gd name="connsiteX9" fmla="*/ 87358 w 1320949"/>
              <a:gd name="connsiteY9" fmla="*/ 661064 h 1289483"/>
              <a:gd name="connsiteX10" fmla="*/ 627503 w 1320949"/>
              <a:gd name="connsiteY10" fmla="*/ 1289483 h 1289483"/>
              <a:gd name="connsiteX11" fmla="*/ 1320949 w 1320949"/>
              <a:gd name="connsiteY11" fmla="*/ 693446 h 1289483"/>
              <a:gd name="connsiteX12" fmla="*/ 780804 w 1320949"/>
              <a:gd name="connsiteY12" fmla="*/ 65027 h 1289483"/>
              <a:gd name="connsiteX13" fmla="*/ 942527 w 1320949"/>
              <a:gd name="connsiteY13" fmla="*/ 65027 h 1289483"/>
              <a:gd name="connsiteX14" fmla="*/ 942527 w 1320949"/>
              <a:gd name="connsiteY14" fmla="*/ 1240 h 1289483"/>
              <a:gd name="connsiteX15" fmla="*/ 725977 w 1320949"/>
              <a:gd name="connsiteY15" fmla="*/ 1240 h 128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20949" h="1289483">
                <a:moveTo>
                  <a:pt x="629306" y="319711"/>
                </a:moveTo>
                <a:lnTo>
                  <a:pt x="673204" y="370783"/>
                </a:lnTo>
                <a:lnTo>
                  <a:pt x="405809" y="600617"/>
                </a:lnTo>
                <a:lnTo>
                  <a:pt x="361911" y="549545"/>
                </a:lnTo>
                <a:close/>
                <a:moveTo>
                  <a:pt x="724911" y="0"/>
                </a:moveTo>
                <a:lnTo>
                  <a:pt x="31466" y="596037"/>
                </a:lnTo>
                <a:lnTo>
                  <a:pt x="32531" y="597277"/>
                </a:lnTo>
                <a:lnTo>
                  <a:pt x="0" y="811371"/>
                </a:lnTo>
                <a:lnTo>
                  <a:pt x="63062" y="820953"/>
                </a:lnTo>
                <a:lnTo>
                  <a:pt x="87358" y="661064"/>
                </a:lnTo>
                <a:lnTo>
                  <a:pt x="627503" y="1289483"/>
                </a:lnTo>
                <a:lnTo>
                  <a:pt x="1320949" y="693446"/>
                </a:lnTo>
                <a:lnTo>
                  <a:pt x="780804" y="65027"/>
                </a:lnTo>
                <a:lnTo>
                  <a:pt x="942527" y="65027"/>
                </a:lnTo>
                <a:lnTo>
                  <a:pt x="942527" y="1240"/>
                </a:lnTo>
                <a:lnTo>
                  <a:pt x="725977" y="124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3" rIns="45713" bIns="91427" numCol="1" spcCol="0" rtlCol="0" fromWordArt="0" anchor="b" anchorCtr="0" forceAA="0" compatLnSpc="1">
            <a:prstTxWarp prst="textNoShape">
              <a:avLst/>
            </a:prstTxWarp>
            <a:noAutofit/>
          </a:bodyPr>
          <a:lstStyle/>
          <a:p>
            <a:pPr marL="0" marR="0" lvl="0" indent="0" algn="ctr" defTabSz="914019"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6" name="Rectangle 295"/>
          <p:cNvSpPr/>
          <p:nvPr/>
        </p:nvSpPr>
        <p:spPr bwMode="auto">
          <a:xfrm>
            <a:off x="3238798" y="2516056"/>
            <a:ext cx="1265988" cy="264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bold" panose="020B0702040204020203" pitchFamily="34" charset="0"/>
                <a:ea typeface="Segoe UI" pitchFamily="34" charset="0"/>
                <a:cs typeface="Segoe UI" pitchFamily="34" charset="0"/>
              </a:rPr>
              <a:t>SQL</a:t>
            </a:r>
            <a:r>
              <a:rPr kumimoji="0" lang="en-US" sz="1100" b="0" i="0" u="none" strike="noStrike" kern="0" cap="none" spc="0" normalizeH="0" noProof="0">
                <a:ln>
                  <a:noFill/>
                </a:ln>
                <a:solidFill>
                  <a:srgbClr val="44546A"/>
                </a:solidFill>
                <a:effectLst/>
                <a:uLnTx/>
                <a:uFillTx/>
                <a:latin typeface="Segoe UI Semibold" panose="020B0702040204020203" pitchFamily="34" charset="0"/>
                <a:ea typeface="Segoe UI" pitchFamily="34" charset="0"/>
                <a:cs typeface="Segoe UI" pitchFamily="34" charset="0"/>
              </a:rPr>
              <a:t> and MySQL</a:t>
            </a:r>
            <a:endParaRPr kumimoji="0" lang="en-US" sz="1100" b="0" i="0" u="none" strike="noStrike" kern="0" cap="none" spc="0" normalizeH="0" baseline="0" noProof="0">
              <a:ln>
                <a:noFill/>
              </a:ln>
              <a:solidFill>
                <a:srgbClr val="44546A"/>
              </a:solidFill>
              <a:effectLst/>
              <a:uLnTx/>
              <a:uFillTx/>
              <a:latin typeface="Segoe UI Semibold" panose="020B0702040204020203" pitchFamily="34" charset="0"/>
              <a:ea typeface="Segoe UI" pitchFamily="34" charset="0"/>
              <a:cs typeface="Segoe UI" pitchFamily="34" charset="0"/>
            </a:endParaRPr>
          </a:p>
        </p:txBody>
      </p:sp>
      <p:sp>
        <p:nvSpPr>
          <p:cNvPr id="298" name="Rectangle 297"/>
          <p:cNvSpPr/>
          <p:nvPr/>
        </p:nvSpPr>
        <p:spPr bwMode="auto">
          <a:xfrm>
            <a:off x="10036316" y="2516056"/>
            <a:ext cx="1279979" cy="264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bold" panose="020B0702040204020203" pitchFamily="34" charset="0"/>
                <a:ea typeface="Segoe UI" pitchFamily="34" charset="0"/>
                <a:cs typeface="Segoe UI" pitchFamily="34" charset="0"/>
              </a:rPr>
              <a:t>Storage</a:t>
            </a:r>
          </a:p>
        </p:txBody>
      </p:sp>
      <p:cxnSp>
        <p:nvCxnSpPr>
          <p:cNvPr id="249" name="Straight Connector 248"/>
          <p:cNvCxnSpPr/>
          <p:nvPr/>
        </p:nvCxnSpPr>
        <p:spPr>
          <a:xfrm>
            <a:off x="7457858" y="1969353"/>
            <a:ext cx="0" cy="654897"/>
          </a:xfrm>
          <a:prstGeom prst="line">
            <a:avLst/>
          </a:prstGeom>
          <a:solidFill>
            <a:schemeClr val="bg1"/>
          </a:solidFill>
          <a:ln>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8694792" y="1969353"/>
            <a:ext cx="0" cy="654897"/>
          </a:xfrm>
          <a:prstGeom prst="line">
            <a:avLst/>
          </a:prstGeom>
          <a:solidFill>
            <a:schemeClr val="bg1"/>
          </a:solidFill>
          <a:ln>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9931727" y="1969353"/>
            <a:ext cx="0" cy="654897"/>
          </a:xfrm>
          <a:prstGeom prst="line">
            <a:avLst/>
          </a:prstGeom>
          <a:solidFill>
            <a:schemeClr val="bg1"/>
          </a:solidFill>
          <a:ln>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14" name="Block Arc 6"/>
          <p:cNvSpPr/>
          <p:nvPr/>
        </p:nvSpPr>
        <p:spPr>
          <a:xfrm>
            <a:off x="6613190" y="2033276"/>
            <a:ext cx="488558" cy="488558"/>
          </a:xfrm>
          <a:custGeom>
            <a:avLst/>
            <a:gdLst/>
            <a:ahLst/>
            <a:cxnLst/>
            <a:rect l="l" t="t" r="r" b="b"/>
            <a:pathLst>
              <a:path w="2936350" h="2936350">
                <a:moveTo>
                  <a:pt x="1468175" y="1289581"/>
                </a:moveTo>
                <a:cubicBezTo>
                  <a:pt x="1563946" y="1289581"/>
                  <a:pt x="1642109" y="1364963"/>
                  <a:pt x="1645058" y="1459701"/>
                </a:cubicBezTo>
                <a:lnTo>
                  <a:pt x="1958717" y="1762599"/>
                </a:lnTo>
                <a:cubicBezTo>
                  <a:pt x="2007813" y="1681261"/>
                  <a:pt x="2035913" y="1588465"/>
                  <a:pt x="2040007" y="1492589"/>
                </a:cubicBezTo>
                <a:lnTo>
                  <a:pt x="2478230" y="1511298"/>
                </a:lnTo>
                <a:cubicBezTo>
                  <a:pt x="2469544" y="1714745"/>
                  <a:pt x="2399657" y="1910343"/>
                  <a:pt x="2275883" y="2070911"/>
                </a:cubicBezTo>
                <a:cubicBezTo>
                  <a:pt x="2322484" y="2119427"/>
                  <a:pt x="2322157" y="2196479"/>
                  <a:pt x="2274851" y="2245466"/>
                </a:cubicBezTo>
                <a:lnTo>
                  <a:pt x="2274851" y="2245464"/>
                </a:lnTo>
                <a:cubicBezTo>
                  <a:pt x="2225843" y="2296213"/>
                  <a:pt x="2144975" y="2297625"/>
                  <a:pt x="2094227" y="2248617"/>
                </a:cubicBezTo>
                <a:lnTo>
                  <a:pt x="1470507" y="1646298"/>
                </a:lnTo>
                <a:cubicBezTo>
                  <a:pt x="1469735" y="1646764"/>
                  <a:pt x="1468956" y="1646769"/>
                  <a:pt x="1468175" y="1646769"/>
                </a:cubicBezTo>
                <a:cubicBezTo>
                  <a:pt x="1369540" y="1646769"/>
                  <a:pt x="1289581" y="1566810"/>
                  <a:pt x="1289581" y="1468175"/>
                </a:cubicBezTo>
                <a:cubicBezTo>
                  <a:pt x="1289581" y="1369540"/>
                  <a:pt x="1369540" y="1289581"/>
                  <a:pt x="1468175" y="1289581"/>
                </a:cubicBezTo>
                <a:close/>
                <a:moveTo>
                  <a:pt x="703004" y="807429"/>
                </a:moveTo>
                <a:lnTo>
                  <a:pt x="1034982" y="1094100"/>
                </a:lnTo>
                <a:cubicBezTo>
                  <a:pt x="952229" y="1189932"/>
                  <a:pt x="903589" y="1310499"/>
                  <a:pt x="896676" y="1436926"/>
                </a:cubicBezTo>
                <a:lnTo>
                  <a:pt x="458708" y="1412980"/>
                </a:lnTo>
                <a:cubicBezTo>
                  <a:pt x="470919" y="1189665"/>
                  <a:pt x="556834" y="976701"/>
                  <a:pt x="703004" y="807429"/>
                </a:cubicBezTo>
                <a:close/>
                <a:moveTo>
                  <a:pt x="2227598" y="800832"/>
                </a:moveTo>
                <a:cubicBezTo>
                  <a:pt x="2375228" y="968832"/>
                  <a:pt x="2462984" y="1181044"/>
                  <a:pt x="2477127" y="1404245"/>
                </a:cubicBezTo>
                <a:lnTo>
                  <a:pt x="2039383" y="1431982"/>
                </a:lnTo>
                <a:cubicBezTo>
                  <a:pt x="2031376" y="1305619"/>
                  <a:pt x="1981694" y="1185478"/>
                  <a:pt x="1898115" y="1090366"/>
                </a:cubicBezTo>
                <a:close/>
                <a:moveTo>
                  <a:pt x="1540008" y="459756"/>
                </a:moveTo>
                <a:cubicBezTo>
                  <a:pt x="1763092" y="475647"/>
                  <a:pt x="1974610" y="565062"/>
                  <a:pt x="2141448" y="714004"/>
                </a:cubicBezTo>
                <a:lnTo>
                  <a:pt x="1849342" y="1041209"/>
                </a:lnTo>
                <a:cubicBezTo>
                  <a:pt x="1754888" y="956887"/>
                  <a:pt x="1635140" y="906266"/>
                  <a:pt x="1508843" y="897269"/>
                </a:cubicBezTo>
                <a:close/>
                <a:moveTo>
                  <a:pt x="1404245" y="459223"/>
                </a:moveTo>
                <a:lnTo>
                  <a:pt x="1431982" y="896967"/>
                </a:lnTo>
                <a:cubicBezTo>
                  <a:pt x="1305619" y="904974"/>
                  <a:pt x="1185478" y="954656"/>
                  <a:pt x="1090366" y="1038235"/>
                </a:cubicBezTo>
                <a:lnTo>
                  <a:pt x="800832" y="708752"/>
                </a:lnTo>
                <a:cubicBezTo>
                  <a:pt x="968832" y="561122"/>
                  <a:pt x="1181044" y="473366"/>
                  <a:pt x="1404245" y="459223"/>
                </a:cubicBezTo>
                <a:close/>
                <a:moveTo>
                  <a:pt x="1468175" y="278278"/>
                </a:moveTo>
                <a:cubicBezTo>
                  <a:pt x="811013" y="278278"/>
                  <a:pt x="278278" y="811013"/>
                  <a:pt x="278278" y="1468175"/>
                </a:cubicBezTo>
                <a:cubicBezTo>
                  <a:pt x="278278" y="2125337"/>
                  <a:pt x="811013" y="2658072"/>
                  <a:pt x="1468175" y="2658072"/>
                </a:cubicBezTo>
                <a:cubicBezTo>
                  <a:pt x="2125337" y="2658072"/>
                  <a:pt x="2658072" y="2125337"/>
                  <a:pt x="2658072" y="1468175"/>
                </a:cubicBezTo>
                <a:cubicBezTo>
                  <a:pt x="2658072" y="811013"/>
                  <a:pt x="2125337" y="278278"/>
                  <a:pt x="1468175" y="278278"/>
                </a:cubicBezTo>
                <a:close/>
                <a:moveTo>
                  <a:pt x="1468175" y="0"/>
                </a:moveTo>
                <a:cubicBezTo>
                  <a:pt x="2279026" y="0"/>
                  <a:pt x="2936350" y="657324"/>
                  <a:pt x="2936350" y="1468175"/>
                </a:cubicBezTo>
                <a:cubicBezTo>
                  <a:pt x="2936350" y="2279026"/>
                  <a:pt x="2279026" y="2936350"/>
                  <a:pt x="1468175" y="2936350"/>
                </a:cubicBezTo>
                <a:cubicBezTo>
                  <a:pt x="657324" y="2936350"/>
                  <a:pt x="0" y="2279026"/>
                  <a:pt x="0" y="1468175"/>
                </a:cubicBezTo>
                <a:cubicBezTo>
                  <a:pt x="0" y="657324"/>
                  <a:pt x="657324" y="0"/>
                  <a:pt x="1468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27" tIns="91427" rIns="91427" bIns="91427"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r" defTabSz="91428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Light"/>
              <a:ea typeface="+mn-ea"/>
              <a:cs typeface="+mn-cs"/>
            </a:endParaRPr>
          </a:p>
        </p:txBody>
      </p:sp>
      <p:sp>
        <p:nvSpPr>
          <p:cNvPr id="315" name="Rounded Rectangle 27"/>
          <p:cNvSpPr/>
          <p:nvPr/>
        </p:nvSpPr>
        <p:spPr>
          <a:xfrm>
            <a:off x="7949497" y="2036832"/>
            <a:ext cx="305367" cy="481446"/>
          </a:xfrm>
          <a:custGeom>
            <a:avLst/>
            <a:gdLst/>
            <a:ahLst/>
            <a:cxnLst/>
            <a:rect l="l" t="t" r="r" b="b"/>
            <a:pathLst>
              <a:path w="2331720" h="3676248">
                <a:moveTo>
                  <a:pt x="785265" y="1981892"/>
                </a:moveTo>
                <a:cubicBezTo>
                  <a:pt x="872246" y="2096903"/>
                  <a:pt x="1010508" y="2170079"/>
                  <a:pt x="1165860" y="2170079"/>
                </a:cubicBezTo>
                <a:cubicBezTo>
                  <a:pt x="1321213" y="2170079"/>
                  <a:pt x="1459474" y="2096903"/>
                  <a:pt x="1546455" y="1981892"/>
                </a:cubicBezTo>
                <a:cubicBezTo>
                  <a:pt x="1785440" y="2003951"/>
                  <a:pt x="1971675" y="2205654"/>
                  <a:pt x="1971675" y="2450854"/>
                </a:cubicBezTo>
                <a:lnTo>
                  <a:pt x="1971675" y="2789788"/>
                </a:lnTo>
                <a:lnTo>
                  <a:pt x="360045" y="2789788"/>
                </a:lnTo>
                <a:lnTo>
                  <a:pt x="360045" y="2450854"/>
                </a:lnTo>
                <a:cubicBezTo>
                  <a:pt x="360045" y="2205654"/>
                  <a:pt x="546281" y="2003951"/>
                  <a:pt x="785265" y="1981892"/>
                </a:cubicBezTo>
                <a:close/>
                <a:moveTo>
                  <a:pt x="1165860" y="1190671"/>
                </a:moveTo>
                <a:cubicBezTo>
                  <a:pt x="1404424" y="1190671"/>
                  <a:pt x="1597819" y="1384066"/>
                  <a:pt x="1597819" y="1622630"/>
                </a:cubicBezTo>
                <a:cubicBezTo>
                  <a:pt x="1597819" y="1861194"/>
                  <a:pt x="1404424" y="2054589"/>
                  <a:pt x="1165860" y="2054589"/>
                </a:cubicBezTo>
                <a:cubicBezTo>
                  <a:pt x="927296" y="2054589"/>
                  <a:pt x="733901" y="1861194"/>
                  <a:pt x="733901" y="1622630"/>
                </a:cubicBezTo>
                <a:cubicBezTo>
                  <a:pt x="733901" y="1384066"/>
                  <a:pt x="927296" y="1190671"/>
                  <a:pt x="1165860" y="1190671"/>
                </a:cubicBezTo>
                <a:close/>
                <a:moveTo>
                  <a:pt x="243129" y="976862"/>
                </a:moveTo>
                <a:cubicBezTo>
                  <a:pt x="220113" y="976862"/>
                  <a:pt x="201454" y="995521"/>
                  <a:pt x="201454" y="1018537"/>
                </a:cubicBezTo>
                <a:lnTo>
                  <a:pt x="201454" y="2773512"/>
                </a:lnTo>
                <a:cubicBezTo>
                  <a:pt x="201454" y="2796528"/>
                  <a:pt x="220113" y="2815187"/>
                  <a:pt x="243129" y="2815187"/>
                </a:cubicBezTo>
                <a:lnTo>
                  <a:pt x="2088591" y="2815187"/>
                </a:lnTo>
                <a:cubicBezTo>
                  <a:pt x="2111607" y="2815187"/>
                  <a:pt x="2130266" y="2796528"/>
                  <a:pt x="2130266" y="2773512"/>
                </a:cubicBezTo>
                <a:lnTo>
                  <a:pt x="2130266" y="1018537"/>
                </a:lnTo>
                <a:cubicBezTo>
                  <a:pt x="2130266" y="995521"/>
                  <a:pt x="2111607" y="976862"/>
                  <a:pt x="2088591" y="976862"/>
                </a:cubicBezTo>
                <a:close/>
                <a:moveTo>
                  <a:pt x="750570" y="756517"/>
                </a:moveTo>
                <a:cubicBezTo>
                  <a:pt x="727424" y="756517"/>
                  <a:pt x="708660" y="775281"/>
                  <a:pt x="708660" y="798427"/>
                </a:cubicBezTo>
                <a:cubicBezTo>
                  <a:pt x="708660" y="821573"/>
                  <a:pt x="727424" y="840337"/>
                  <a:pt x="750570" y="840337"/>
                </a:cubicBezTo>
                <a:lnTo>
                  <a:pt x="1581150" y="840337"/>
                </a:lnTo>
                <a:cubicBezTo>
                  <a:pt x="1604296" y="840337"/>
                  <a:pt x="1623060" y="821573"/>
                  <a:pt x="1623060" y="798427"/>
                </a:cubicBezTo>
                <a:cubicBezTo>
                  <a:pt x="1623060" y="775281"/>
                  <a:pt x="1604296" y="756517"/>
                  <a:pt x="1581150" y="756517"/>
                </a:cubicBezTo>
                <a:close/>
                <a:moveTo>
                  <a:pt x="207663" y="567288"/>
                </a:moveTo>
                <a:lnTo>
                  <a:pt x="894398" y="567288"/>
                </a:lnTo>
                <a:lnTo>
                  <a:pt x="894398" y="722542"/>
                </a:lnTo>
                <a:cubicBezTo>
                  <a:pt x="894398" y="729171"/>
                  <a:pt x="899771" y="734544"/>
                  <a:pt x="906400" y="734544"/>
                </a:cubicBezTo>
                <a:lnTo>
                  <a:pt x="1425321" y="734544"/>
                </a:lnTo>
                <a:cubicBezTo>
                  <a:pt x="1431950" y="734544"/>
                  <a:pt x="1437323" y="729171"/>
                  <a:pt x="1437323" y="722542"/>
                </a:cubicBezTo>
                <a:lnTo>
                  <a:pt x="1437323" y="567288"/>
                </a:lnTo>
                <a:lnTo>
                  <a:pt x="2124057" y="567288"/>
                </a:lnTo>
                <a:cubicBezTo>
                  <a:pt x="2238746" y="567288"/>
                  <a:pt x="2331720" y="660262"/>
                  <a:pt x="2331720" y="774951"/>
                </a:cubicBezTo>
                <a:lnTo>
                  <a:pt x="2331720" y="3468585"/>
                </a:lnTo>
                <a:cubicBezTo>
                  <a:pt x="2331720" y="3583274"/>
                  <a:pt x="2238746" y="3676248"/>
                  <a:pt x="2124057" y="3676248"/>
                </a:cubicBezTo>
                <a:lnTo>
                  <a:pt x="207663" y="3676248"/>
                </a:lnTo>
                <a:cubicBezTo>
                  <a:pt x="92974" y="3676248"/>
                  <a:pt x="0" y="3583274"/>
                  <a:pt x="0" y="3468585"/>
                </a:cubicBezTo>
                <a:lnTo>
                  <a:pt x="0" y="774951"/>
                </a:lnTo>
                <a:cubicBezTo>
                  <a:pt x="0" y="660262"/>
                  <a:pt x="92974" y="567288"/>
                  <a:pt x="207663" y="567288"/>
                </a:cubicBezTo>
                <a:close/>
                <a:moveTo>
                  <a:pt x="1165861" y="471845"/>
                </a:moveTo>
                <a:cubicBezTo>
                  <a:pt x="1111677" y="471845"/>
                  <a:pt x="1067753" y="515769"/>
                  <a:pt x="1067753" y="569953"/>
                </a:cubicBezTo>
                <a:cubicBezTo>
                  <a:pt x="1067753" y="624137"/>
                  <a:pt x="1111677" y="668061"/>
                  <a:pt x="1165861" y="668061"/>
                </a:cubicBezTo>
                <a:cubicBezTo>
                  <a:pt x="1220045" y="668061"/>
                  <a:pt x="1263969" y="624137"/>
                  <a:pt x="1263969" y="569953"/>
                </a:cubicBezTo>
                <a:cubicBezTo>
                  <a:pt x="1263969" y="515769"/>
                  <a:pt x="1220045" y="471845"/>
                  <a:pt x="1165861" y="471845"/>
                </a:cubicBezTo>
                <a:close/>
                <a:moveTo>
                  <a:pt x="925402" y="419076"/>
                </a:moveTo>
                <a:lnTo>
                  <a:pt x="1406318" y="419076"/>
                </a:lnTo>
                <a:cubicBezTo>
                  <a:pt x="1412394" y="419076"/>
                  <a:pt x="1417320" y="424002"/>
                  <a:pt x="1417320" y="430078"/>
                </a:cubicBezTo>
                <a:lnTo>
                  <a:pt x="1417320" y="709826"/>
                </a:lnTo>
                <a:cubicBezTo>
                  <a:pt x="1417320" y="715902"/>
                  <a:pt x="1412394" y="720828"/>
                  <a:pt x="1406318" y="720828"/>
                </a:cubicBezTo>
                <a:lnTo>
                  <a:pt x="925402" y="720828"/>
                </a:lnTo>
                <a:cubicBezTo>
                  <a:pt x="919326" y="720828"/>
                  <a:pt x="914400" y="715902"/>
                  <a:pt x="914400" y="709826"/>
                </a:cubicBezTo>
                <a:lnTo>
                  <a:pt x="914400" y="430078"/>
                </a:lnTo>
                <a:cubicBezTo>
                  <a:pt x="914400" y="424002"/>
                  <a:pt x="919326" y="419076"/>
                  <a:pt x="925402" y="419076"/>
                </a:cubicBezTo>
                <a:close/>
                <a:moveTo>
                  <a:pt x="657701" y="0"/>
                </a:moveTo>
                <a:lnTo>
                  <a:pt x="1044535" y="0"/>
                </a:lnTo>
                <a:lnTo>
                  <a:pt x="1165860" y="137192"/>
                </a:lnTo>
                <a:lnTo>
                  <a:pt x="1287185" y="0"/>
                </a:lnTo>
                <a:lnTo>
                  <a:pt x="1674019" y="0"/>
                </a:lnTo>
                <a:lnTo>
                  <a:pt x="1417896" y="395838"/>
                </a:lnTo>
                <a:lnTo>
                  <a:pt x="913824" y="3958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27" tIns="91427" rIns="91427" bIns="91427"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r" defTabSz="91428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Light"/>
              <a:ea typeface="+mn-ea"/>
              <a:cs typeface="+mn-cs"/>
            </a:endParaRPr>
          </a:p>
        </p:txBody>
      </p:sp>
      <p:sp>
        <p:nvSpPr>
          <p:cNvPr id="317" name="Rectangle 316"/>
          <p:cNvSpPr/>
          <p:nvPr/>
        </p:nvSpPr>
        <p:spPr bwMode="auto">
          <a:xfrm>
            <a:off x="6249533" y="2501330"/>
            <a:ext cx="1216337" cy="264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183560"/>
                </a:solidFill>
                <a:effectLst/>
                <a:uLnTx/>
                <a:uFillTx/>
                <a:latin typeface="Segoe UI Semibold" panose="020B0702040204020203" pitchFamily="34" charset="0"/>
                <a:ea typeface="Segoe UI" pitchFamily="34" charset="0"/>
                <a:cs typeface="Segoe UI" pitchFamily="34" charset="0"/>
              </a:rPr>
              <a:t>Automation</a:t>
            </a:r>
          </a:p>
        </p:txBody>
      </p:sp>
      <p:sp>
        <p:nvSpPr>
          <p:cNvPr id="323" name="Rectangle 322"/>
          <p:cNvSpPr/>
          <p:nvPr/>
        </p:nvSpPr>
        <p:spPr bwMode="auto">
          <a:xfrm>
            <a:off x="7460385" y="2503015"/>
            <a:ext cx="1234407" cy="2615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183560"/>
                </a:solidFill>
                <a:effectLst/>
                <a:uLnTx/>
                <a:uFillTx/>
                <a:latin typeface="Segoe UI Semibold" panose="020B0702040204020203" pitchFamily="34" charset="0"/>
                <a:ea typeface="Segoe UI" pitchFamily="34" charset="0"/>
                <a:cs typeface="Segoe UI" pitchFamily="34" charset="0"/>
              </a:rPr>
              <a:t>Azure AD</a:t>
            </a:r>
          </a:p>
        </p:txBody>
      </p:sp>
      <p:sp>
        <p:nvSpPr>
          <p:cNvPr id="180" name="Rectangle 179"/>
          <p:cNvSpPr/>
          <p:nvPr/>
        </p:nvSpPr>
        <p:spPr>
          <a:xfrm>
            <a:off x="1239979" y="9676437"/>
            <a:ext cx="4236337" cy="64008"/>
          </a:xfrm>
          <a:prstGeom prst="rect">
            <a:avLst/>
          </a:prstGeom>
          <a:solidFill>
            <a:schemeClr val="accent1"/>
          </a:solidFill>
          <a:ln w="3175">
            <a:solidFill>
              <a:schemeClr val="accent1"/>
            </a:solidFill>
            <a:miter lim="800000"/>
          </a:ln>
        </p:spPr>
        <p:txBody>
          <a:bodyPr wrap="square" lIns="91440" tIns="45720" rIns="91440" bIns="45720" anchor="ctr">
            <a:noAutofit/>
          </a:bodyPr>
          <a:lstStyle/>
          <a:p>
            <a:pPr marL="0" marR="0" lvl="0" indent="0" algn="ctr" defTabSz="914198" rtl="0"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w="3175">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181" name="Rectangle 180"/>
          <p:cNvSpPr/>
          <p:nvPr/>
        </p:nvSpPr>
        <p:spPr>
          <a:xfrm>
            <a:off x="584455" y="3559867"/>
            <a:ext cx="10861186" cy="2094173"/>
          </a:xfrm>
          <a:prstGeom prst="rect">
            <a:avLst/>
          </a:prstGeom>
          <a:noFill/>
          <a:ln w="3175">
            <a:solidFill>
              <a:schemeClr val="bg1">
                <a:lumMod val="75000"/>
              </a:schemeClr>
            </a:solidFill>
            <a:miter lim="800000"/>
          </a:ln>
        </p:spPr>
        <p:txBody>
          <a:bodyPr wrap="square" lIns="91440" tIns="91440" rIns="91440" bIns="45720" anchor="t">
            <a:noAutofit/>
          </a:bodyPr>
          <a:lstStyle/>
          <a:p>
            <a:pPr marL="0" marR="0" lvl="0" indent="0" algn="l" defTabSz="932391" rtl="0" eaLnBrk="1" fontAlgn="base" latinLnBrk="0" hangingPunct="1">
              <a:lnSpc>
                <a:spcPct val="100000"/>
              </a:lnSpc>
              <a:spcBef>
                <a:spcPts val="1200"/>
              </a:spcBef>
              <a:spcAft>
                <a:spcPts val="0"/>
              </a:spcAft>
              <a:buClrTx/>
              <a:buSzTx/>
              <a:buFontTx/>
              <a:buNone/>
              <a:tabLst/>
              <a:defRPr/>
            </a:pPr>
            <a:endParaRPr kumimoji="0" lang="en-IN" sz="2000" b="0" i="0" u="none" strike="noStrike" kern="0" cap="none" spc="0" normalizeH="0" baseline="0" noProof="0" dirty="0">
              <a:ln>
                <a:noFill/>
              </a:ln>
              <a:solidFill>
                <a:srgbClr val="555555"/>
              </a:solidFill>
              <a:effectLst/>
              <a:uLnTx/>
              <a:uFillTx/>
              <a:latin typeface="+mj-lt"/>
              <a:ea typeface="+mn-ea"/>
              <a:cs typeface="Segoe UI Semibold" panose="020B0702040204020203" pitchFamily="34" charset="0"/>
            </a:endParaRPr>
          </a:p>
          <a:p>
            <a:pPr marL="0" marR="0" lvl="0" indent="0" algn="l" defTabSz="932391" rtl="0" eaLnBrk="1" fontAlgn="base" latinLnBrk="0" hangingPunct="1">
              <a:lnSpc>
                <a:spcPct val="100000"/>
              </a:lnSpc>
              <a:spcBef>
                <a:spcPts val="1200"/>
              </a:spcBef>
              <a:spcAft>
                <a:spcPts val="0"/>
              </a:spcAft>
              <a:buClrTx/>
              <a:buSzTx/>
              <a:buFontTx/>
              <a:buNone/>
              <a:tabLst/>
              <a:defRPr/>
            </a:pPr>
            <a:r>
              <a:rPr kumimoji="0" lang="en-IN" sz="2000" b="1" i="0" u="none" strike="noStrike" kern="0" cap="none" spc="0" normalizeH="0" baseline="0" noProof="0" dirty="0">
                <a:ln>
                  <a:noFill/>
                </a:ln>
                <a:solidFill>
                  <a:srgbClr val="555555"/>
                </a:solidFill>
                <a:effectLst/>
                <a:uLnTx/>
                <a:uFillTx/>
                <a:latin typeface="+mj-lt"/>
                <a:ea typeface="+mn-ea"/>
                <a:cs typeface="Segoe UI Semibold" panose="020B0702040204020203" pitchFamily="34" charset="0"/>
              </a:rPr>
              <a:t>Metered usage</a:t>
            </a:r>
          </a:p>
          <a:p>
            <a:pPr marL="406400" marR="0" lvl="1" indent="-241300" algn="l" defTabSz="914194"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IN" sz="1800" b="0" i="0" u="none" strike="noStrike" kern="0" cap="none" spc="0" normalizeH="0" baseline="0" noProof="0" dirty="0">
                <a:ln>
                  <a:noFill/>
                </a:ln>
                <a:solidFill>
                  <a:srgbClr val="555555"/>
                </a:solidFill>
                <a:effectLst/>
                <a:uLnTx/>
                <a:uFillTx/>
                <a:latin typeface="+mj-lt"/>
                <a:ea typeface="+mn-ea"/>
                <a:cs typeface="+mn-cs"/>
              </a:rPr>
              <a:t>Pay for the exact resources consumed (e.g., a GB of storage, an hour of virtual machines)</a:t>
            </a:r>
          </a:p>
        </p:txBody>
      </p:sp>
      <p:sp>
        <p:nvSpPr>
          <p:cNvPr id="121" name="Rectangle 120"/>
          <p:cNvSpPr/>
          <p:nvPr/>
        </p:nvSpPr>
        <p:spPr>
          <a:xfrm>
            <a:off x="594633" y="3061007"/>
            <a:ext cx="10851007" cy="495554"/>
          </a:xfrm>
          <a:prstGeom prst="rect">
            <a:avLst/>
          </a:prstGeom>
          <a:solidFill>
            <a:schemeClr val="accent1"/>
          </a:solidFill>
          <a:ln w="3175">
            <a:solidFill>
              <a:schemeClr val="accent1"/>
            </a:solidFill>
            <a:miter lim="800000"/>
          </a:ln>
        </p:spPr>
        <p:txBody>
          <a:bodyPr wrap="square" lIns="91440" tIns="45720" rIns="91440" bIns="45720" anchor="ctr">
            <a:noAutofit/>
          </a:bodyPr>
          <a:lstStyle/>
          <a:p>
            <a:pPr marL="0" marR="0" lvl="0" indent="0" algn="ctr" defTabSz="914198" rtl="0" eaLnBrk="1" fontAlgn="base"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w="3175">
                  <a:noFill/>
                </a:ln>
                <a:solidFill>
                  <a:srgbClr val="FFFFFF"/>
                </a:solidFill>
                <a:effectLst/>
                <a:uLnTx/>
                <a:uFillTx/>
                <a:latin typeface="+mj-lt"/>
                <a:ea typeface="+mn-ea"/>
                <a:cs typeface="Segoe UI Semibold" panose="020B0702040204020203" pitchFamily="34" charset="0"/>
              </a:rPr>
              <a:t>Pay-as-you</a:t>
            </a:r>
            <a:r>
              <a:rPr lang="en-US" sz="2000" kern="0">
                <a:ln w="3175">
                  <a:noFill/>
                </a:ln>
                <a:solidFill>
                  <a:srgbClr val="FFFFFF"/>
                </a:solidFill>
                <a:latin typeface="+mj-lt"/>
                <a:cs typeface="Segoe UI Semibold" panose="020B0702040204020203" pitchFamily="34" charset="0"/>
              </a:rPr>
              <a:t>-Use</a:t>
            </a:r>
            <a:endParaRPr kumimoji="0" lang="en-US" sz="2000" b="0" i="0" u="none" strike="noStrike" kern="0" cap="none" spc="0" normalizeH="0" baseline="0" noProof="0">
              <a:ln w="3175">
                <a:noFill/>
              </a:ln>
              <a:solidFill>
                <a:srgbClr val="FFFFFF"/>
              </a:solidFill>
              <a:effectLst/>
              <a:uLnTx/>
              <a:uFillTx/>
              <a:latin typeface="+mj-lt"/>
              <a:ea typeface="+mn-ea"/>
              <a:cs typeface="Segoe UI Semibold" panose="020B0702040204020203" pitchFamily="34" charset="0"/>
            </a:endParaRPr>
          </a:p>
        </p:txBody>
      </p:sp>
    </p:spTree>
    <p:extLst>
      <p:ext uri="{BB962C8B-B14F-4D97-AF65-F5344CB8AC3E}">
        <p14:creationId xmlns:p14="http://schemas.microsoft.com/office/powerpoint/2010/main" val="28473803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21" y="106154"/>
            <a:ext cx="11373923" cy="565027"/>
          </a:xfrm>
        </p:spPr>
        <p:txBody>
          <a:bodyPr/>
          <a:lstStyle/>
          <a:p>
            <a:r>
              <a:rPr lang="en-US" dirty="0"/>
              <a:t>Pay-as-you-go pricing - Example</a:t>
            </a:r>
          </a:p>
        </p:txBody>
      </p:sp>
      <p:sp>
        <p:nvSpPr>
          <p:cNvPr id="5" name="TextBox 4"/>
          <p:cNvSpPr txBox="1"/>
          <p:nvPr/>
        </p:nvSpPr>
        <p:spPr>
          <a:xfrm>
            <a:off x="422521" y="5841645"/>
            <a:ext cx="12031329" cy="1132345"/>
          </a:xfrm>
          <a:prstGeom prst="rect">
            <a:avLst/>
          </a:prstGeom>
          <a:noFill/>
        </p:spPr>
        <p:txBody>
          <a:bodyPr wrap="square" lIns="186521" tIns="149217" rIns="186521" bIns="149217" rtlCol="0">
            <a:spAutoFit/>
          </a:bodyPr>
          <a:lstStyle/>
          <a:p>
            <a:pPr marL="229911" indent="-229911" defTabSz="932597">
              <a:buFont typeface="Arial" panose="020B0604020202020204" pitchFamily="34" charset="0"/>
              <a:buChar char="•"/>
              <a:defRPr/>
            </a:pPr>
            <a:r>
              <a:rPr lang="en-US" i="1" kern="0" dirty="0">
                <a:solidFill>
                  <a:schemeClr val="tx1">
                    <a:lumMod val="75000"/>
                    <a:lumOff val="25000"/>
                  </a:schemeClr>
                </a:solidFill>
              </a:rPr>
              <a:t>Customers can bring their own Windows Server and SQL Server licenses to run on Base VM images</a:t>
            </a:r>
          </a:p>
          <a:p>
            <a:pPr marL="229911" indent="-229911" defTabSz="932597">
              <a:buFont typeface="Arial" panose="020B0604020202020204" pitchFamily="34" charset="0"/>
              <a:buChar char="•"/>
              <a:defRPr/>
            </a:pPr>
            <a:r>
              <a:rPr lang="en-US" i="1" kern="0" dirty="0">
                <a:solidFill>
                  <a:schemeClr val="tx1">
                    <a:lumMod val="75000"/>
                    <a:lumOff val="25000"/>
                  </a:schemeClr>
                </a:solidFill>
              </a:rPr>
              <a:t>Windows Server BYOL – must license the entire region</a:t>
            </a:r>
          </a:p>
          <a:p>
            <a:pPr marL="229911" indent="-229911" defTabSz="932597">
              <a:buFont typeface="Arial" panose="020B0604020202020204" pitchFamily="34" charset="0"/>
              <a:buChar char="•"/>
              <a:defRPr/>
            </a:pPr>
            <a:r>
              <a:rPr lang="en-US" i="1" kern="0" dirty="0">
                <a:solidFill>
                  <a:schemeClr val="tx1">
                    <a:lumMod val="75000"/>
                    <a:lumOff val="25000"/>
                  </a:schemeClr>
                </a:solidFill>
              </a:rPr>
              <a:t>New services may add new billable services to Azure Stack Hub</a:t>
            </a:r>
          </a:p>
        </p:txBody>
      </p:sp>
      <p:graphicFrame>
        <p:nvGraphicFramePr>
          <p:cNvPr id="7" name="Table 6">
            <a:extLst>
              <a:ext uri="{FF2B5EF4-FFF2-40B4-BE49-F238E27FC236}">
                <a16:creationId xmlns:a16="http://schemas.microsoft.com/office/drawing/2014/main" id="{F371CAD6-3C5A-4AB4-A98B-7D5C942B0BAA}"/>
              </a:ext>
            </a:extLst>
          </p:cNvPr>
          <p:cNvGraphicFramePr>
            <a:graphicFrameLocks noGrp="1"/>
          </p:cNvGraphicFramePr>
          <p:nvPr>
            <p:extLst>
              <p:ext uri="{D42A27DB-BD31-4B8C-83A1-F6EECF244321}">
                <p14:modId xmlns:p14="http://schemas.microsoft.com/office/powerpoint/2010/main" val="2481647128"/>
              </p:ext>
            </p:extLst>
          </p:nvPr>
        </p:nvGraphicFramePr>
        <p:xfrm>
          <a:off x="422521" y="970876"/>
          <a:ext cx="11334319" cy="4846493"/>
        </p:xfrm>
        <a:graphic>
          <a:graphicData uri="http://schemas.openxmlformats.org/drawingml/2006/table">
            <a:tbl>
              <a:tblPr firstRow="1" bandRow="1">
                <a:tableStyleId>{5C22544A-7EE6-4342-B048-85BDC9FD1C3A}</a:tableStyleId>
              </a:tblPr>
              <a:tblGrid>
                <a:gridCol w="2051697">
                  <a:extLst>
                    <a:ext uri="{9D8B030D-6E8A-4147-A177-3AD203B41FA5}">
                      <a16:colId xmlns:a16="http://schemas.microsoft.com/office/drawing/2014/main" val="2208522162"/>
                    </a:ext>
                  </a:extLst>
                </a:gridCol>
                <a:gridCol w="5148478">
                  <a:extLst>
                    <a:ext uri="{9D8B030D-6E8A-4147-A177-3AD203B41FA5}">
                      <a16:colId xmlns:a16="http://schemas.microsoft.com/office/drawing/2014/main" val="613132383"/>
                    </a:ext>
                  </a:extLst>
                </a:gridCol>
                <a:gridCol w="2018470">
                  <a:extLst>
                    <a:ext uri="{9D8B030D-6E8A-4147-A177-3AD203B41FA5}">
                      <a16:colId xmlns:a16="http://schemas.microsoft.com/office/drawing/2014/main" val="1557161388"/>
                    </a:ext>
                  </a:extLst>
                </a:gridCol>
                <a:gridCol w="2115674">
                  <a:extLst>
                    <a:ext uri="{9D8B030D-6E8A-4147-A177-3AD203B41FA5}">
                      <a16:colId xmlns:a16="http://schemas.microsoft.com/office/drawing/2014/main" val="3060056372"/>
                    </a:ext>
                  </a:extLst>
                </a:gridCol>
              </a:tblGrid>
              <a:tr h="378399">
                <a:tc>
                  <a:txBody>
                    <a:bodyPr/>
                    <a:lstStyle/>
                    <a:p>
                      <a:endParaRPr lang="en-US" sz="1600" dirty="0">
                        <a:solidFill>
                          <a:schemeClr val="accent1"/>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accent1"/>
                          </a:solidFill>
                        </a:rPr>
                        <a:t>Service</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accent1"/>
                          </a:solidFill>
                        </a:rPr>
                        <a:t>Microsoft charges</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accent1"/>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4415142"/>
                  </a:ext>
                </a:extLst>
              </a:tr>
              <a:tr h="576630">
                <a:tc>
                  <a:txBody>
                    <a:bodyPr/>
                    <a:lstStyle/>
                    <a:p>
                      <a:r>
                        <a:rPr lang="en-US" sz="1600" b="0" dirty="0">
                          <a:solidFill>
                            <a:schemeClr val="tx1">
                              <a:lumMod val="75000"/>
                              <a:lumOff val="25000"/>
                            </a:schemeClr>
                          </a:solidFill>
                        </a:rPr>
                        <a:t>Up-Front</a:t>
                      </a:r>
                      <a:r>
                        <a:rPr lang="en-US" sz="1600" b="0" baseline="0" dirty="0">
                          <a:solidFill>
                            <a:schemeClr val="tx1">
                              <a:lumMod val="75000"/>
                              <a:lumOff val="25000"/>
                            </a:schemeClr>
                          </a:solidFill>
                        </a:rPr>
                        <a:t> Licensing</a:t>
                      </a:r>
                      <a:endParaRPr lang="en-US" sz="1600" b="0" dirty="0">
                        <a:solidFill>
                          <a:schemeClr val="tx1">
                            <a:lumMod val="75000"/>
                            <a:lumOff val="25000"/>
                          </a:schemeClr>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solidFill>
                            <a:schemeClr val="tx1">
                              <a:lumMod val="75000"/>
                              <a:lumOff val="25000"/>
                            </a:schemeClr>
                          </a:solidFill>
                        </a:rPr>
                        <a:t>Azure Stack Hub initial deployment</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accent1"/>
                          </a:solidFill>
                        </a:rPr>
                        <a:t>$0 </a:t>
                      </a:r>
                      <a:endParaRPr lang="en-US" sz="1600" i="1" dirty="0">
                        <a:solidFill>
                          <a:schemeClr val="accent1"/>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1" dirty="0">
                          <a:solidFill>
                            <a:schemeClr val="accent1"/>
                          </a:solidFill>
                        </a:rPr>
                        <a:t>no upfront licensing fees</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2104072"/>
                  </a:ext>
                </a:extLst>
              </a:tr>
              <a:tr h="707440">
                <a:tc rowSpan="9">
                  <a:txBody>
                    <a:bodyPr/>
                    <a:lstStyle/>
                    <a:p>
                      <a:r>
                        <a:rPr lang="en-US" sz="1600" b="0" dirty="0">
                          <a:solidFill>
                            <a:schemeClr val="tx1">
                              <a:lumMod val="75000"/>
                              <a:lumOff val="25000"/>
                            </a:schemeClr>
                          </a:solidFill>
                        </a:rPr>
                        <a:t>Consumption-Based</a:t>
                      </a:r>
                      <a:r>
                        <a:rPr lang="en-US" sz="1600" b="0" baseline="0" dirty="0">
                          <a:solidFill>
                            <a:schemeClr val="tx1">
                              <a:lumMod val="75000"/>
                              <a:lumOff val="25000"/>
                            </a:schemeClr>
                          </a:solidFill>
                        </a:rPr>
                        <a:t> Fees</a:t>
                      </a:r>
                      <a:endParaRPr lang="en-US" sz="1600" b="0" dirty="0">
                        <a:solidFill>
                          <a:schemeClr val="tx1">
                            <a:lumMod val="75000"/>
                            <a:lumOff val="25000"/>
                          </a:schemeClr>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dirty="0">
                          <a:solidFill>
                            <a:schemeClr val="tx1">
                              <a:lumMod val="75000"/>
                              <a:lumOff val="25000"/>
                            </a:schemeClr>
                          </a:solidFill>
                        </a:rPr>
                        <a:t>Cloud Infrastructure; Management, Security, &amp; Identity; Networking; Service Fabric</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accent1"/>
                          </a:solidFill>
                        </a:rPr>
                        <a:t>$0</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accent1"/>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6404986"/>
                  </a:ext>
                </a:extLst>
              </a:tr>
              <a:tr h="417607">
                <a:tc vMerge="1">
                  <a:txBody>
                    <a:bodyPr/>
                    <a:lstStyle/>
                    <a:p>
                      <a:endParaRPr lang="en-US" sz="20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r>
                        <a:rPr lang="en-US" sz="1600" b="0" dirty="0">
                          <a:solidFill>
                            <a:schemeClr val="tx1">
                              <a:lumMod val="75000"/>
                              <a:lumOff val="25000"/>
                            </a:schemeClr>
                          </a:solidFill>
                        </a:rPr>
                        <a:t>Virtual Machines: Base</a:t>
                      </a:r>
                      <a:r>
                        <a:rPr lang="en-US" sz="1600" b="0" baseline="0" dirty="0">
                          <a:solidFill>
                            <a:schemeClr val="tx1">
                              <a:lumMod val="75000"/>
                              <a:lumOff val="25000"/>
                            </a:schemeClr>
                          </a:solidFill>
                        </a:rPr>
                        <a:t> VM</a:t>
                      </a:r>
                      <a:endParaRPr lang="en-US" sz="1600" b="0" dirty="0">
                        <a:solidFill>
                          <a:schemeClr val="tx1">
                            <a:lumMod val="75000"/>
                            <a:lumOff val="25000"/>
                          </a:schemeClr>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0" dirty="0">
                          <a:solidFill>
                            <a:schemeClr val="accent1"/>
                          </a:solidFill>
                        </a:rPr>
                        <a:t>$0.008/vCPU/hour</a:t>
                      </a:r>
                      <a:endParaRPr lang="en-US" sz="1600" i="1" dirty="0">
                        <a:solidFill>
                          <a:schemeClr val="accent1"/>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1" dirty="0">
                          <a:solidFill>
                            <a:schemeClr val="accent1"/>
                          </a:solidFill>
                        </a:rPr>
                        <a:t>($6/vCPU/month)</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6063632"/>
                  </a:ext>
                </a:extLst>
              </a:tr>
              <a:tr h="417607">
                <a:tc vMerge="1">
                  <a:txBody>
                    <a:bodyPr/>
                    <a:lstStyle/>
                    <a:p>
                      <a:endParaRPr lang="en-US" sz="22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r>
                        <a:rPr lang="en-US" sz="1600" b="0" dirty="0">
                          <a:solidFill>
                            <a:schemeClr val="tx1">
                              <a:lumMod val="75000"/>
                              <a:lumOff val="25000"/>
                            </a:schemeClr>
                          </a:solidFill>
                        </a:rPr>
                        <a:t>Virtual Machines:</a:t>
                      </a:r>
                      <a:r>
                        <a:rPr lang="en-US" sz="1600" b="0" baseline="0" dirty="0">
                          <a:solidFill>
                            <a:schemeClr val="tx1">
                              <a:lumMod val="75000"/>
                              <a:lumOff val="25000"/>
                            </a:schemeClr>
                          </a:solidFill>
                        </a:rPr>
                        <a:t> with Windows Server</a:t>
                      </a:r>
                      <a:endParaRPr lang="en-US" sz="1600" b="0" dirty="0">
                        <a:solidFill>
                          <a:schemeClr val="tx1">
                            <a:lumMod val="75000"/>
                            <a:lumOff val="25000"/>
                          </a:schemeClr>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0" dirty="0">
                          <a:solidFill>
                            <a:schemeClr val="accent1"/>
                          </a:solidFill>
                        </a:rPr>
                        <a:t>$0.046/vCPU/hour</a:t>
                      </a:r>
                      <a:endParaRPr lang="en-US" sz="1600" i="1" dirty="0">
                        <a:solidFill>
                          <a:schemeClr val="accent1"/>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1" dirty="0">
                          <a:solidFill>
                            <a:schemeClr val="accent1"/>
                          </a:solidFill>
                        </a:rPr>
                        <a:t>($34/vCPU/month)</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6236536"/>
                  </a:ext>
                </a:extLst>
              </a:tr>
              <a:tr h="378399">
                <a:tc vMerge="1">
                  <a:txBody>
                    <a:bodyPr/>
                    <a:lstStyle/>
                    <a:p>
                      <a:endParaRPr lang="en-US" sz="22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r>
                        <a:rPr lang="en-US" sz="1600" b="0" dirty="0">
                          <a:solidFill>
                            <a:schemeClr val="tx1">
                              <a:lumMod val="75000"/>
                              <a:lumOff val="25000"/>
                            </a:schemeClr>
                          </a:solidFill>
                        </a:rPr>
                        <a:t>Azure Blob </a:t>
                      </a:r>
                      <a:r>
                        <a:rPr lang="en-US" sz="1600" b="0" baseline="0" dirty="0">
                          <a:solidFill>
                            <a:schemeClr val="tx1">
                              <a:lumMod val="75000"/>
                              <a:lumOff val="25000"/>
                            </a:schemeClr>
                          </a:solidFill>
                        </a:rPr>
                        <a:t>Storage Service</a:t>
                      </a:r>
                      <a:endParaRPr lang="en-US" sz="1600" b="0" dirty="0">
                        <a:solidFill>
                          <a:schemeClr val="tx1">
                            <a:lumMod val="75000"/>
                            <a:lumOff val="25000"/>
                          </a:schemeClr>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0" dirty="0">
                          <a:solidFill>
                            <a:schemeClr val="accent1"/>
                          </a:solidFill>
                        </a:rPr>
                        <a:t>$0.006/GB/month</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i="0" dirty="0">
                        <a:solidFill>
                          <a:schemeClr val="accent1"/>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9795964"/>
                  </a:ext>
                </a:extLst>
              </a:tr>
              <a:tr h="378399">
                <a:tc vMerge="1">
                  <a:txBody>
                    <a:bodyPr/>
                    <a:lstStyle/>
                    <a:p>
                      <a:endParaRPr lang="en-US" sz="22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r>
                        <a:rPr lang="en-US" sz="1600" b="0" dirty="0">
                          <a:solidFill>
                            <a:schemeClr val="tx1">
                              <a:lumMod val="75000"/>
                              <a:lumOff val="25000"/>
                            </a:schemeClr>
                          </a:solidFill>
                        </a:rPr>
                        <a:t>Azure Tables &amp; Queues Storage Service</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0" dirty="0">
                          <a:solidFill>
                            <a:schemeClr val="accent1"/>
                          </a:solidFill>
                        </a:rPr>
                        <a:t>$0.018/GB/month</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i="0" dirty="0">
                        <a:solidFill>
                          <a:schemeClr val="accent1"/>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4896254"/>
                  </a:ext>
                </a:extLst>
              </a:tr>
              <a:tr h="378399">
                <a:tc vMerge="1">
                  <a:txBody>
                    <a:bodyPr/>
                    <a:lstStyle/>
                    <a:p>
                      <a:endParaRPr lang="en-US"/>
                    </a:p>
                  </a:txBody>
                  <a:tcPr/>
                </a:tc>
                <a:tc>
                  <a:txBody>
                    <a:bodyPr/>
                    <a:lstStyle/>
                    <a:p>
                      <a:r>
                        <a:rPr lang="en-US" sz="1600" b="0" dirty="0">
                          <a:solidFill>
                            <a:schemeClr val="tx1">
                              <a:lumMod val="75000"/>
                              <a:lumOff val="25000"/>
                            </a:schemeClr>
                          </a:solidFill>
                        </a:rPr>
                        <a:t>Azure Standard Unmanaged Disk</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0" dirty="0">
                          <a:solidFill>
                            <a:schemeClr val="accent1"/>
                          </a:solidFill>
                        </a:rPr>
                        <a:t>$0.011/GB/month</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i="0" dirty="0">
                        <a:solidFill>
                          <a:schemeClr val="accent1"/>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0103764"/>
                  </a:ext>
                </a:extLst>
              </a:tr>
              <a:tr h="378399">
                <a:tc vMerge="1">
                  <a:txBody>
                    <a:bodyPr/>
                    <a:lstStyle/>
                    <a:p>
                      <a:endParaRPr lang="en-GB"/>
                    </a:p>
                  </a:txBody>
                  <a:tcPr/>
                </a:tc>
                <a:tc>
                  <a:txBody>
                    <a:bodyPr/>
                    <a:lstStyle/>
                    <a:p>
                      <a:r>
                        <a:rPr lang="en-US" sz="1600" b="0" dirty="0">
                          <a:solidFill>
                            <a:schemeClr val="tx1">
                              <a:lumMod val="75000"/>
                              <a:lumOff val="25000"/>
                            </a:schemeClr>
                          </a:solidFill>
                        </a:rPr>
                        <a:t>Azure Managed Disks (fixed sizes between 32GB – 1TB)</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i="0" dirty="0">
                          <a:solidFill>
                            <a:schemeClr val="accent1"/>
                          </a:solidFill>
                        </a:rPr>
                        <a:t>$0.385/unit*/month</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600" i="0" dirty="0">
                          <a:solidFill>
                            <a:schemeClr val="accent1"/>
                          </a:solidFill>
                        </a:rPr>
                        <a:t>* units are 32GB</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217073"/>
                  </a:ext>
                </a:extLst>
              </a:tr>
              <a:tr h="417607">
                <a:tc vMerge="1">
                  <a:txBody>
                    <a:bodyPr/>
                    <a:lstStyle/>
                    <a:p>
                      <a:endParaRPr lang="en-US" sz="22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r>
                        <a:rPr lang="en-US" sz="1600" b="0" dirty="0">
                          <a:solidFill>
                            <a:schemeClr val="tx1">
                              <a:lumMod val="75000"/>
                              <a:lumOff val="25000"/>
                            </a:schemeClr>
                          </a:solidFill>
                        </a:rPr>
                        <a:t>Azure App Service (including Functions)</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0" dirty="0">
                          <a:solidFill>
                            <a:schemeClr val="accent1"/>
                          </a:solidFill>
                        </a:rPr>
                        <a:t>$0.056/vCPU/hour</a:t>
                      </a:r>
                      <a:endParaRPr lang="en-US" sz="1600" i="1" dirty="0">
                        <a:solidFill>
                          <a:schemeClr val="accent1"/>
                        </a:solidFill>
                      </a:endParaRP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1" dirty="0">
                          <a:solidFill>
                            <a:schemeClr val="accent1"/>
                          </a:solidFill>
                        </a:rPr>
                        <a:t>($42/vCPU/month)</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2238711"/>
                  </a:ext>
                </a:extLst>
              </a:tr>
              <a:tr h="417607">
                <a:tc vMerge="1">
                  <a:txBody>
                    <a:bodyPr/>
                    <a:lstStyle/>
                    <a:p>
                      <a:endParaRPr lang="en-US" sz="1600" b="0" dirty="0">
                        <a:solidFill>
                          <a:schemeClr val="tx1">
                            <a:lumMod val="75000"/>
                            <a:lumOff val="25000"/>
                          </a:schemeClr>
                        </a:solidFill>
                      </a:endParaRP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kern="1200" dirty="0">
                          <a:solidFill>
                            <a:schemeClr val="tx1">
                              <a:lumMod val="75000"/>
                              <a:lumOff val="25000"/>
                            </a:schemeClr>
                          </a:solidFill>
                          <a:latin typeface="+mn-lt"/>
                          <a:ea typeface="+mn-ea"/>
                          <a:cs typeface="+mn-cs"/>
                        </a:rPr>
                        <a:t>Event Hubs</a:t>
                      </a:r>
                    </a:p>
                  </a:txBody>
                  <a:tcPr marL="93260" marR="9326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GB" sz="1600" i="0" kern="1200" dirty="0">
                          <a:solidFill>
                            <a:schemeClr val="accent1"/>
                          </a:solidFill>
                          <a:latin typeface="+mn-lt"/>
                          <a:ea typeface="+mn-ea"/>
                          <a:cs typeface="+mn-cs"/>
                        </a:rPr>
                        <a:t>$0.2688/core/hour</a:t>
                      </a:r>
                    </a:p>
                  </a:txBody>
                  <a:tcPr marL="76200" marR="76200" marT="76200" marB="76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endParaRPr lang="en-GB" sz="1600" i="0" kern="1200" dirty="0">
                        <a:solidFill>
                          <a:schemeClr val="accent1"/>
                        </a:solidFill>
                        <a:latin typeface="+mn-lt"/>
                        <a:ea typeface="+mn-ea"/>
                        <a:cs typeface="+mn-cs"/>
                      </a:endParaRPr>
                    </a:p>
                  </a:txBody>
                  <a:tcPr marL="76200" marR="76200" marT="76200" marB="7620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221083"/>
                  </a:ext>
                </a:extLst>
              </a:tr>
            </a:tbl>
          </a:graphicData>
        </a:graphic>
      </p:graphicFrame>
    </p:spTree>
    <p:extLst>
      <p:ext uri="{BB962C8B-B14F-4D97-AF65-F5344CB8AC3E}">
        <p14:creationId xmlns:p14="http://schemas.microsoft.com/office/powerpoint/2010/main" val="36964517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A11C-CC83-4506-8EFA-365DEA83FC60}"/>
              </a:ext>
            </a:extLst>
          </p:cNvPr>
          <p:cNvSpPr>
            <a:spLocks noGrp="1"/>
          </p:cNvSpPr>
          <p:nvPr>
            <p:ph type="title"/>
          </p:nvPr>
        </p:nvSpPr>
        <p:spPr>
          <a:xfrm>
            <a:off x="530471" y="233154"/>
            <a:ext cx="11373923" cy="565027"/>
          </a:xfrm>
        </p:spPr>
        <p:txBody>
          <a:bodyPr/>
          <a:lstStyle/>
          <a:p>
            <a:r>
              <a:rPr lang="en-US" sz="3200" dirty="0">
                <a:cs typeface="Segoe UI"/>
              </a:rPr>
              <a:t>Guest software licensing with Azure Stack Hub – Service Provider case</a:t>
            </a:r>
          </a:p>
        </p:txBody>
      </p:sp>
      <p:sp>
        <p:nvSpPr>
          <p:cNvPr id="4" name="TextBox 3">
            <a:extLst>
              <a:ext uri="{FF2B5EF4-FFF2-40B4-BE49-F238E27FC236}">
                <a16:creationId xmlns:a16="http://schemas.microsoft.com/office/drawing/2014/main" id="{D6CB534C-DF40-45BC-BFE3-85B461E49D1A}"/>
              </a:ext>
            </a:extLst>
          </p:cNvPr>
          <p:cNvSpPr txBox="1"/>
          <p:nvPr/>
        </p:nvSpPr>
        <p:spPr>
          <a:xfrm>
            <a:off x="2156127" y="2766604"/>
            <a:ext cx="8122608" cy="251159"/>
          </a:xfrm>
          <a:prstGeom prst="rect">
            <a:avLst/>
          </a:prstGeom>
          <a:noFill/>
        </p:spPr>
        <p:txBody>
          <a:bodyPr wrap="none" lIns="0" tIns="0" rIns="0" bIns="0" rtlCol="0">
            <a:spAutoFit/>
          </a:bodyPr>
          <a:lstStyle/>
          <a:p>
            <a:r>
              <a:rPr lang="en-US" sz="1632" b="1" dirty="0">
                <a:solidFill>
                  <a:schemeClr val="accent1"/>
                </a:solidFill>
                <a:latin typeface="Segoe UI" panose="020B0502040204020203" pitchFamily="34" charset="0"/>
                <a:cs typeface="Segoe UI" panose="020B0502040204020203" pitchFamily="34" charset="0"/>
              </a:rPr>
              <a:t>Pay-as-you-go Azure Stack Hub with On-Premises Windows Server and SQL Server</a:t>
            </a:r>
          </a:p>
        </p:txBody>
      </p:sp>
      <p:sp>
        <p:nvSpPr>
          <p:cNvPr id="5" name="TextBox 4">
            <a:extLst>
              <a:ext uri="{FF2B5EF4-FFF2-40B4-BE49-F238E27FC236}">
                <a16:creationId xmlns:a16="http://schemas.microsoft.com/office/drawing/2014/main" id="{356D34CF-41E2-44AA-9D25-3D7498BC70FE}"/>
              </a:ext>
            </a:extLst>
          </p:cNvPr>
          <p:cNvSpPr txBox="1"/>
          <p:nvPr/>
        </p:nvSpPr>
        <p:spPr>
          <a:xfrm>
            <a:off x="465638" y="1126070"/>
            <a:ext cx="11503586" cy="1430648"/>
          </a:xfrm>
          <a:prstGeom prst="rect">
            <a:avLst/>
          </a:prstGeom>
          <a:noFill/>
        </p:spPr>
        <p:txBody>
          <a:bodyPr wrap="square" lIns="0" tIns="0" rIns="0" bIns="0" rtlCol="0">
            <a:spAutoFit/>
          </a:bodyPr>
          <a:lstStyle/>
          <a:p>
            <a:pPr marL="233149" indent="-233149">
              <a:lnSpc>
                <a:spcPct val="130000"/>
              </a:lnSpc>
              <a:buFont typeface="Arial" panose="020B0604020202020204" pitchFamily="34" charset="0"/>
              <a:buChar char="•"/>
            </a:pPr>
            <a:r>
              <a:rPr lang="en-US" sz="1836"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Windows Server VMs deployed using either native Windows Server VM image in Azure Stack Hub (hourly meter) </a:t>
            </a:r>
            <a:r>
              <a:rPr lang="en-US" sz="1836" i="1"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or</a:t>
            </a:r>
            <a:r>
              <a:rPr lang="en-US" sz="1836"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 on-premises Windows Server licenses in conjunction with Azure Stack Hub base VMs</a:t>
            </a:r>
          </a:p>
          <a:p>
            <a:pPr marL="233149" indent="-233149">
              <a:lnSpc>
                <a:spcPct val="130000"/>
              </a:lnSpc>
              <a:buFont typeface="Arial" panose="020B0604020202020204" pitchFamily="34" charset="0"/>
              <a:buChar char="•"/>
            </a:pPr>
            <a:r>
              <a:rPr lang="en-US" sz="1836"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Deploy SQL Server with on-premises SQL Server licenses in conjunction with Windows VMs</a:t>
            </a:r>
          </a:p>
          <a:p>
            <a:pPr marL="233149" indent="-233149">
              <a:lnSpc>
                <a:spcPct val="130000"/>
              </a:lnSpc>
              <a:buFont typeface="Arial" panose="020B0604020202020204" pitchFamily="34" charset="0"/>
              <a:buChar char="•"/>
            </a:pPr>
            <a:r>
              <a:rPr lang="en-US" sz="1836"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On-premises software use should comply with on-premises licensing terms </a:t>
            </a:r>
          </a:p>
        </p:txBody>
      </p:sp>
      <p:graphicFrame>
        <p:nvGraphicFramePr>
          <p:cNvPr id="6" name="Table 5">
            <a:extLst>
              <a:ext uri="{FF2B5EF4-FFF2-40B4-BE49-F238E27FC236}">
                <a16:creationId xmlns:a16="http://schemas.microsoft.com/office/drawing/2014/main" id="{F8311420-6579-4842-8428-FD9E01713141}"/>
              </a:ext>
            </a:extLst>
          </p:cNvPr>
          <p:cNvGraphicFramePr>
            <a:graphicFrameLocks noGrp="1"/>
          </p:cNvGraphicFramePr>
          <p:nvPr>
            <p:extLst>
              <p:ext uri="{D42A27DB-BD31-4B8C-83A1-F6EECF244321}">
                <p14:modId xmlns:p14="http://schemas.microsoft.com/office/powerpoint/2010/main" val="387164418"/>
              </p:ext>
            </p:extLst>
          </p:nvPr>
        </p:nvGraphicFramePr>
        <p:xfrm>
          <a:off x="336039" y="3227650"/>
          <a:ext cx="11620299" cy="3382242"/>
        </p:xfrm>
        <a:graphic>
          <a:graphicData uri="http://schemas.openxmlformats.org/drawingml/2006/table">
            <a:tbl>
              <a:tblPr firstRow="1" bandRow="1">
                <a:tableStyleId>{5C22544A-7EE6-4342-B048-85BDC9FD1C3A}</a:tableStyleId>
              </a:tblPr>
              <a:tblGrid>
                <a:gridCol w="2275120">
                  <a:extLst>
                    <a:ext uri="{9D8B030D-6E8A-4147-A177-3AD203B41FA5}">
                      <a16:colId xmlns:a16="http://schemas.microsoft.com/office/drawing/2014/main" val="389280379"/>
                    </a:ext>
                  </a:extLst>
                </a:gridCol>
                <a:gridCol w="1353576">
                  <a:extLst>
                    <a:ext uri="{9D8B030D-6E8A-4147-A177-3AD203B41FA5}">
                      <a16:colId xmlns:a16="http://schemas.microsoft.com/office/drawing/2014/main" val="3085012009"/>
                    </a:ext>
                  </a:extLst>
                </a:gridCol>
                <a:gridCol w="414201">
                  <a:extLst>
                    <a:ext uri="{9D8B030D-6E8A-4147-A177-3AD203B41FA5}">
                      <a16:colId xmlns:a16="http://schemas.microsoft.com/office/drawing/2014/main" val="1014437367"/>
                    </a:ext>
                  </a:extLst>
                </a:gridCol>
                <a:gridCol w="1230518">
                  <a:extLst>
                    <a:ext uri="{9D8B030D-6E8A-4147-A177-3AD203B41FA5}">
                      <a16:colId xmlns:a16="http://schemas.microsoft.com/office/drawing/2014/main" val="1025882510"/>
                    </a:ext>
                  </a:extLst>
                </a:gridCol>
                <a:gridCol w="1385952">
                  <a:extLst>
                    <a:ext uri="{9D8B030D-6E8A-4147-A177-3AD203B41FA5}">
                      <a16:colId xmlns:a16="http://schemas.microsoft.com/office/drawing/2014/main" val="2879632639"/>
                    </a:ext>
                  </a:extLst>
                </a:gridCol>
                <a:gridCol w="1450716">
                  <a:extLst>
                    <a:ext uri="{9D8B030D-6E8A-4147-A177-3AD203B41FA5}">
                      <a16:colId xmlns:a16="http://schemas.microsoft.com/office/drawing/2014/main" val="3699608621"/>
                    </a:ext>
                  </a:extLst>
                </a:gridCol>
                <a:gridCol w="427443">
                  <a:extLst>
                    <a:ext uri="{9D8B030D-6E8A-4147-A177-3AD203B41FA5}">
                      <a16:colId xmlns:a16="http://schemas.microsoft.com/office/drawing/2014/main" val="3503728558"/>
                    </a:ext>
                  </a:extLst>
                </a:gridCol>
                <a:gridCol w="1502528">
                  <a:extLst>
                    <a:ext uri="{9D8B030D-6E8A-4147-A177-3AD203B41FA5}">
                      <a16:colId xmlns:a16="http://schemas.microsoft.com/office/drawing/2014/main" val="2851456078"/>
                    </a:ext>
                  </a:extLst>
                </a:gridCol>
                <a:gridCol w="1580245">
                  <a:extLst>
                    <a:ext uri="{9D8B030D-6E8A-4147-A177-3AD203B41FA5}">
                      <a16:colId xmlns:a16="http://schemas.microsoft.com/office/drawing/2014/main" val="3030184672"/>
                    </a:ext>
                  </a:extLst>
                </a:gridCol>
              </a:tblGrid>
              <a:tr h="534693">
                <a:tc>
                  <a:txBody>
                    <a:bodyPr/>
                    <a:lstStyle/>
                    <a:p>
                      <a:endParaRPr lang="en-US" sz="1600" dirty="0">
                        <a:solidFill>
                          <a:schemeClr val="tx1"/>
                        </a:solidFill>
                      </a:endParaRPr>
                    </a:p>
                  </a:txBody>
                  <a:tcPr marL="18652" marR="18652" marT="18652" marB="18652">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1"/>
                          </a:solidFill>
                        </a:rPr>
                        <a:t>Azure Stack Hub Services</a:t>
                      </a:r>
                    </a:p>
                  </a:txBody>
                  <a:tcPr marL="18652" marR="18652" marT="18652" marB="1865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dirty="0">
                        <a:solidFill>
                          <a:schemeClr val="accent1"/>
                        </a:solidFill>
                      </a:endParaRPr>
                    </a:p>
                  </a:txBody>
                  <a:tcPr marL="18652" marR="18652" marT="18652" marB="1865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600" b="1" dirty="0">
                          <a:solidFill>
                            <a:schemeClr val="accent1"/>
                          </a:solidFill>
                        </a:rPr>
                        <a:t>Windows Server</a:t>
                      </a:r>
                    </a:p>
                  </a:txBody>
                  <a:tcPr marL="18652" marR="18652" marT="18652" marB="18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600" b="1" dirty="0">
                        <a:solidFill>
                          <a:schemeClr val="accent5">
                            <a:lumMod val="50000"/>
                          </a:schemeClr>
                        </a:solidFil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600" b="1" dirty="0">
                        <a:solidFill>
                          <a:schemeClr val="accent5">
                            <a:lumMod val="50000"/>
                          </a:schemeClr>
                        </a:solidFil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dirty="0">
                        <a:solidFill>
                          <a:schemeClr val="accent1"/>
                        </a:solidFill>
                      </a:endParaRPr>
                    </a:p>
                  </a:txBody>
                  <a:tcPr marL="18652" marR="18652" marT="18652" marB="1865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600" b="1" dirty="0">
                          <a:solidFill>
                            <a:schemeClr val="accent1"/>
                          </a:solidFill>
                        </a:rPr>
                        <a:t>SQL Server</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600" b="1" dirty="0">
                        <a:solidFill>
                          <a:schemeClr val="accent5">
                            <a:lumMod val="50000"/>
                          </a:schemeClr>
                        </a:solidFil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8531876"/>
                  </a:ext>
                </a:extLst>
              </a:tr>
              <a:tr h="1032081">
                <a:tc>
                  <a:txBody>
                    <a:bodyPr/>
                    <a:lstStyle/>
                    <a:p>
                      <a:endParaRPr lang="en-US" sz="1600" dirty="0">
                        <a:solidFill>
                          <a:schemeClr val="tx1"/>
                        </a:solidFill>
                      </a:endParaRPr>
                    </a:p>
                  </a:txBody>
                  <a:tcPr marL="18652" marR="18652" marT="18652" marB="18652">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1" dirty="0">
                          <a:solidFill>
                            <a:schemeClr val="accent1"/>
                          </a:solidFill>
                        </a:rPr>
                        <a:t>(excl. Windows VMs)</a:t>
                      </a:r>
                    </a:p>
                  </a:txBody>
                  <a:tcPr marL="18652" marR="18652" marT="18652" marB="1865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dirty="0">
                        <a:solidFill>
                          <a:schemeClr val="accent1"/>
                        </a:solidFill>
                      </a:endParaRPr>
                    </a:p>
                  </a:txBody>
                  <a:tcPr marL="18652" marR="18652" marT="18652" marB="1865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accent1"/>
                          </a:solidFill>
                        </a:rPr>
                        <a:t>Native Azure Stack Hub WS VM Meter</a:t>
                      </a:r>
                    </a:p>
                  </a:txBody>
                  <a:tcPr marL="46630" marR="46630" marT="18652" marB="1865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accent1"/>
                          </a:solidFill>
                        </a:rPr>
                        <a:t>On-Prem Service Provider License</a:t>
                      </a:r>
                    </a:p>
                  </a:txBody>
                  <a:tcPr marL="46630" marR="4663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accent1"/>
                          </a:solidFill>
                        </a:rPr>
                        <a:t>On-Prem </a:t>
                      </a:r>
                    </a:p>
                    <a:p>
                      <a:pPr algn="ctr"/>
                      <a:r>
                        <a:rPr lang="en-US" sz="1600" b="0" dirty="0">
                          <a:solidFill>
                            <a:schemeClr val="accent1"/>
                          </a:solidFill>
                        </a:rPr>
                        <a:t>End </a:t>
                      </a:r>
                    </a:p>
                    <a:p>
                      <a:pPr algn="ctr"/>
                      <a:r>
                        <a:rPr lang="en-US" sz="1600" b="0" dirty="0">
                          <a:solidFill>
                            <a:schemeClr val="accent1"/>
                          </a:solidFill>
                        </a:rPr>
                        <a:t>Customer License</a:t>
                      </a:r>
                    </a:p>
                  </a:txBody>
                  <a:tcPr marL="46630" marR="46630" marT="18652" marB="1865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0" dirty="0">
                        <a:solidFill>
                          <a:schemeClr val="accent1"/>
                        </a:solidFill>
                      </a:endParaRPr>
                    </a:p>
                  </a:txBody>
                  <a:tcPr marL="46630" marR="46630" marT="18652" marB="1865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accent1"/>
                          </a:solidFill>
                        </a:rPr>
                        <a:t>On-Prem Service Provider License</a:t>
                      </a:r>
                    </a:p>
                  </a:txBody>
                  <a:tcPr marL="46630" marR="4663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accent1"/>
                          </a:solidFill>
                        </a:rPr>
                        <a:t>On-Prem </a:t>
                      </a:r>
                    </a:p>
                    <a:p>
                      <a:pPr algn="ctr"/>
                      <a:r>
                        <a:rPr lang="en-US" sz="1600" b="0" dirty="0">
                          <a:solidFill>
                            <a:schemeClr val="accent1"/>
                          </a:solidFill>
                        </a:rPr>
                        <a:t>End </a:t>
                      </a:r>
                    </a:p>
                    <a:p>
                      <a:pPr algn="ctr"/>
                      <a:r>
                        <a:rPr lang="en-US" sz="1600" b="0" dirty="0">
                          <a:solidFill>
                            <a:schemeClr val="accent1"/>
                          </a:solidFill>
                        </a:rPr>
                        <a:t>Customer License</a:t>
                      </a:r>
                    </a:p>
                  </a:txBody>
                  <a:tcPr marL="46630" marR="4663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239726"/>
                  </a:ext>
                </a:extLst>
              </a:tr>
              <a:tr h="783387">
                <a:tc>
                  <a:txBody>
                    <a:bodyPr/>
                    <a:lstStyle/>
                    <a:p>
                      <a:r>
                        <a:rPr lang="en-US" sz="1600" b="1" dirty="0">
                          <a:solidFill>
                            <a:schemeClr val="tx2"/>
                          </a:solidFill>
                        </a:rPr>
                        <a:t>Dedicated Hosting</a:t>
                      </a:r>
                    </a:p>
                    <a:p>
                      <a:r>
                        <a:rPr lang="en-US" sz="1600" i="1" dirty="0">
                          <a:solidFill>
                            <a:schemeClr val="tx2"/>
                          </a:solidFill>
                        </a:rPr>
                        <a:t>Single customer per Azure Stack Hub region</a:t>
                      </a:r>
                    </a:p>
                  </a:txBody>
                  <a:tcPr marL="18652" marR="18652"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Meters</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2"/>
                        </a:solidFill>
                      </a:endParaRPr>
                    </a:p>
                  </a:txBody>
                  <a:tcPr marL="18652" marR="18652" marT="18652" marB="1865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WS VM meter</a:t>
                      </a:r>
                    </a:p>
                  </a:txBody>
                  <a:tcPr marL="18652" marR="18652" marT="18652" marB="1865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SPLA </a:t>
                      </a:r>
                    </a:p>
                    <a:p>
                      <a:pPr algn="ctr"/>
                      <a:r>
                        <a:rPr lang="en-US" sz="1600" dirty="0">
                          <a:solidFill>
                            <a:schemeClr val="tx2"/>
                          </a:solidFill>
                        </a:rPr>
                        <a:t>+ base VM</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EA </a:t>
                      </a:r>
                    </a:p>
                    <a:p>
                      <a:pPr algn="ctr"/>
                      <a:r>
                        <a:rPr lang="en-US" sz="1600" dirty="0">
                          <a:solidFill>
                            <a:schemeClr val="tx2"/>
                          </a:solidFill>
                        </a:rPr>
                        <a:t>+ base VM</a:t>
                      </a:r>
                    </a:p>
                  </a:txBody>
                  <a:tcPr marL="18652" marR="18652" marT="18652" marB="1865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2"/>
                        </a:solidFill>
                      </a:endParaRPr>
                    </a:p>
                  </a:txBody>
                  <a:tcPr marL="18652" marR="18652" marT="18652" marB="1865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SPLA </a:t>
                      </a:r>
                    </a:p>
                    <a:p>
                      <a:pPr algn="ctr"/>
                      <a:r>
                        <a:rPr lang="en-US" sz="1600" dirty="0">
                          <a:solidFill>
                            <a:schemeClr val="tx2"/>
                          </a:solidFill>
                        </a:rPr>
                        <a:t>+ Windows VM</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EA </a:t>
                      </a:r>
                    </a:p>
                    <a:p>
                      <a:pPr algn="ctr"/>
                      <a:r>
                        <a:rPr lang="en-US" sz="1600" dirty="0">
                          <a:solidFill>
                            <a:schemeClr val="tx2"/>
                          </a:solidFill>
                        </a:rPr>
                        <a:t>+ Windows VM</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6899757"/>
                  </a:ext>
                </a:extLst>
              </a:tr>
              <a:tr h="1032081">
                <a:tc>
                  <a:txBody>
                    <a:bodyPr/>
                    <a:lstStyle/>
                    <a:p>
                      <a:r>
                        <a:rPr lang="en-US" sz="1600" b="1" dirty="0">
                          <a:solidFill>
                            <a:schemeClr val="tx2"/>
                          </a:solidFill>
                        </a:rPr>
                        <a:t>Multi-tenant Hosting</a:t>
                      </a:r>
                    </a:p>
                    <a:p>
                      <a:r>
                        <a:rPr lang="en-US" sz="1600" i="1" dirty="0">
                          <a:solidFill>
                            <a:schemeClr val="tx2"/>
                          </a:solidFill>
                        </a:rPr>
                        <a:t>Multiple different customers per Azure Stack Hub region</a:t>
                      </a:r>
                    </a:p>
                  </a:txBody>
                  <a:tcPr marL="18652" marR="18652"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Meters</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2"/>
                        </a:solidFill>
                      </a:endParaRPr>
                    </a:p>
                  </a:txBody>
                  <a:tcPr marL="18652" marR="18652" marT="18652" marB="1865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WS VM meter</a:t>
                      </a:r>
                    </a:p>
                  </a:txBody>
                  <a:tcPr marL="18652" marR="18652" marT="18652" marB="1865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SPLA </a:t>
                      </a:r>
                    </a:p>
                    <a:p>
                      <a:pPr algn="ctr"/>
                      <a:r>
                        <a:rPr lang="en-US" sz="1600" dirty="0">
                          <a:solidFill>
                            <a:schemeClr val="tx2"/>
                          </a:solidFill>
                        </a:rPr>
                        <a:t>+ base VM</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n/a – AHUB not enabled</a:t>
                      </a:r>
                    </a:p>
                  </a:txBody>
                  <a:tcPr marL="18652" marR="18652" marT="18652" marB="1865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2"/>
                        </a:solidFill>
                      </a:endParaRPr>
                    </a:p>
                  </a:txBody>
                  <a:tcPr marL="18652" marR="18652" marT="18652" marB="1865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SPLA </a:t>
                      </a:r>
                    </a:p>
                    <a:p>
                      <a:pPr algn="ctr"/>
                      <a:r>
                        <a:rPr lang="en-US" sz="1600" dirty="0">
                          <a:solidFill>
                            <a:schemeClr val="tx2"/>
                          </a:solidFill>
                        </a:rPr>
                        <a:t>+ Windows VM</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EA w/ license mobility </a:t>
                      </a:r>
                    </a:p>
                    <a:p>
                      <a:pPr algn="ctr"/>
                      <a:r>
                        <a:rPr lang="en-US" sz="1600" dirty="0">
                          <a:solidFill>
                            <a:schemeClr val="tx2"/>
                          </a:solidFill>
                        </a:rPr>
                        <a:t>+ Windows VM</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1605"/>
                  </a:ext>
                </a:extLst>
              </a:tr>
            </a:tbl>
          </a:graphicData>
        </a:graphic>
      </p:graphicFrame>
      <p:sp>
        <p:nvSpPr>
          <p:cNvPr id="7" name="TextBox 6">
            <a:extLst>
              <a:ext uri="{FF2B5EF4-FFF2-40B4-BE49-F238E27FC236}">
                <a16:creationId xmlns:a16="http://schemas.microsoft.com/office/drawing/2014/main" id="{8D5D49D3-1081-448C-A5BE-75C494D3FF77}"/>
              </a:ext>
            </a:extLst>
          </p:cNvPr>
          <p:cNvSpPr txBox="1"/>
          <p:nvPr/>
        </p:nvSpPr>
        <p:spPr>
          <a:xfrm>
            <a:off x="5622407" y="4155876"/>
            <a:ext cx="183110" cy="224114"/>
          </a:xfrm>
          <a:prstGeom prst="rect">
            <a:avLst/>
          </a:prstGeom>
          <a:noFill/>
        </p:spPr>
        <p:txBody>
          <a:bodyPr wrap="none" lIns="0" tIns="0" rIns="0" bIns="0" rtlCol="0">
            <a:spAutoFit/>
          </a:bodyPr>
          <a:lstStyle/>
          <a:p>
            <a:r>
              <a:rPr lang="en-US" sz="1428" b="1" i="1"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or</a:t>
            </a:r>
          </a:p>
        </p:txBody>
      </p:sp>
      <p:sp>
        <p:nvSpPr>
          <p:cNvPr id="8" name="TextBox 7">
            <a:extLst>
              <a:ext uri="{FF2B5EF4-FFF2-40B4-BE49-F238E27FC236}">
                <a16:creationId xmlns:a16="http://schemas.microsoft.com/office/drawing/2014/main" id="{183AAF87-AF50-426D-BAB5-86075006DB31}"/>
              </a:ext>
            </a:extLst>
          </p:cNvPr>
          <p:cNvSpPr txBox="1"/>
          <p:nvPr/>
        </p:nvSpPr>
        <p:spPr>
          <a:xfrm>
            <a:off x="6878831" y="4155876"/>
            <a:ext cx="246104" cy="224114"/>
          </a:xfrm>
          <a:prstGeom prst="rect">
            <a:avLst/>
          </a:prstGeom>
          <a:noFill/>
        </p:spPr>
        <p:txBody>
          <a:bodyPr wrap="square" lIns="0" tIns="0" rIns="0" bIns="0" rtlCol="0">
            <a:spAutoFit/>
          </a:bodyPr>
          <a:lstStyle/>
          <a:p>
            <a:r>
              <a:rPr lang="en-US" sz="1428" b="1" i="1"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or</a:t>
            </a:r>
          </a:p>
        </p:txBody>
      </p:sp>
      <p:sp>
        <p:nvSpPr>
          <p:cNvPr id="9" name="TextBox 8">
            <a:extLst>
              <a:ext uri="{FF2B5EF4-FFF2-40B4-BE49-F238E27FC236}">
                <a16:creationId xmlns:a16="http://schemas.microsoft.com/office/drawing/2014/main" id="{EA5EDAAD-20B5-40F9-85D1-EDEC9E079DCF}"/>
              </a:ext>
            </a:extLst>
          </p:cNvPr>
          <p:cNvSpPr txBox="1"/>
          <p:nvPr/>
        </p:nvSpPr>
        <p:spPr>
          <a:xfrm>
            <a:off x="10363141" y="4155876"/>
            <a:ext cx="246104" cy="224114"/>
          </a:xfrm>
          <a:prstGeom prst="rect">
            <a:avLst/>
          </a:prstGeom>
          <a:noFill/>
        </p:spPr>
        <p:txBody>
          <a:bodyPr wrap="square" lIns="0" tIns="0" rIns="0" bIns="0" rtlCol="0">
            <a:spAutoFit/>
          </a:bodyPr>
          <a:lstStyle/>
          <a:p>
            <a:r>
              <a:rPr lang="en-US" sz="1428" b="1" i="1"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or</a:t>
            </a:r>
          </a:p>
        </p:txBody>
      </p:sp>
    </p:spTree>
    <p:extLst>
      <p:ext uri="{BB962C8B-B14F-4D97-AF65-F5344CB8AC3E}">
        <p14:creationId xmlns:p14="http://schemas.microsoft.com/office/powerpoint/2010/main" val="5635632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Capacity Model</a:t>
            </a:r>
          </a:p>
        </p:txBody>
      </p:sp>
    </p:spTree>
    <p:extLst>
      <p:ext uri="{BB962C8B-B14F-4D97-AF65-F5344CB8AC3E}">
        <p14:creationId xmlns:p14="http://schemas.microsoft.com/office/powerpoint/2010/main" val="2917751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163792" y="-23996"/>
            <a:ext cx="4350634" cy="699254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eaLnBrk="0" fontAlgn="base" hangingPunct="0">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7" name="Group 16"/>
          <p:cNvGrpSpPr/>
          <p:nvPr/>
        </p:nvGrpSpPr>
        <p:grpSpPr>
          <a:xfrm>
            <a:off x="8682555" y="3303897"/>
            <a:ext cx="3199266" cy="1932810"/>
            <a:chOff x="960437" y="3421062"/>
            <a:chExt cx="2667000" cy="1550808"/>
          </a:xfrm>
          <a:solidFill>
            <a:schemeClr val="bg1"/>
          </a:solidFill>
        </p:grpSpPr>
        <p:sp>
          <p:nvSpPr>
            <p:cNvPr id="11" name="Freeform 5"/>
            <p:cNvSpPr>
              <a:spLocks/>
            </p:cNvSpPr>
            <p:nvPr/>
          </p:nvSpPr>
          <p:spPr bwMode="auto">
            <a:xfrm>
              <a:off x="960437" y="3421062"/>
              <a:ext cx="2667000" cy="1550808"/>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grp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 name="TextBox 11"/>
            <p:cNvSpPr txBox="1"/>
            <p:nvPr/>
          </p:nvSpPr>
          <p:spPr>
            <a:xfrm>
              <a:off x="1271519" y="3781551"/>
              <a:ext cx="2115069" cy="1052829"/>
            </a:xfrm>
            <a:prstGeom prst="rect">
              <a:avLst/>
            </a:prstGeom>
            <a:noFill/>
          </p:spPr>
          <p:txBody>
            <a:bodyPr wrap="square" lIns="182828" tIns="146262" rIns="182828" bIns="146262" rtlCol="0">
              <a:spAutoFit/>
            </a:bodyPr>
            <a:lstStyle/>
            <a:p>
              <a:pPr algn="ctr" defTabSz="931505" eaLnBrk="0" fontAlgn="base" hangingPunct="0">
                <a:lnSpc>
                  <a:spcPct val="90000"/>
                </a:lnSpc>
                <a:spcBef>
                  <a:spcPct val="0"/>
                </a:spcBef>
                <a:spcAft>
                  <a:spcPts val="600"/>
                </a:spcAft>
                <a:defRPr/>
              </a:pPr>
              <a:r>
                <a:rPr lang="en-US" sz="3599" dirty="0">
                  <a:solidFill>
                    <a:srgbClr val="0078D7"/>
                  </a:solidFill>
                  <a:latin typeface="Segoe UI Semibold" panose="020B0702040204020203" pitchFamily="34" charset="0"/>
                  <a:ea typeface="MS PGothic" panose="020B0600070205080204" pitchFamily="34" charset="-128"/>
                  <a:cs typeface="Segoe UI Semibold" panose="020B0702040204020203" pitchFamily="34" charset="0"/>
                </a:rPr>
                <a:t>Azure Stack Hub</a:t>
              </a:r>
            </a:p>
          </p:txBody>
        </p:sp>
      </p:grpSp>
      <p:grpSp>
        <p:nvGrpSpPr>
          <p:cNvPr id="2" name="Group 1"/>
          <p:cNvGrpSpPr/>
          <p:nvPr/>
        </p:nvGrpSpPr>
        <p:grpSpPr>
          <a:xfrm>
            <a:off x="8084077" y="4968480"/>
            <a:ext cx="4348590" cy="2120601"/>
            <a:chOff x="7105241" y="4871501"/>
            <a:chExt cx="4819840" cy="2079209"/>
          </a:xfrm>
        </p:grpSpPr>
        <p:sp>
          <p:nvSpPr>
            <p:cNvPr id="10" name="TextBox 9"/>
            <p:cNvSpPr txBox="1"/>
            <p:nvPr/>
          </p:nvSpPr>
          <p:spPr>
            <a:xfrm>
              <a:off x="8774381" y="5224630"/>
              <a:ext cx="1576223" cy="676900"/>
            </a:xfrm>
            <a:prstGeom prst="rect">
              <a:avLst/>
            </a:prstGeom>
            <a:noFill/>
          </p:spPr>
          <p:txBody>
            <a:bodyPr wrap="none" lIns="182828" tIns="146262" rIns="182828" bIns="146262" rtlCol="0">
              <a:spAutoFit/>
            </a:bodyPr>
            <a:lstStyle/>
            <a:p>
              <a:pPr defTabSz="931505" eaLnBrk="0" fontAlgn="base" hangingPunct="0">
                <a:lnSpc>
                  <a:spcPct val="90000"/>
                </a:lnSpc>
                <a:spcBef>
                  <a:spcPct val="0"/>
                </a:spcBef>
                <a:spcAft>
                  <a:spcPts val="600"/>
                </a:spcAft>
                <a:defRPr/>
              </a:pPr>
              <a:r>
                <a:rPr lang="en-US" sz="1398" dirty="0">
                  <a:solidFill>
                    <a:schemeClr val="bg1"/>
                  </a:solidFill>
                  <a:latin typeface="Segoe UI Semibold" panose="020B0702040204020203" pitchFamily="34" charset="0"/>
                  <a:ea typeface="MS PGothic" panose="020B0600070205080204" pitchFamily="34" charset="-128"/>
                  <a:cs typeface="Segoe UI Semibold" panose="020B0702040204020203" pitchFamily="34" charset="0"/>
                </a:rPr>
                <a:t>Hosted and </a:t>
              </a:r>
              <a:br>
                <a:rPr lang="en-US" sz="1398" dirty="0">
                  <a:solidFill>
                    <a:schemeClr val="bg1"/>
                  </a:solidFill>
                  <a:latin typeface="Segoe UI Semibold" panose="020B0702040204020203" pitchFamily="34" charset="0"/>
                  <a:ea typeface="MS PGothic" panose="020B0600070205080204" pitchFamily="34" charset="-128"/>
                  <a:cs typeface="Segoe UI Semibold" panose="020B0702040204020203" pitchFamily="34" charset="0"/>
                </a:rPr>
              </a:br>
              <a:r>
                <a:rPr lang="en-US" sz="1398" dirty="0">
                  <a:solidFill>
                    <a:schemeClr val="bg1"/>
                  </a:solidFill>
                  <a:latin typeface="Segoe UI Semibold" panose="020B0702040204020203" pitchFamily="34" charset="0"/>
                  <a:ea typeface="MS PGothic" panose="020B0600070205080204" pitchFamily="34" charset="-128"/>
                  <a:cs typeface="Segoe UI Semibold" panose="020B0702040204020203" pitchFamily="34" charset="0"/>
                </a:rPr>
                <a:t>On-premises</a:t>
              </a:r>
            </a:p>
          </p:txBody>
        </p:sp>
        <p:sp>
          <p:nvSpPr>
            <p:cNvPr id="19" name="AutoShape 3"/>
            <p:cNvSpPr>
              <a:spLocks noChangeAspect="1" noChangeArrowheads="1" noTextEdit="1"/>
            </p:cNvSpPr>
            <p:nvPr/>
          </p:nvSpPr>
          <p:spPr bwMode="auto">
            <a:xfrm>
              <a:off x="7105241" y="4871501"/>
              <a:ext cx="4816728" cy="207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6" name="Rectangle 5"/>
            <p:cNvSpPr>
              <a:spLocks noChangeArrowheads="1"/>
            </p:cNvSpPr>
            <p:nvPr/>
          </p:nvSpPr>
          <p:spPr bwMode="auto">
            <a:xfrm>
              <a:off x="11423955" y="5290145"/>
              <a:ext cx="501126" cy="1654340"/>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7" name="Line 6"/>
            <p:cNvSpPr>
              <a:spLocks noChangeShapeType="1"/>
            </p:cNvSpPr>
            <p:nvPr/>
          </p:nvSpPr>
          <p:spPr bwMode="auto">
            <a:xfrm>
              <a:off x="11423955" y="5358621"/>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8" name="Line 7"/>
            <p:cNvSpPr>
              <a:spLocks noChangeShapeType="1"/>
            </p:cNvSpPr>
            <p:nvPr/>
          </p:nvSpPr>
          <p:spPr bwMode="auto">
            <a:xfrm>
              <a:off x="11423955" y="543332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9" name="Line 8"/>
            <p:cNvSpPr>
              <a:spLocks noChangeShapeType="1"/>
            </p:cNvSpPr>
            <p:nvPr/>
          </p:nvSpPr>
          <p:spPr bwMode="auto">
            <a:xfrm>
              <a:off x="11423955" y="5508025"/>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0" name="Line 9"/>
            <p:cNvSpPr>
              <a:spLocks noChangeShapeType="1"/>
            </p:cNvSpPr>
            <p:nvPr/>
          </p:nvSpPr>
          <p:spPr bwMode="auto">
            <a:xfrm>
              <a:off x="11423955" y="5581170"/>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1" name="Line 10"/>
            <p:cNvSpPr>
              <a:spLocks noChangeShapeType="1"/>
            </p:cNvSpPr>
            <p:nvPr/>
          </p:nvSpPr>
          <p:spPr bwMode="auto">
            <a:xfrm>
              <a:off x="11423955" y="565587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2" name="Line 11"/>
            <p:cNvSpPr>
              <a:spLocks noChangeShapeType="1"/>
            </p:cNvSpPr>
            <p:nvPr/>
          </p:nvSpPr>
          <p:spPr bwMode="auto">
            <a:xfrm>
              <a:off x="11423955" y="572901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3" name="Line 12"/>
            <p:cNvSpPr>
              <a:spLocks noChangeShapeType="1"/>
            </p:cNvSpPr>
            <p:nvPr/>
          </p:nvSpPr>
          <p:spPr bwMode="auto">
            <a:xfrm>
              <a:off x="11423955" y="580683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4" name="Line 13"/>
            <p:cNvSpPr>
              <a:spLocks noChangeShapeType="1"/>
            </p:cNvSpPr>
            <p:nvPr/>
          </p:nvSpPr>
          <p:spPr bwMode="auto">
            <a:xfrm>
              <a:off x="11423955" y="587997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5" name="Line 14"/>
            <p:cNvSpPr>
              <a:spLocks noChangeShapeType="1"/>
            </p:cNvSpPr>
            <p:nvPr/>
          </p:nvSpPr>
          <p:spPr bwMode="auto">
            <a:xfrm>
              <a:off x="11423955" y="5954681"/>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6" name="Line 15"/>
            <p:cNvSpPr>
              <a:spLocks noChangeShapeType="1"/>
            </p:cNvSpPr>
            <p:nvPr/>
          </p:nvSpPr>
          <p:spPr bwMode="auto">
            <a:xfrm>
              <a:off x="11423955" y="602782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7" name="Line 16"/>
            <p:cNvSpPr>
              <a:spLocks noChangeShapeType="1"/>
            </p:cNvSpPr>
            <p:nvPr/>
          </p:nvSpPr>
          <p:spPr bwMode="auto">
            <a:xfrm>
              <a:off x="11423955" y="610252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8" name="Line 17"/>
            <p:cNvSpPr>
              <a:spLocks noChangeShapeType="1"/>
            </p:cNvSpPr>
            <p:nvPr/>
          </p:nvSpPr>
          <p:spPr bwMode="auto">
            <a:xfrm>
              <a:off x="11423955" y="6175674"/>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9" name="Line 18"/>
            <p:cNvSpPr>
              <a:spLocks noChangeShapeType="1"/>
            </p:cNvSpPr>
            <p:nvPr/>
          </p:nvSpPr>
          <p:spPr bwMode="auto">
            <a:xfrm>
              <a:off x="11423955" y="625037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0" name="Line 19"/>
            <p:cNvSpPr>
              <a:spLocks noChangeShapeType="1"/>
            </p:cNvSpPr>
            <p:nvPr/>
          </p:nvSpPr>
          <p:spPr bwMode="auto">
            <a:xfrm>
              <a:off x="11423955" y="632507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1" name="Line 20"/>
            <p:cNvSpPr>
              <a:spLocks noChangeShapeType="1"/>
            </p:cNvSpPr>
            <p:nvPr/>
          </p:nvSpPr>
          <p:spPr bwMode="auto">
            <a:xfrm>
              <a:off x="11423955" y="6398225"/>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2" name="Line 21"/>
            <p:cNvSpPr>
              <a:spLocks noChangeShapeType="1"/>
            </p:cNvSpPr>
            <p:nvPr/>
          </p:nvSpPr>
          <p:spPr bwMode="auto">
            <a:xfrm>
              <a:off x="11423955" y="647292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3" name="Line 22"/>
            <p:cNvSpPr>
              <a:spLocks noChangeShapeType="1"/>
            </p:cNvSpPr>
            <p:nvPr/>
          </p:nvSpPr>
          <p:spPr bwMode="auto">
            <a:xfrm>
              <a:off x="11423955" y="6546072"/>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4" name="Line 23"/>
            <p:cNvSpPr>
              <a:spLocks noChangeShapeType="1"/>
            </p:cNvSpPr>
            <p:nvPr/>
          </p:nvSpPr>
          <p:spPr bwMode="auto">
            <a:xfrm>
              <a:off x="11423955" y="662388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5" name="Line 24"/>
            <p:cNvSpPr>
              <a:spLocks noChangeShapeType="1"/>
            </p:cNvSpPr>
            <p:nvPr/>
          </p:nvSpPr>
          <p:spPr bwMode="auto">
            <a:xfrm>
              <a:off x="11423955" y="669703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6" name="Line 25"/>
            <p:cNvSpPr>
              <a:spLocks noChangeShapeType="1"/>
            </p:cNvSpPr>
            <p:nvPr/>
          </p:nvSpPr>
          <p:spPr bwMode="auto">
            <a:xfrm>
              <a:off x="11423955" y="6771735"/>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7" name="Line 26"/>
            <p:cNvSpPr>
              <a:spLocks noChangeShapeType="1"/>
            </p:cNvSpPr>
            <p:nvPr/>
          </p:nvSpPr>
          <p:spPr bwMode="auto">
            <a:xfrm>
              <a:off x="11423955" y="6844880"/>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8" name="Line 27"/>
            <p:cNvSpPr>
              <a:spLocks noChangeShapeType="1"/>
            </p:cNvSpPr>
            <p:nvPr/>
          </p:nvSpPr>
          <p:spPr bwMode="auto">
            <a:xfrm>
              <a:off x="11423955" y="6920068"/>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9" name="Freeform 28"/>
            <p:cNvSpPr>
              <a:spLocks/>
            </p:cNvSpPr>
            <p:nvPr/>
          </p:nvSpPr>
          <p:spPr bwMode="auto">
            <a:xfrm>
              <a:off x="11483094" y="5150078"/>
              <a:ext cx="375067" cy="140066"/>
            </a:xfrm>
            <a:custGeom>
              <a:avLst/>
              <a:gdLst>
                <a:gd name="T0" fmla="*/ 241 w 241"/>
                <a:gd name="T1" fmla="*/ 0 h 90"/>
                <a:gd name="T2" fmla="*/ 0 w 241"/>
                <a:gd name="T3" fmla="*/ 33 h 90"/>
                <a:gd name="T4" fmla="*/ 0 w 241"/>
                <a:gd name="T5" fmla="*/ 90 h 90"/>
                <a:gd name="T6" fmla="*/ 241 w 241"/>
                <a:gd name="T7" fmla="*/ 90 h 90"/>
                <a:gd name="T8" fmla="*/ 241 w 241"/>
                <a:gd name="T9" fmla="*/ 0 h 90"/>
              </a:gdLst>
              <a:ahLst/>
              <a:cxnLst>
                <a:cxn ang="0">
                  <a:pos x="T0" y="T1"/>
                </a:cxn>
                <a:cxn ang="0">
                  <a:pos x="T2" y="T3"/>
                </a:cxn>
                <a:cxn ang="0">
                  <a:pos x="T4" y="T5"/>
                </a:cxn>
                <a:cxn ang="0">
                  <a:pos x="T6" y="T7"/>
                </a:cxn>
                <a:cxn ang="0">
                  <a:pos x="T8" y="T9"/>
                </a:cxn>
              </a:cxnLst>
              <a:rect l="0" t="0" r="r" b="b"/>
              <a:pathLst>
                <a:path w="241" h="90">
                  <a:moveTo>
                    <a:pt x="241" y="0"/>
                  </a:moveTo>
                  <a:lnTo>
                    <a:pt x="0" y="33"/>
                  </a:lnTo>
                  <a:lnTo>
                    <a:pt x="0" y="90"/>
                  </a:lnTo>
                  <a:lnTo>
                    <a:pt x="241" y="90"/>
                  </a:lnTo>
                  <a:lnTo>
                    <a:pt x="241"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0" name="Rectangle 29"/>
            <p:cNvSpPr>
              <a:spLocks noChangeArrowheads="1"/>
            </p:cNvSpPr>
            <p:nvPr/>
          </p:nvSpPr>
          <p:spPr bwMode="auto">
            <a:xfrm>
              <a:off x="10793657" y="5003787"/>
              <a:ext cx="490233" cy="1940698"/>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1" name="Freeform 30"/>
            <p:cNvSpPr>
              <a:spLocks/>
            </p:cNvSpPr>
            <p:nvPr/>
          </p:nvSpPr>
          <p:spPr bwMode="auto">
            <a:xfrm>
              <a:off x="10793657" y="5003787"/>
              <a:ext cx="490233" cy="214768"/>
            </a:xfrm>
            <a:custGeom>
              <a:avLst/>
              <a:gdLst>
                <a:gd name="T0" fmla="*/ 0 w 315"/>
                <a:gd name="T1" fmla="*/ 0 h 138"/>
                <a:gd name="T2" fmla="*/ 69 w 315"/>
                <a:gd name="T3" fmla="*/ 138 h 138"/>
                <a:gd name="T4" fmla="*/ 236 w 315"/>
                <a:gd name="T5" fmla="*/ 138 h 138"/>
                <a:gd name="T6" fmla="*/ 315 w 315"/>
                <a:gd name="T7" fmla="*/ 0 h 138"/>
                <a:gd name="T8" fmla="*/ 0 w 315"/>
                <a:gd name="T9" fmla="*/ 0 h 138"/>
              </a:gdLst>
              <a:ahLst/>
              <a:cxnLst>
                <a:cxn ang="0">
                  <a:pos x="T0" y="T1"/>
                </a:cxn>
                <a:cxn ang="0">
                  <a:pos x="T2" y="T3"/>
                </a:cxn>
                <a:cxn ang="0">
                  <a:pos x="T4" y="T5"/>
                </a:cxn>
                <a:cxn ang="0">
                  <a:pos x="T6" y="T7"/>
                </a:cxn>
                <a:cxn ang="0">
                  <a:pos x="T8" y="T9"/>
                </a:cxn>
              </a:cxnLst>
              <a:rect l="0" t="0" r="r" b="b"/>
              <a:pathLst>
                <a:path w="315" h="138">
                  <a:moveTo>
                    <a:pt x="0" y="0"/>
                  </a:moveTo>
                  <a:lnTo>
                    <a:pt x="69" y="138"/>
                  </a:lnTo>
                  <a:lnTo>
                    <a:pt x="236" y="138"/>
                  </a:lnTo>
                  <a:lnTo>
                    <a:pt x="315" y="0"/>
                  </a:lnTo>
                  <a:lnTo>
                    <a:pt x="0" y="0"/>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2" name="Rectangle 31"/>
            <p:cNvSpPr>
              <a:spLocks noChangeArrowheads="1"/>
            </p:cNvSpPr>
            <p:nvPr/>
          </p:nvSpPr>
          <p:spPr bwMode="auto">
            <a:xfrm>
              <a:off x="10901041" y="5257462"/>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3" name="Rectangle 32"/>
            <p:cNvSpPr>
              <a:spLocks noChangeArrowheads="1"/>
            </p:cNvSpPr>
            <p:nvPr/>
          </p:nvSpPr>
          <p:spPr bwMode="auto">
            <a:xfrm>
              <a:off x="10901041" y="5322826"/>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4" name="Rectangle 33"/>
            <p:cNvSpPr>
              <a:spLocks noChangeArrowheads="1"/>
            </p:cNvSpPr>
            <p:nvPr/>
          </p:nvSpPr>
          <p:spPr bwMode="auto">
            <a:xfrm>
              <a:off x="10901041" y="5392860"/>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5" name="Rectangle 34"/>
            <p:cNvSpPr>
              <a:spLocks noChangeArrowheads="1"/>
            </p:cNvSpPr>
            <p:nvPr/>
          </p:nvSpPr>
          <p:spPr bwMode="auto">
            <a:xfrm>
              <a:off x="10901041" y="5461336"/>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6" name="Rectangle 35"/>
            <p:cNvSpPr>
              <a:spLocks noChangeArrowheads="1"/>
            </p:cNvSpPr>
            <p:nvPr/>
          </p:nvSpPr>
          <p:spPr bwMode="auto">
            <a:xfrm>
              <a:off x="10901041" y="5529813"/>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7" name="Rectangle 36"/>
            <p:cNvSpPr>
              <a:spLocks noChangeArrowheads="1"/>
            </p:cNvSpPr>
            <p:nvPr/>
          </p:nvSpPr>
          <p:spPr bwMode="auto">
            <a:xfrm>
              <a:off x="10901041" y="5599846"/>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8" name="Rectangle 37"/>
            <p:cNvSpPr>
              <a:spLocks noChangeArrowheads="1"/>
            </p:cNvSpPr>
            <p:nvPr/>
          </p:nvSpPr>
          <p:spPr bwMode="auto">
            <a:xfrm>
              <a:off x="10901041" y="5668324"/>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9" name="Rectangle 38"/>
            <p:cNvSpPr>
              <a:spLocks noChangeArrowheads="1"/>
            </p:cNvSpPr>
            <p:nvPr/>
          </p:nvSpPr>
          <p:spPr bwMode="auto">
            <a:xfrm>
              <a:off x="10901041" y="5736800"/>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0" name="Rectangle 39"/>
            <p:cNvSpPr>
              <a:spLocks noChangeArrowheads="1"/>
            </p:cNvSpPr>
            <p:nvPr/>
          </p:nvSpPr>
          <p:spPr bwMode="auto">
            <a:xfrm>
              <a:off x="10901041" y="5803721"/>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1" name="Rectangle 40"/>
            <p:cNvSpPr>
              <a:spLocks noChangeArrowheads="1"/>
            </p:cNvSpPr>
            <p:nvPr/>
          </p:nvSpPr>
          <p:spPr bwMode="auto">
            <a:xfrm>
              <a:off x="10901041" y="5872198"/>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2" name="Rectangle 41"/>
            <p:cNvSpPr>
              <a:spLocks noChangeArrowheads="1"/>
            </p:cNvSpPr>
            <p:nvPr/>
          </p:nvSpPr>
          <p:spPr bwMode="auto">
            <a:xfrm>
              <a:off x="10901041" y="5942231"/>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3" name="Rectangle 42"/>
            <p:cNvSpPr>
              <a:spLocks noChangeArrowheads="1"/>
            </p:cNvSpPr>
            <p:nvPr/>
          </p:nvSpPr>
          <p:spPr bwMode="auto">
            <a:xfrm>
              <a:off x="10901041" y="6010707"/>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4" name="Rectangle 43"/>
            <p:cNvSpPr>
              <a:spLocks noChangeArrowheads="1"/>
            </p:cNvSpPr>
            <p:nvPr/>
          </p:nvSpPr>
          <p:spPr bwMode="auto">
            <a:xfrm>
              <a:off x="10901041" y="6079184"/>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5" name="Rectangle 44"/>
            <p:cNvSpPr>
              <a:spLocks noChangeArrowheads="1"/>
            </p:cNvSpPr>
            <p:nvPr/>
          </p:nvSpPr>
          <p:spPr bwMode="auto">
            <a:xfrm>
              <a:off x="10901041" y="6147662"/>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6" name="Rectangle 45"/>
            <p:cNvSpPr>
              <a:spLocks noChangeArrowheads="1"/>
            </p:cNvSpPr>
            <p:nvPr/>
          </p:nvSpPr>
          <p:spPr bwMode="auto">
            <a:xfrm>
              <a:off x="10901041" y="6217695"/>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7" name="Rectangle 46"/>
            <p:cNvSpPr>
              <a:spLocks noChangeArrowheads="1"/>
            </p:cNvSpPr>
            <p:nvPr/>
          </p:nvSpPr>
          <p:spPr bwMode="auto">
            <a:xfrm>
              <a:off x="10901041" y="6283059"/>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8" name="Rectangle 47"/>
            <p:cNvSpPr>
              <a:spLocks noChangeArrowheads="1"/>
            </p:cNvSpPr>
            <p:nvPr/>
          </p:nvSpPr>
          <p:spPr bwMode="auto">
            <a:xfrm>
              <a:off x="10901041" y="6353092"/>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9" name="Rectangle 48"/>
            <p:cNvSpPr>
              <a:spLocks noChangeArrowheads="1"/>
            </p:cNvSpPr>
            <p:nvPr/>
          </p:nvSpPr>
          <p:spPr bwMode="auto">
            <a:xfrm>
              <a:off x="10901041" y="6421569"/>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0" name="Rectangle 49"/>
            <p:cNvSpPr>
              <a:spLocks noChangeArrowheads="1"/>
            </p:cNvSpPr>
            <p:nvPr/>
          </p:nvSpPr>
          <p:spPr bwMode="auto">
            <a:xfrm>
              <a:off x="10901041" y="6490046"/>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1" name="Rectangle 50"/>
            <p:cNvSpPr>
              <a:spLocks noChangeArrowheads="1"/>
            </p:cNvSpPr>
            <p:nvPr/>
          </p:nvSpPr>
          <p:spPr bwMode="auto">
            <a:xfrm>
              <a:off x="10901041" y="6560079"/>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2" name="Rectangle 51"/>
            <p:cNvSpPr>
              <a:spLocks noChangeArrowheads="1"/>
            </p:cNvSpPr>
            <p:nvPr/>
          </p:nvSpPr>
          <p:spPr bwMode="auto">
            <a:xfrm>
              <a:off x="10901041" y="6628556"/>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3" name="Rectangle 52"/>
            <p:cNvSpPr>
              <a:spLocks noChangeArrowheads="1"/>
            </p:cNvSpPr>
            <p:nvPr/>
          </p:nvSpPr>
          <p:spPr bwMode="auto">
            <a:xfrm>
              <a:off x="10901041" y="6697034"/>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4" name="Rectangle 53"/>
            <p:cNvSpPr>
              <a:spLocks noChangeArrowheads="1"/>
            </p:cNvSpPr>
            <p:nvPr/>
          </p:nvSpPr>
          <p:spPr bwMode="auto">
            <a:xfrm>
              <a:off x="10901041" y="6765511"/>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5" name="Rectangle 54"/>
            <p:cNvSpPr>
              <a:spLocks noChangeArrowheads="1"/>
            </p:cNvSpPr>
            <p:nvPr/>
          </p:nvSpPr>
          <p:spPr bwMode="auto">
            <a:xfrm>
              <a:off x="10901041" y="6832430"/>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6" name="Rectangle 55"/>
            <p:cNvSpPr>
              <a:spLocks noChangeArrowheads="1"/>
            </p:cNvSpPr>
            <p:nvPr/>
          </p:nvSpPr>
          <p:spPr bwMode="auto">
            <a:xfrm>
              <a:off x="10901041" y="6901393"/>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7" name="Rectangle 56"/>
            <p:cNvSpPr>
              <a:spLocks noChangeArrowheads="1"/>
            </p:cNvSpPr>
            <p:nvPr/>
          </p:nvSpPr>
          <p:spPr bwMode="auto">
            <a:xfrm>
              <a:off x="10158689" y="6181900"/>
              <a:ext cx="482451" cy="38440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8" name="Freeform 57"/>
            <p:cNvSpPr>
              <a:spLocks/>
            </p:cNvSpPr>
            <p:nvPr/>
          </p:nvSpPr>
          <p:spPr bwMode="auto">
            <a:xfrm>
              <a:off x="10435709" y="5473787"/>
              <a:ext cx="412418" cy="1476923"/>
            </a:xfrm>
            <a:custGeom>
              <a:avLst/>
              <a:gdLst>
                <a:gd name="T0" fmla="*/ 0 w 265"/>
                <a:gd name="T1" fmla="*/ 0 h 949"/>
                <a:gd name="T2" fmla="*/ 265 w 265"/>
                <a:gd name="T3" fmla="*/ 0 h 949"/>
                <a:gd name="T4" fmla="*/ 265 w 265"/>
                <a:gd name="T5" fmla="*/ 949 h 949"/>
                <a:gd name="T6" fmla="*/ 0 w 265"/>
                <a:gd name="T7" fmla="*/ 949 h 949"/>
                <a:gd name="T8" fmla="*/ 0 w 265"/>
                <a:gd name="T9" fmla="*/ 617 h 949"/>
                <a:gd name="T10" fmla="*/ 0 w 265"/>
                <a:gd name="T11" fmla="*/ 0 h 949"/>
              </a:gdLst>
              <a:ahLst/>
              <a:cxnLst>
                <a:cxn ang="0">
                  <a:pos x="T0" y="T1"/>
                </a:cxn>
                <a:cxn ang="0">
                  <a:pos x="T2" y="T3"/>
                </a:cxn>
                <a:cxn ang="0">
                  <a:pos x="T4" y="T5"/>
                </a:cxn>
                <a:cxn ang="0">
                  <a:pos x="T6" y="T7"/>
                </a:cxn>
                <a:cxn ang="0">
                  <a:pos x="T8" y="T9"/>
                </a:cxn>
                <a:cxn ang="0">
                  <a:pos x="T10" y="T11"/>
                </a:cxn>
              </a:cxnLst>
              <a:rect l="0" t="0" r="r" b="b"/>
              <a:pathLst>
                <a:path w="265" h="949">
                  <a:moveTo>
                    <a:pt x="0" y="0"/>
                  </a:moveTo>
                  <a:lnTo>
                    <a:pt x="265" y="0"/>
                  </a:lnTo>
                  <a:lnTo>
                    <a:pt x="265" y="949"/>
                  </a:lnTo>
                  <a:lnTo>
                    <a:pt x="0" y="949"/>
                  </a:lnTo>
                  <a:lnTo>
                    <a:pt x="0" y="617"/>
                  </a:lnTo>
                  <a:lnTo>
                    <a:pt x="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9" name="Freeform 58"/>
            <p:cNvSpPr>
              <a:spLocks/>
            </p:cNvSpPr>
            <p:nvPr/>
          </p:nvSpPr>
          <p:spPr bwMode="auto">
            <a:xfrm>
              <a:off x="10158689" y="6186570"/>
              <a:ext cx="277020" cy="764140"/>
            </a:xfrm>
            <a:custGeom>
              <a:avLst/>
              <a:gdLst>
                <a:gd name="T0" fmla="*/ 0 w 178"/>
                <a:gd name="T1" fmla="*/ 244 h 491"/>
                <a:gd name="T2" fmla="*/ 0 w 178"/>
                <a:gd name="T3" fmla="*/ 491 h 491"/>
                <a:gd name="T4" fmla="*/ 178 w 178"/>
                <a:gd name="T5" fmla="*/ 491 h 491"/>
                <a:gd name="T6" fmla="*/ 178 w 178"/>
                <a:gd name="T7" fmla="*/ 0 h 491"/>
                <a:gd name="T8" fmla="*/ 0 w 178"/>
                <a:gd name="T9" fmla="*/ 244 h 491"/>
              </a:gdLst>
              <a:ahLst/>
              <a:cxnLst>
                <a:cxn ang="0">
                  <a:pos x="T0" y="T1"/>
                </a:cxn>
                <a:cxn ang="0">
                  <a:pos x="T2" y="T3"/>
                </a:cxn>
                <a:cxn ang="0">
                  <a:pos x="T4" y="T5"/>
                </a:cxn>
                <a:cxn ang="0">
                  <a:pos x="T6" y="T7"/>
                </a:cxn>
                <a:cxn ang="0">
                  <a:pos x="T8" y="T9"/>
                </a:cxn>
              </a:cxnLst>
              <a:rect l="0" t="0" r="r" b="b"/>
              <a:pathLst>
                <a:path w="178" h="491">
                  <a:moveTo>
                    <a:pt x="0" y="244"/>
                  </a:moveTo>
                  <a:lnTo>
                    <a:pt x="0" y="491"/>
                  </a:lnTo>
                  <a:lnTo>
                    <a:pt x="178" y="491"/>
                  </a:lnTo>
                  <a:lnTo>
                    <a:pt x="178" y="0"/>
                  </a:lnTo>
                  <a:lnTo>
                    <a:pt x="0" y="24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0" name="Rectangle 59"/>
            <p:cNvSpPr>
              <a:spLocks noChangeArrowheads="1"/>
            </p:cNvSpPr>
            <p:nvPr/>
          </p:nvSpPr>
          <p:spPr bwMode="auto">
            <a:xfrm>
              <a:off x="10487067" y="5556270"/>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1" name="Rectangle 60"/>
            <p:cNvSpPr>
              <a:spLocks noChangeArrowheads="1"/>
            </p:cNvSpPr>
            <p:nvPr/>
          </p:nvSpPr>
          <p:spPr bwMode="auto">
            <a:xfrm>
              <a:off x="10577331" y="555627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2" name="Rectangle 61"/>
            <p:cNvSpPr>
              <a:spLocks noChangeArrowheads="1"/>
            </p:cNvSpPr>
            <p:nvPr/>
          </p:nvSpPr>
          <p:spPr bwMode="auto">
            <a:xfrm>
              <a:off x="10666040" y="555627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3" name="Rectangle 62"/>
            <p:cNvSpPr>
              <a:spLocks noChangeArrowheads="1"/>
            </p:cNvSpPr>
            <p:nvPr/>
          </p:nvSpPr>
          <p:spPr bwMode="auto">
            <a:xfrm>
              <a:off x="10756305" y="5556270"/>
              <a:ext cx="37351"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4" name="Rectangle 63"/>
            <p:cNvSpPr>
              <a:spLocks noChangeArrowheads="1"/>
            </p:cNvSpPr>
            <p:nvPr/>
          </p:nvSpPr>
          <p:spPr bwMode="auto">
            <a:xfrm>
              <a:off x="10487067" y="5671436"/>
              <a:ext cx="42020"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5" name="Rectangle 64"/>
            <p:cNvSpPr>
              <a:spLocks noChangeArrowheads="1"/>
            </p:cNvSpPr>
            <p:nvPr/>
          </p:nvSpPr>
          <p:spPr bwMode="auto">
            <a:xfrm>
              <a:off x="10577331" y="5671436"/>
              <a:ext cx="40464" cy="7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6" name="Rectangle 65"/>
            <p:cNvSpPr>
              <a:spLocks noChangeArrowheads="1"/>
            </p:cNvSpPr>
            <p:nvPr/>
          </p:nvSpPr>
          <p:spPr bwMode="auto">
            <a:xfrm>
              <a:off x="10666040" y="5671436"/>
              <a:ext cx="40464" cy="7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7" name="Rectangle 66"/>
            <p:cNvSpPr>
              <a:spLocks noChangeArrowheads="1"/>
            </p:cNvSpPr>
            <p:nvPr/>
          </p:nvSpPr>
          <p:spPr bwMode="auto">
            <a:xfrm>
              <a:off x="10756305" y="5671436"/>
              <a:ext cx="37351"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8" name="Rectangle 67"/>
            <p:cNvSpPr>
              <a:spLocks noChangeArrowheads="1"/>
            </p:cNvSpPr>
            <p:nvPr/>
          </p:nvSpPr>
          <p:spPr bwMode="auto">
            <a:xfrm>
              <a:off x="10487067" y="5788158"/>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9" name="Rectangle 68"/>
            <p:cNvSpPr>
              <a:spLocks noChangeArrowheads="1"/>
            </p:cNvSpPr>
            <p:nvPr/>
          </p:nvSpPr>
          <p:spPr bwMode="auto">
            <a:xfrm>
              <a:off x="10577331" y="5788158"/>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0" name="Rectangle 69"/>
            <p:cNvSpPr>
              <a:spLocks noChangeArrowheads="1"/>
            </p:cNvSpPr>
            <p:nvPr/>
          </p:nvSpPr>
          <p:spPr bwMode="auto">
            <a:xfrm>
              <a:off x="10666040" y="5788158"/>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1" name="Rectangle 70"/>
            <p:cNvSpPr>
              <a:spLocks noChangeArrowheads="1"/>
            </p:cNvSpPr>
            <p:nvPr/>
          </p:nvSpPr>
          <p:spPr bwMode="auto">
            <a:xfrm>
              <a:off x="10756305" y="5788158"/>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2" name="Rectangle 71"/>
            <p:cNvSpPr>
              <a:spLocks noChangeArrowheads="1"/>
            </p:cNvSpPr>
            <p:nvPr/>
          </p:nvSpPr>
          <p:spPr bwMode="auto">
            <a:xfrm>
              <a:off x="10487067" y="5903324"/>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3" name="Rectangle 72"/>
            <p:cNvSpPr>
              <a:spLocks noChangeArrowheads="1"/>
            </p:cNvSpPr>
            <p:nvPr/>
          </p:nvSpPr>
          <p:spPr bwMode="auto">
            <a:xfrm>
              <a:off x="10577331" y="5903324"/>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4" name="Rectangle 73"/>
            <p:cNvSpPr>
              <a:spLocks noChangeArrowheads="1"/>
            </p:cNvSpPr>
            <p:nvPr/>
          </p:nvSpPr>
          <p:spPr bwMode="auto">
            <a:xfrm>
              <a:off x="10666040" y="5903324"/>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5" name="Rectangle 74"/>
            <p:cNvSpPr>
              <a:spLocks noChangeArrowheads="1"/>
            </p:cNvSpPr>
            <p:nvPr/>
          </p:nvSpPr>
          <p:spPr bwMode="auto">
            <a:xfrm>
              <a:off x="10756305" y="5903324"/>
              <a:ext cx="37351"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6" name="Rectangle 75"/>
            <p:cNvSpPr>
              <a:spLocks noChangeArrowheads="1"/>
            </p:cNvSpPr>
            <p:nvPr/>
          </p:nvSpPr>
          <p:spPr bwMode="auto">
            <a:xfrm>
              <a:off x="10487067" y="6020045"/>
              <a:ext cx="42020"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7" name="Rectangle 76"/>
            <p:cNvSpPr>
              <a:spLocks noChangeArrowheads="1"/>
            </p:cNvSpPr>
            <p:nvPr/>
          </p:nvSpPr>
          <p:spPr bwMode="auto">
            <a:xfrm>
              <a:off x="10577331" y="6020045"/>
              <a:ext cx="40464"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8" name="Rectangle 77"/>
            <p:cNvSpPr>
              <a:spLocks noChangeArrowheads="1"/>
            </p:cNvSpPr>
            <p:nvPr/>
          </p:nvSpPr>
          <p:spPr bwMode="auto">
            <a:xfrm>
              <a:off x="10666040" y="6020045"/>
              <a:ext cx="40464" cy="7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9" name="Rectangle 78"/>
            <p:cNvSpPr>
              <a:spLocks noChangeArrowheads="1"/>
            </p:cNvSpPr>
            <p:nvPr/>
          </p:nvSpPr>
          <p:spPr bwMode="auto">
            <a:xfrm>
              <a:off x="10756305" y="6020045"/>
              <a:ext cx="37351"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0" name="Rectangle 79"/>
            <p:cNvSpPr>
              <a:spLocks noChangeArrowheads="1"/>
            </p:cNvSpPr>
            <p:nvPr/>
          </p:nvSpPr>
          <p:spPr bwMode="auto">
            <a:xfrm>
              <a:off x="10487067" y="6135211"/>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1" name="Rectangle 80"/>
            <p:cNvSpPr>
              <a:spLocks noChangeArrowheads="1"/>
            </p:cNvSpPr>
            <p:nvPr/>
          </p:nvSpPr>
          <p:spPr bwMode="auto">
            <a:xfrm>
              <a:off x="10577331" y="6135211"/>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2" name="Rectangle 81"/>
            <p:cNvSpPr>
              <a:spLocks noChangeArrowheads="1"/>
            </p:cNvSpPr>
            <p:nvPr/>
          </p:nvSpPr>
          <p:spPr bwMode="auto">
            <a:xfrm>
              <a:off x="10666040" y="6135211"/>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3" name="Rectangle 82"/>
            <p:cNvSpPr>
              <a:spLocks noChangeArrowheads="1"/>
            </p:cNvSpPr>
            <p:nvPr/>
          </p:nvSpPr>
          <p:spPr bwMode="auto">
            <a:xfrm>
              <a:off x="10756305" y="6135211"/>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4" name="Rectangle 83"/>
            <p:cNvSpPr>
              <a:spLocks noChangeArrowheads="1"/>
            </p:cNvSpPr>
            <p:nvPr/>
          </p:nvSpPr>
          <p:spPr bwMode="auto">
            <a:xfrm>
              <a:off x="10487067" y="6250377"/>
              <a:ext cx="42020"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5" name="Rectangle 84"/>
            <p:cNvSpPr>
              <a:spLocks noChangeArrowheads="1"/>
            </p:cNvSpPr>
            <p:nvPr/>
          </p:nvSpPr>
          <p:spPr bwMode="auto">
            <a:xfrm>
              <a:off x="10577331" y="625037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6" name="Rectangle 85"/>
            <p:cNvSpPr>
              <a:spLocks noChangeArrowheads="1"/>
            </p:cNvSpPr>
            <p:nvPr/>
          </p:nvSpPr>
          <p:spPr bwMode="auto">
            <a:xfrm>
              <a:off x="10666040" y="6250377"/>
              <a:ext cx="40464" cy="79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7" name="Rectangle 86"/>
            <p:cNvSpPr>
              <a:spLocks noChangeArrowheads="1"/>
            </p:cNvSpPr>
            <p:nvPr/>
          </p:nvSpPr>
          <p:spPr bwMode="auto">
            <a:xfrm>
              <a:off x="10756305" y="6250377"/>
              <a:ext cx="37351"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8" name="Rectangle 87"/>
            <p:cNvSpPr>
              <a:spLocks noChangeArrowheads="1"/>
            </p:cNvSpPr>
            <p:nvPr/>
          </p:nvSpPr>
          <p:spPr bwMode="auto">
            <a:xfrm>
              <a:off x="10487067" y="6477595"/>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9" name="Rectangle 88"/>
            <p:cNvSpPr>
              <a:spLocks noChangeArrowheads="1"/>
            </p:cNvSpPr>
            <p:nvPr/>
          </p:nvSpPr>
          <p:spPr bwMode="auto">
            <a:xfrm>
              <a:off x="10577331" y="6477595"/>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0" name="Rectangle 89"/>
            <p:cNvSpPr>
              <a:spLocks noChangeArrowheads="1"/>
            </p:cNvSpPr>
            <p:nvPr/>
          </p:nvSpPr>
          <p:spPr bwMode="auto">
            <a:xfrm>
              <a:off x="10666040" y="647759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1" name="Rectangle 90"/>
            <p:cNvSpPr>
              <a:spLocks noChangeArrowheads="1"/>
            </p:cNvSpPr>
            <p:nvPr/>
          </p:nvSpPr>
          <p:spPr bwMode="auto">
            <a:xfrm>
              <a:off x="10756305" y="6477595"/>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2" name="Rectangle 91"/>
            <p:cNvSpPr>
              <a:spLocks noChangeArrowheads="1"/>
            </p:cNvSpPr>
            <p:nvPr/>
          </p:nvSpPr>
          <p:spPr bwMode="auto">
            <a:xfrm>
              <a:off x="10487067" y="6360874"/>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3" name="Rectangle 92"/>
            <p:cNvSpPr>
              <a:spLocks noChangeArrowheads="1"/>
            </p:cNvSpPr>
            <p:nvPr/>
          </p:nvSpPr>
          <p:spPr bwMode="auto">
            <a:xfrm>
              <a:off x="10577331" y="6360874"/>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4" name="Rectangle 93"/>
            <p:cNvSpPr>
              <a:spLocks noChangeArrowheads="1"/>
            </p:cNvSpPr>
            <p:nvPr/>
          </p:nvSpPr>
          <p:spPr bwMode="auto">
            <a:xfrm>
              <a:off x="10666040" y="6360874"/>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5" name="Rectangle 94"/>
            <p:cNvSpPr>
              <a:spLocks noChangeArrowheads="1"/>
            </p:cNvSpPr>
            <p:nvPr/>
          </p:nvSpPr>
          <p:spPr bwMode="auto">
            <a:xfrm>
              <a:off x="10756305" y="6360874"/>
              <a:ext cx="37351"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6" name="Rectangle 95"/>
            <p:cNvSpPr>
              <a:spLocks noChangeArrowheads="1"/>
            </p:cNvSpPr>
            <p:nvPr/>
          </p:nvSpPr>
          <p:spPr bwMode="auto">
            <a:xfrm>
              <a:off x="10487067" y="6595874"/>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7" name="Rectangle 96"/>
            <p:cNvSpPr>
              <a:spLocks noChangeArrowheads="1"/>
            </p:cNvSpPr>
            <p:nvPr/>
          </p:nvSpPr>
          <p:spPr bwMode="auto">
            <a:xfrm>
              <a:off x="10577331" y="6595874"/>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8" name="Rectangle 97"/>
            <p:cNvSpPr>
              <a:spLocks noChangeArrowheads="1"/>
            </p:cNvSpPr>
            <p:nvPr/>
          </p:nvSpPr>
          <p:spPr bwMode="auto">
            <a:xfrm>
              <a:off x="10666040" y="6595874"/>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9" name="Rectangle 98"/>
            <p:cNvSpPr>
              <a:spLocks noChangeArrowheads="1"/>
            </p:cNvSpPr>
            <p:nvPr/>
          </p:nvSpPr>
          <p:spPr bwMode="auto">
            <a:xfrm>
              <a:off x="10756305" y="6595874"/>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0" name="Rectangle 99"/>
            <p:cNvSpPr>
              <a:spLocks noChangeArrowheads="1"/>
            </p:cNvSpPr>
            <p:nvPr/>
          </p:nvSpPr>
          <p:spPr bwMode="auto">
            <a:xfrm>
              <a:off x="10487067" y="6712597"/>
              <a:ext cx="42020" cy="79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1" name="Rectangle 100"/>
            <p:cNvSpPr>
              <a:spLocks noChangeArrowheads="1"/>
            </p:cNvSpPr>
            <p:nvPr/>
          </p:nvSpPr>
          <p:spPr bwMode="auto">
            <a:xfrm>
              <a:off x="10577331" y="671259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2" name="Rectangle 101"/>
            <p:cNvSpPr>
              <a:spLocks noChangeArrowheads="1"/>
            </p:cNvSpPr>
            <p:nvPr/>
          </p:nvSpPr>
          <p:spPr bwMode="auto">
            <a:xfrm>
              <a:off x="10666040" y="671259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3" name="Rectangle 102"/>
            <p:cNvSpPr>
              <a:spLocks noChangeArrowheads="1"/>
            </p:cNvSpPr>
            <p:nvPr/>
          </p:nvSpPr>
          <p:spPr bwMode="auto">
            <a:xfrm>
              <a:off x="10756305" y="6712597"/>
              <a:ext cx="37351"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4" name="Rectangle 103"/>
            <p:cNvSpPr>
              <a:spLocks noChangeArrowheads="1"/>
            </p:cNvSpPr>
            <p:nvPr/>
          </p:nvSpPr>
          <p:spPr bwMode="auto">
            <a:xfrm>
              <a:off x="10487067" y="6832430"/>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5" name="Rectangle 104"/>
            <p:cNvSpPr>
              <a:spLocks noChangeArrowheads="1"/>
            </p:cNvSpPr>
            <p:nvPr/>
          </p:nvSpPr>
          <p:spPr bwMode="auto">
            <a:xfrm>
              <a:off x="10577331" y="683243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6" name="Rectangle 105"/>
            <p:cNvSpPr>
              <a:spLocks noChangeArrowheads="1"/>
            </p:cNvSpPr>
            <p:nvPr/>
          </p:nvSpPr>
          <p:spPr bwMode="auto">
            <a:xfrm>
              <a:off x="10666040" y="683243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7" name="Rectangle 106"/>
            <p:cNvSpPr>
              <a:spLocks noChangeArrowheads="1"/>
            </p:cNvSpPr>
            <p:nvPr/>
          </p:nvSpPr>
          <p:spPr bwMode="auto">
            <a:xfrm>
              <a:off x="10756305" y="6832430"/>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8" name="Rectangle 107"/>
            <p:cNvSpPr>
              <a:spLocks noChangeArrowheads="1"/>
            </p:cNvSpPr>
            <p:nvPr/>
          </p:nvSpPr>
          <p:spPr bwMode="auto">
            <a:xfrm>
              <a:off x="10186702" y="625037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9" name="Rectangle 108"/>
            <p:cNvSpPr>
              <a:spLocks noChangeArrowheads="1"/>
            </p:cNvSpPr>
            <p:nvPr/>
          </p:nvSpPr>
          <p:spPr bwMode="auto">
            <a:xfrm>
              <a:off x="10275410" y="6250377"/>
              <a:ext cx="40464" cy="79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0" name="Rectangle 109"/>
            <p:cNvSpPr>
              <a:spLocks noChangeArrowheads="1"/>
            </p:cNvSpPr>
            <p:nvPr/>
          </p:nvSpPr>
          <p:spPr bwMode="auto">
            <a:xfrm>
              <a:off x="10365675" y="625037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1" name="Rectangle 110"/>
            <p:cNvSpPr>
              <a:spLocks noChangeArrowheads="1"/>
            </p:cNvSpPr>
            <p:nvPr/>
          </p:nvSpPr>
          <p:spPr bwMode="auto">
            <a:xfrm>
              <a:off x="10186702" y="636865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2" name="Rectangle 111"/>
            <p:cNvSpPr>
              <a:spLocks noChangeArrowheads="1"/>
            </p:cNvSpPr>
            <p:nvPr/>
          </p:nvSpPr>
          <p:spPr bwMode="auto">
            <a:xfrm>
              <a:off x="10275410" y="636865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3" name="Rectangle 112"/>
            <p:cNvSpPr>
              <a:spLocks noChangeArrowheads="1"/>
            </p:cNvSpPr>
            <p:nvPr/>
          </p:nvSpPr>
          <p:spPr bwMode="auto">
            <a:xfrm>
              <a:off x="10365675" y="636865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4" name="Rectangle 113"/>
            <p:cNvSpPr>
              <a:spLocks noChangeArrowheads="1"/>
            </p:cNvSpPr>
            <p:nvPr/>
          </p:nvSpPr>
          <p:spPr bwMode="auto">
            <a:xfrm>
              <a:off x="10485511" y="5405310"/>
              <a:ext cx="308146" cy="68477"/>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5" name="Freeform 114"/>
            <p:cNvSpPr>
              <a:spLocks/>
            </p:cNvSpPr>
            <p:nvPr/>
          </p:nvSpPr>
          <p:spPr bwMode="auto">
            <a:xfrm>
              <a:off x="10485511" y="5216998"/>
              <a:ext cx="308146" cy="188312"/>
            </a:xfrm>
            <a:custGeom>
              <a:avLst/>
              <a:gdLst>
                <a:gd name="T0" fmla="*/ 113 w 198"/>
                <a:gd name="T1" fmla="*/ 0 h 121"/>
                <a:gd name="T2" fmla="*/ 85 w 198"/>
                <a:gd name="T3" fmla="*/ 0 h 121"/>
                <a:gd name="T4" fmla="*/ 0 w 198"/>
                <a:gd name="T5" fmla="*/ 121 h 121"/>
                <a:gd name="T6" fmla="*/ 198 w 198"/>
                <a:gd name="T7" fmla="*/ 121 h 121"/>
                <a:gd name="T8" fmla="*/ 113 w 198"/>
                <a:gd name="T9" fmla="*/ 0 h 121"/>
              </a:gdLst>
              <a:ahLst/>
              <a:cxnLst>
                <a:cxn ang="0">
                  <a:pos x="T0" y="T1"/>
                </a:cxn>
                <a:cxn ang="0">
                  <a:pos x="T2" y="T3"/>
                </a:cxn>
                <a:cxn ang="0">
                  <a:pos x="T4" y="T5"/>
                </a:cxn>
                <a:cxn ang="0">
                  <a:pos x="T6" y="T7"/>
                </a:cxn>
                <a:cxn ang="0">
                  <a:pos x="T8" y="T9"/>
                </a:cxn>
              </a:cxnLst>
              <a:rect l="0" t="0" r="r" b="b"/>
              <a:pathLst>
                <a:path w="198" h="121">
                  <a:moveTo>
                    <a:pt x="113" y="0"/>
                  </a:moveTo>
                  <a:lnTo>
                    <a:pt x="85" y="0"/>
                  </a:lnTo>
                  <a:lnTo>
                    <a:pt x="0" y="121"/>
                  </a:lnTo>
                  <a:lnTo>
                    <a:pt x="198" y="121"/>
                  </a:lnTo>
                  <a:lnTo>
                    <a:pt x="113"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6" name="Freeform 115"/>
            <p:cNvSpPr>
              <a:spLocks/>
            </p:cNvSpPr>
            <p:nvPr/>
          </p:nvSpPr>
          <p:spPr bwMode="auto">
            <a:xfrm>
              <a:off x="10553988" y="5441105"/>
              <a:ext cx="172749" cy="35795"/>
            </a:xfrm>
            <a:custGeom>
              <a:avLst/>
              <a:gdLst>
                <a:gd name="T0" fmla="*/ 68 w 68"/>
                <a:gd name="T1" fmla="*/ 14 h 14"/>
                <a:gd name="T2" fmla="*/ 34 w 68"/>
                <a:gd name="T3" fmla="*/ 0 h 14"/>
                <a:gd name="T4" fmla="*/ 0 w 68"/>
                <a:gd name="T5" fmla="*/ 14 h 14"/>
                <a:gd name="T6" fmla="*/ 68 w 68"/>
                <a:gd name="T7" fmla="*/ 14 h 14"/>
              </a:gdLst>
              <a:ahLst/>
              <a:cxnLst>
                <a:cxn ang="0">
                  <a:pos x="T0" y="T1"/>
                </a:cxn>
                <a:cxn ang="0">
                  <a:pos x="T2" y="T3"/>
                </a:cxn>
                <a:cxn ang="0">
                  <a:pos x="T4" y="T5"/>
                </a:cxn>
                <a:cxn ang="0">
                  <a:pos x="T6" y="T7"/>
                </a:cxn>
              </a:cxnLst>
              <a:rect l="0" t="0" r="r" b="b"/>
              <a:pathLst>
                <a:path w="68" h="14">
                  <a:moveTo>
                    <a:pt x="68" y="14"/>
                  </a:moveTo>
                  <a:cubicBezTo>
                    <a:pt x="60" y="5"/>
                    <a:pt x="48" y="0"/>
                    <a:pt x="34" y="0"/>
                  </a:cubicBezTo>
                  <a:cubicBezTo>
                    <a:pt x="21" y="0"/>
                    <a:pt x="9" y="5"/>
                    <a:pt x="0" y="14"/>
                  </a:cubicBezTo>
                  <a:lnTo>
                    <a:pt x="68" y="14"/>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7" name="Rectangle 116"/>
            <p:cNvSpPr>
              <a:spLocks noChangeArrowheads="1"/>
            </p:cNvSpPr>
            <p:nvPr/>
          </p:nvSpPr>
          <p:spPr bwMode="auto">
            <a:xfrm>
              <a:off x="10617795" y="5170310"/>
              <a:ext cx="48246" cy="46689"/>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8" name="Rectangle 117"/>
            <p:cNvSpPr>
              <a:spLocks noChangeArrowheads="1"/>
            </p:cNvSpPr>
            <p:nvPr/>
          </p:nvSpPr>
          <p:spPr bwMode="auto">
            <a:xfrm>
              <a:off x="7492759" y="6006040"/>
              <a:ext cx="210100" cy="938445"/>
            </a:xfrm>
            <a:prstGeom prst="rect">
              <a:avLst/>
            </a:prstGeom>
            <a:solidFill>
              <a:srgbClr val="A6A8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9" name="Rectangle 118"/>
            <p:cNvSpPr>
              <a:spLocks noChangeArrowheads="1"/>
            </p:cNvSpPr>
            <p:nvPr/>
          </p:nvSpPr>
          <p:spPr bwMode="auto">
            <a:xfrm>
              <a:off x="7595474" y="5469117"/>
              <a:ext cx="410861" cy="1475366"/>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0" name="Freeform 119"/>
            <p:cNvSpPr>
              <a:spLocks/>
            </p:cNvSpPr>
            <p:nvPr/>
          </p:nvSpPr>
          <p:spPr bwMode="auto">
            <a:xfrm>
              <a:off x="7695076" y="5321271"/>
              <a:ext cx="211656" cy="147848"/>
            </a:xfrm>
            <a:custGeom>
              <a:avLst/>
              <a:gdLst>
                <a:gd name="T0" fmla="*/ 100 w 136"/>
                <a:gd name="T1" fmla="*/ 0 h 95"/>
                <a:gd name="T2" fmla="*/ 36 w 136"/>
                <a:gd name="T3" fmla="*/ 0 h 95"/>
                <a:gd name="T4" fmla="*/ 0 w 136"/>
                <a:gd name="T5" fmla="*/ 95 h 95"/>
                <a:gd name="T6" fmla="*/ 136 w 136"/>
                <a:gd name="T7" fmla="*/ 95 h 95"/>
                <a:gd name="T8" fmla="*/ 100 w 136"/>
                <a:gd name="T9" fmla="*/ 0 h 95"/>
              </a:gdLst>
              <a:ahLst/>
              <a:cxnLst>
                <a:cxn ang="0">
                  <a:pos x="T0" y="T1"/>
                </a:cxn>
                <a:cxn ang="0">
                  <a:pos x="T2" y="T3"/>
                </a:cxn>
                <a:cxn ang="0">
                  <a:pos x="T4" y="T5"/>
                </a:cxn>
                <a:cxn ang="0">
                  <a:pos x="T6" y="T7"/>
                </a:cxn>
                <a:cxn ang="0">
                  <a:pos x="T8" y="T9"/>
                </a:cxn>
              </a:cxnLst>
              <a:rect l="0" t="0" r="r" b="b"/>
              <a:pathLst>
                <a:path w="136" h="95">
                  <a:moveTo>
                    <a:pt x="100" y="0"/>
                  </a:moveTo>
                  <a:lnTo>
                    <a:pt x="36" y="0"/>
                  </a:lnTo>
                  <a:lnTo>
                    <a:pt x="0" y="95"/>
                  </a:lnTo>
                  <a:lnTo>
                    <a:pt x="136" y="95"/>
                  </a:lnTo>
                  <a:lnTo>
                    <a:pt x="10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1" name="Rectangle 120"/>
            <p:cNvSpPr>
              <a:spLocks noChangeArrowheads="1"/>
            </p:cNvSpPr>
            <p:nvPr/>
          </p:nvSpPr>
          <p:spPr bwMode="auto">
            <a:xfrm>
              <a:off x="7782229" y="4871501"/>
              <a:ext cx="37351" cy="513577"/>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2" name="Rectangle 121"/>
            <p:cNvSpPr>
              <a:spLocks noChangeArrowheads="1"/>
            </p:cNvSpPr>
            <p:nvPr/>
          </p:nvSpPr>
          <p:spPr bwMode="auto">
            <a:xfrm>
              <a:off x="7648388" y="5517364"/>
              <a:ext cx="43576"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3" name="Rectangle 122"/>
            <p:cNvSpPr>
              <a:spLocks noChangeArrowheads="1"/>
            </p:cNvSpPr>
            <p:nvPr/>
          </p:nvSpPr>
          <p:spPr bwMode="auto">
            <a:xfrm>
              <a:off x="7738653" y="5517364"/>
              <a:ext cx="4046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4" name="Rectangle 123"/>
            <p:cNvSpPr>
              <a:spLocks noChangeArrowheads="1"/>
            </p:cNvSpPr>
            <p:nvPr/>
          </p:nvSpPr>
          <p:spPr bwMode="auto">
            <a:xfrm>
              <a:off x="7825805" y="5517364"/>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5" name="Rectangle 124"/>
            <p:cNvSpPr>
              <a:spLocks noChangeArrowheads="1"/>
            </p:cNvSpPr>
            <p:nvPr/>
          </p:nvSpPr>
          <p:spPr bwMode="auto">
            <a:xfrm>
              <a:off x="7911402" y="5517364"/>
              <a:ext cx="42020"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6" name="Rectangle 125"/>
            <p:cNvSpPr>
              <a:spLocks noChangeArrowheads="1"/>
            </p:cNvSpPr>
            <p:nvPr/>
          </p:nvSpPr>
          <p:spPr bwMode="auto">
            <a:xfrm>
              <a:off x="7648388" y="5655873"/>
              <a:ext cx="43576"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7" name="Rectangle 126"/>
            <p:cNvSpPr>
              <a:spLocks noChangeArrowheads="1"/>
            </p:cNvSpPr>
            <p:nvPr/>
          </p:nvSpPr>
          <p:spPr bwMode="auto">
            <a:xfrm>
              <a:off x="7738653" y="5655873"/>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8" name="Rectangle 127"/>
            <p:cNvSpPr>
              <a:spLocks noChangeArrowheads="1"/>
            </p:cNvSpPr>
            <p:nvPr/>
          </p:nvSpPr>
          <p:spPr bwMode="auto">
            <a:xfrm>
              <a:off x="7825805" y="5655873"/>
              <a:ext cx="4046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9" name="Rectangle 128"/>
            <p:cNvSpPr>
              <a:spLocks noChangeArrowheads="1"/>
            </p:cNvSpPr>
            <p:nvPr/>
          </p:nvSpPr>
          <p:spPr bwMode="auto">
            <a:xfrm>
              <a:off x="7911402" y="5655873"/>
              <a:ext cx="42020"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0" name="Rectangle 129"/>
            <p:cNvSpPr>
              <a:spLocks noChangeArrowheads="1"/>
            </p:cNvSpPr>
            <p:nvPr/>
          </p:nvSpPr>
          <p:spPr bwMode="auto">
            <a:xfrm>
              <a:off x="7648388" y="5792827"/>
              <a:ext cx="43576" cy="9804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1" name="Rectangle 130"/>
            <p:cNvSpPr>
              <a:spLocks noChangeArrowheads="1"/>
            </p:cNvSpPr>
            <p:nvPr/>
          </p:nvSpPr>
          <p:spPr bwMode="auto">
            <a:xfrm>
              <a:off x="7738653" y="5792827"/>
              <a:ext cx="40464" cy="9804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2" name="Rectangle 131"/>
            <p:cNvSpPr>
              <a:spLocks noChangeArrowheads="1"/>
            </p:cNvSpPr>
            <p:nvPr/>
          </p:nvSpPr>
          <p:spPr bwMode="auto">
            <a:xfrm>
              <a:off x="7825805" y="5792827"/>
              <a:ext cx="40464" cy="98047"/>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3" name="Rectangle 132"/>
            <p:cNvSpPr>
              <a:spLocks noChangeArrowheads="1"/>
            </p:cNvSpPr>
            <p:nvPr/>
          </p:nvSpPr>
          <p:spPr bwMode="auto">
            <a:xfrm>
              <a:off x="7911402" y="5792827"/>
              <a:ext cx="42020" cy="9804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4" name="Rectangle 133"/>
            <p:cNvSpPr>
              <a:spLocks noChangeArrowheads="1"/>
            </p:cNvSpPr>
            <p:nvPr/>
          </p:nvSpPr>
          <p:spPr bwMode="auto">
            <a:xfrm>
              <a:off x="7648388" y="5931338"/>
              <a:ext cx="43576"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5" name="Rectangle 134"/>
            <p:cNvSpPr>
              <a:spLocks noChangeArrowheads="1"/>
            </p:cNvSpPr>
            <p:nvPr/>
          </p:nvSpPr>
          <p:spPr bwMode="auto">
            <a:xfrm>
              <a:off x="7738653" y="5931338"/>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6" name="Rectangle 135"/>
            <p:cNvSpPr>
              <a:spLocks noChangeArrowheads="1"/>
            </p:cNvSpPr>
            <p:nvPr/>
          </p:nvSpPr>
          <p:spPr bwMode="auto">
            <a:xfrm>
              <a:off x="7825805" y="5931338"/>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7" name="Rectangle 136"/>
            <p:cNvSpPr>
              <a:spLocks noChangeArrowheads="1"/>
            </p:cNvSpPr>
            <p:nvPr/>
          </p:nvSpPr>
          <p:spPr bwMode="auto">
            <a:xfrm>
              <a:off x="7911402" y="5931338"/>
              <a:ext cx="42020"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8" name="Rectangle 137"/>
            <p:cNvSpPr>
              <a:spLocks noChangeArrowheads="1"/>
            </p:cNvSpPr>
            <p:nvPr/>
          </p:nvSpPr>
          <p:spPr bwMode="auto">
            <a:xfrm>
              <a:off x="7648388" y="6069846"/>
              <a:ext cx="43576"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9" name="Rectangle 138"/>
            <p:cNvSpPr>
              <a:spLocks noChangeArrowheads="1"/>
            </p:cNvSpPr>
            <p:nvPr/>
          </p:nvSpPr>
          <p:spPr bwMode="auto">
            <a:xfrm>
              <a:off x="7738653" y="6069846"/>
              <a:ext cx="40464" cy="9337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0" name="Rectangle 139"/>
            <p:cNvSpPr>
              <a:spLocks noChangeArrowheads="1"/>
            </p:cNvSpPr>
            <p:nvPr/>
          </p:nvSpPr>
          <p:spPr bwMode="auto">
            <a:xfrm>
              <a:off x="7825805" y="6069846"/>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1" name="Rectangle 140"/>
            <p:cNvSpPr>
              <a:spLocks noChangeArrowheads="1"/>
            </p:cNvSpPr>
            <p:nvPr/>
          </p:nvSpPr>
          <p:spPr bwMode="auto">
            <a:xfrm>
              <a:off x="7911402" y="6069846"/>
              <a:ext cx="42020"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2" name="Rectangle 141"/>
            <p:cNvSpPr>
              <a:spLocks noChangeArrowheads="1"/>
            </p:cNvSpPr>
            <p:nvPr/>
          </p:nvSpPr>
          <p:spPr bwMode="auto">
            <a:xfrm>
              <a:off x="7648388" y="6206801"/>
              <a:ext cx="43576"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3" name="Rectangle 142"/>
            <p:cNvSpPr>
              <a:spLocks noChangeArrowheads="1"/>
            </p:cNvSpPr>
            <p:nvPr/>
          </p:nvSpPr>
          <p:spPr bwMode="auto">
            <a:xfrm>
              <a:off x="7738653" y="6206801"/>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4" name="Rectangle 143"/>
            <p:cNvSpPr>
              <a:spLocks noChangeArrowheads="1"/>
            </p:cNvSpPr>
            <p:nvPr/>
          </p:nvSpPr>
          <p:spPr bwMode="auto">
            <a:xfrm>
              <a:off x="7825805" y="6206801"/>
              <a:ext cx="40464" cy="9493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5" name="Rectangle 144"/>
            <p:cNvSpPr>
              <a:spLocks noChangeArrowheads="1"/>
            </p:cNvSpPr>
            <p:nvPr/>
          </p:nvSpPr>
          <p:spPr bwMode="auto">
            <a:xfrm>
              <a:off x="7911402" y="6206801"/>
              <a:ext cx="42020"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6" name="Rectangle 145"/>
            <p:cNvSpPr>
              <a:spLocks noChangeArrowheads="1"/>
            </p:cNvSpPr>
            <p:nvPr/>
          </p:nvSpPr>
          <p:spPr bwMode="auto">
            <a:xfrm>
              <a:off x="7648388" y="6345311"/>
              <a:ext cx="43576"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7" name="Rectangle 146"/>
            <p:cNvSpPr>
              <a:spLocks noChangeArrowheads="1"/>
            </p:cNvSpPr>
            <p:nvPr/>
          </p:nvSpPr>
          <p:spPr bwMode="auto">
            <a:xfrm>
              <a:off x="7738653" y="6345311"/>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8" name="Rectangle 147"/>
            <p:cNvSpPr>
              <a:spLocks noChangeArrowheads="1"/>
            </p:cNvSpPr>
            <p:nvPr/>
          </p:nvSpPr>
          <p:spPr bwMode="auto">
            <a:xfrm>
              <a:off x="7825805" y="6345311"/>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9" name="Rectangle 148"/>
            <p:cNvSpPr>
              <a:spLocks noChangeArrowheads="1"/>
            </p:cNvSpPr>
            <p:nvPr/>
          </p:nvSpPr>
          <p:spPr bwMode="auto">
            <a:xfrm>
              <a:off x="7911402" y="6345311"/>
              <a:ext cx="42020"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0" name="Rectangle 149"/>
            <p:cNvSpPr>
              <a:spLocks noChangeArrowheads="1"/>
            </p:cNvSpPr>
            <p:nvPr/>
          </p:nvSpPr>
          <p:spPr bwMode="auto">
            <a:xfrm>
              <a:off x="7648388" y="6482265"/>
              <a:ext cx="43576"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1" name="Rectangle 150"/>
            <p:cNvSpPr>
              <a:spLocks noChangeArrowheads="1"/>
            </p:cNvSpPr>
            <p:nvPr/>
          </p:nvSpPr>
          <p:spPr bwMode="auto">
            <a:xfrm>
              <a:off x="7738653" y="6482265"/>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2" name="Rectangle 151"/>
            <p:cNvSpPr>
              <a:spLocks noChangeArrowheads="1"/>
            </p:cNvSpPr>
            <p:nvPr/>
          </p:nvSpPr>
          <p:spPr bwMode="auto">
            <a:xfrm>
              <a:off x="7825805" y="6482265"/>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3" name="Rectangle 152"/>
            <p:cNvSpPr>
              <a:spLocks noChangeArrowheads="1"/>
            </p:cNvSpPr>
            <p:nvPr/>
          </p:nvSpPr>
          <p:spPr bwMode="auto">
            <a:xfrm>
              <a:off x="7911402" y="6482265"/>
              <a:ext cx="42020"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4" name="Rectangle 153"/>
            <p:cNvSpPr>
              <a:spLocks noChangeArrowheads="1"/>
            </p:cNvSpPr>
            <p:nvPr/>
          </p:nvSpPr>
          <p:spPr bwMode="auto">
            <a:xfrm>
              <a:off x="7648388" y="6620774"/>
              <a:ext cx="43576"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5" name="Rectangle 154"/>
            <p:cNvSpPr>
              <a:spLocks noChangeArrowheads="1"/>
            </p:cNvSpPr>
            <p:nvPr/>
          </p:nvSpPr>
          <p:spPr bwMode="auto">
            <a:xfrm>
              <a:off x="7738653" y="6620774"/>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6" name="Rectangle 155"/>
            <p:cNvSpPr>
              <a:spLocks noChangeArrowheads="1"/>
            </p:cNvSpPr>
            <p:nvPr/>
          </p:nvSpPr>
          <p:spPr bwMode="auto">
            <a:xfrm>
              <a:off x="7825805" y="6620774"/>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7" name="Rectangle 156"/>
            <p:cNvSpPr>
              <a:spLocks noChangeArrowheads="1"/>
            </p:cNvSpPr>
            <p:nvPr/>
          </p:nvSpPr>
          <p:spPr bwMode="auto">
            <a:xfrm>
              <a:off x="7911402" y="6620774"/>
              <a:ext cx="42020"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8" name="Rectangle 157"/>
            <p:cNvSpPr>
              <a:spLocks noChangeArrowheads="1"/>
            </p:cNvSpPr>
            <p:nvPr/>
          </p:nvSpPr>
          <p:spPr bwMode="auto">
            <a:xfrm>
              <a:off x="7648388" y="6759285"/>
              <a:ext cx="43576"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9" name="Rectangle 158"/>
            <p:cNvSpPr>
              <a:spLocks noChangeArrowheads="1"/>
            </p:cNvSpPr>
            <p:nvPr/>
          </p:nvSpPr>
          <p:spPr bwMode="auto">
            <a:xfrm>
              <a:off x="7738653" y="6759285"/>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0" name="Rectangle 159"/>
            <p:cNvSpPr>
              <a:spLocks noChangeArrowheads="1"/>
            </p:cNvSpPr>
            <p:nvPr/>
          </p:nvSpPr>
          <p:spPr bwMode="auto">
            <a:xfrm>
              <a:off x="7825805" y="6759285"/>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1" name="Rectangle 160"/>
            <p:cNvSpPr>
              <a:spLocks noChangeArrowheads="1"/>
            </p:cNvSpPr>
            <p:nvPr/>
          </p:nvSpPr>
          <p:spPr bwMode="auto">
            <a:xfrm>
              <a:off x="7911402" y="6759285"/>
              <a:ext cx="42020"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2" name="Rectangle 161"/>
            <p:cNvSpPr>
              <a:spLocks noChangeArrowheads="1"/>
            </p:cNvSpPr>
            <p:nvPr/>
          </p:nvSpPr>
          <p:spPr bwMode="auto">
            <a:xfrm>
              <a:off x="8641302" y="5956238"/>
              <a:ext cx="1564075" cy="988247"/>
            </a:xfrm>
            <a:prstGeom prst="rect">
              <a:avLst/>
            </a:prstGeom>
            <a:solidFill>
              <a:srgbClr val="F0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4" name="Rectangle 163"/>
            <p:cNvSpPr>
              <a:spLocks noChangeArrowheads="1"/>
            </p:cNvSpPr>
            <p:nvPr/>
          </p:nvSpPr>
          <p:spPr bwMode="auto">
            <a:xfrm>
              <a:off x="7758885" y="5959350"/>
              <a:ext cx="619405" cy="498014"/>
            </a:xfrm>
            <a:prstGeom prst="rect">
              <a:avLst/>
            </a:prstGeom>
            <a:solidFill>
              <a:srgbClr val="248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5" name="Freeform 164"/>
            <p:cNvSpPr>
              <a:spLocks/>
            </p:cNvSpPr>
            <p:nvPr/>
          </p:nvSpPr>
          <p:spPr bwMode="auto">
            <a:xfrm>
              <a:off x="8113720" y="5055144"/>
              <a:ext cx="527584" cy="1889340"/>
            </a:xfrm>
            <a:custGeom>
              <a:avLst/>
              <a:gdLst>
                <a:gd name="T0" fmla="*/ 0 w 339"/>
                <a:gd name="T1" fmla="*/ 0 h 1214"/>
                <a:gd name="T2" fmla="*/ 339 w 339"/>
                <a:gd name="T3" fmla="*/ 0 h 1214"/>
                <a:gd name="T4" fmla="*/ 339 w 339"/>
                <a:gd name="T5" fmla="*/ 1214 h 1214"/>
                <a:gd name="T6" fmla="*/ 0 w 339"/>
                <a:gd name="T7" fmla="*/ 1214 h 1214"/>
                <a:gd name="T8" fmla="*/ 0 w 339"/>
                <a:gd name="T9" fmla="*/ 791 h 1214"/>
                <a:gd name="T10" fmla="*/ 0 w 339"/>
                <a:gd name="T11" fmla="*/ 0 h 1214"/>
              </a:gdLst>
              <a:ahLst/>
              <a:cxnLst>
                <a:cxn ang="0">
                  <a:pos x="T0" y="T1"/>
                </a:cxn>
                <a:cxn ang="0">
                  <a:pos x="T2" y="T3"/>
                </a:cxn>
                <a:cxn ang="0">
                  <a:pos x="T4" y="T5"/>
                </a:cxn>
                <a:cxn ang="0">
                  <a:pos x="T6" y="T7"/>
                </a:cxn>
                <a:cxn ang="0">
                  <a:pos x="T8" y="T9"/>
                </a:cxn>
                <a:cxn ang="0">
                  <a:pos x="T10" y="T11"/>
                </a:cxn>
              </a:cxnLst>
              <a:rect l="0" t="0" r="r" b="b"/>
              <a:pathLst>
                <a:path w="339" h="1214">
                  <a:moveTo>
                    <a:pt x="0" y="0"/>
                  </a:moveTo>
                  <a:lnTo>
                    <a:pt x="339" y="0"/>
                  </a:lnTo>
                  <a:lnTo>
                    <a:pt x="339" y="1214"/>
                  </a:lnTo>
                  <a:lnTo>
                    <a:pt x="0" y="1214"/>
                  </a:lnTo>
                  <a:lnTo>
                    <a:pt x="0" y="791"/>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6" name="Freeform 165"/>
            <p:cNvSpPr>
              <a:spLocks/>
            </p:cNvSpPr>
            <p:nvPr/>
          </p:nvSpPr>
          <p:spPr bwMode="auto">
            <a:xfrm>
              <a:off x="7758885" y="5967131"/>
              <a:ext cx="354835" cy="977352"/>
            </a:xfrm>
            <a:custGeom>
              <a:avLst/>
              <a:gdLst>
                <a:gd name="T0" fmla="*/ 0 w 228"/>
                <a:gd name="T1" fmla="*/ 315 h 628"/>
                <a:gd name="T2" fmla="*/ 0 w 228"/>
                <a:gd name="T3" fmla="*/ 628 h 628"/>
                <a:gd name="T4" fmla="*/ 228 w 228"/>
                <a:gd name="T5" fmla="*/ 628 h 628"/>
                <a:gd name="T6" fmla="*/ 228 w 228"/>
                <a:gd name="T7" fmla="*/ 0 h 628"/>
                <a:gd name="T8" fmla="*/ 0 w 228"/>
                <a:gd name="T9" fmla="*/ 315 h 628"/>
              </a:gdLst>
              <a:ahLst/>
              <a:cxnLst>
                <a:cxn ang="0">
                  <a:pos x="T0" y="T1"/>
                </a:cxn>
                <a:cxn ang="0">
                  <a:pos x="T2" y="T3"/>
                </a:cxn>
                <a:cxn ang="0">
                  <a:pos x="T4" y="T5"/>
                </a:cxn>
                <a:cxn ang="0">
                  <a:pos x="T6" y="T7"/>
                </a:cxn>
                <a:cxn ang="0">
                  <a:pos x="T8" y="T9"/>
                </a:cxn>
              </a:cxnLst>
              <a:rect l="0" t="0" r="r" b="b"/>
              <a:pathLst>
                <a:path w="228" h="628">
                  <a:moveTo>
                    <a:pt x="0" y="315"/>
                  </a:moveTo>
                  <a:lnTo>
                    <a:pt x="0" y="628"/>
                  </a:lnTo>
                  <a:lnTo>
                    <a:pt x="228" y="628"/>
                  </a:lnTo>
                  <a:lnTo>
                    <a:pt x="228" y="0"/>
                  </a:lnTo>
                  <a:lnTo>
                    <a:pt x="0" y="315"/>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7" name="Rectangle 166"/>
            <p:cNvSpPr>
              <a:spLocks noChangeArrowheads="1"/>
            </p:cNvSpPr>
            <p:nvPr/>
          </p:nvSpPr>
          <p:spPr bwMode="auto">
            <a:xfrm>
              <a:off x="8182196" y="5157859"/>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8" name="Rectangle 167"/>
            <p:cNvSpPr>
              <a:spLocks noChangeArrowheads="1"/>
            </p:cNvSpPr>
            <p:nvPr/>
          </p:nvSpPr>
          <p:spPr bwMode="auto">
            <a:xfrm>
              <a:off x="8294250" y="5157859"/>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9" name="Rectangle 168"/>
            <p:cNvSpPr>
              <a:spLocks noChangeArrowheads="1"/>
            </p:cNvSpPr>
            <p:nvPr/>
          </p:nvSpPr>
          <p:spPr bwMode="auto">
            <a:xfrm>
              <a:off x="8409415" y="5157859"/>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0" name="Rectangle 169"/>
            <p:cNvSpPr>
              <a:spLocks noChangeArrowheads="1"/>
            </p:cNvSpPr>
            <p:nvPr/>
          </p:nvSpPr>
          <p:spPr bwMode="auto">
            <a:xfrm>
              <a:off x="8524581" y="5157859"/>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1" name="Rectangle 170"/>
            <p:cNvSpPr>
              <a:spLocks noChangeArrowheads="1"/>
            </p:cNvSpPr>
            <p:nvPr/>
          </p:nvSpPr>
          <p:spPr bwMode="auto">
            <a:xfrm>
              <a:off x="8182196" y="530570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2" name="Rectangle 171"/>
            <p:cNvSpPr>
              <a:spLocks noChangeArrowheads="1"/>
            </p:cNvSpPr>
            <p:nvPr/>
          </p:nvSpPr>
          <p:spPr bwMode="auto">
            <a:xfrm>
              <a:off x="8294250" y="5305707"/>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3" name="Rectangle 172"/>
            <p:cNvSpPr>
              <a:spLocks noChangeArrowheads="1"/>
            </p:cNvSpPr>
            <p:nvPr/>
          </p:nvSpPr>
          <p:spPr bwMode="auto">
            <a:xfrm>
              <a:off x="8409415" y="530570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4" name="Rectangle 173"/>
            <p:cNvSpPr>
              <a:spLocks noChangeArrowheads="1"/>
            </p:cNvSpPr>
            <p:nvPr/>
          </p:nvSpPr>
          <p:spPr bwMode="auto">
            <a:xfrm>
              <a:off x="8524581" y="530570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5" name="Rectangle 174"/>
            <p:cNvSpPr>
              <a:spLocks noChangeArrowheads="1"/>
            </p:cNvSpPr>
            <p:nvPr/>
          </p:nvSpPr>
          <p:spPr bwMode="auto">
            <a:xfrm>
              <a:off x="8182196" y="5456668"/>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6" name="Rectangle 175"/>
            <p:cNvSpPr>
              <a:spLocks noChangeArrowheads="1"/>
            </p:cNvSpPr>
            <p:nvPr/>
          </p:nvSpPr>
          <p:spPr bwMode="auto">
            <a:xfrm>
              <a:off x="8294250" y="5456668"/>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7" name="Rectangle 176"/>
            <p:cNvSpPr>
              <a:spLocks noChangeArrowheads="1"/>
            </p:cNvSpPr>
            <p:nvPr/>
          </p:nvSpPr>
          <p:spPr bwMode="auto">
            <a:xfrm>
              <a:off x="8409415" y="5456668"/>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8" name="Rectangle 177"/>
            <p:cNvSpPr>
              <a:spLocks noChangeArrowheads="1"/>
            </p:cNvSpPr>
            <p:nvPr/>
          </p:nvSpPr>
          <p:spPr bwMode="auto">
            <a:xfrm>
              <a:off x="8524581" y="5456668"/>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9" name="Rectangle 178"/>
            <p:cNvSpPr>
              <a:spLocks noChangeArrowheads="1"/>
            </p:cNvSpPr>
            <p:nvPr/>
          </p:nvSpPr>
          <p:spPr bwMode="auto">
            <a:xfrm>
              <a:off x="8182196" y="5604516"/>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0" name="Rectangle 179"/>
            <p:cNvSpPr>
              <a:spLocks noChangeArrowheads="1"/>
            </p:cNvSpPr>
            <p:nvPr/>
          </p:nvSpPr>
          <p:spPr bwMode="auto">
            <a:xfrm>
              <a:off x="8294250" y="5604516"/>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1" name="Rectangle 180"/>
            <p:cNvSpPr>
              <a:spLocks noChangeArrowheads="1"/>
            </p:cNvSpPr>
            <p:nvPr/>
          </p:nvSpPr>
          <p:spPr bwMode="auto">
            <a:xfrm>
              <a:off x="8409415" y="5604516"/>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2" name="Rectangle 181"/>
            <p:cNvSpPr>
              <a:spLocks noChangeArrowheads="1"/>
            </p:cNvSpPr>
            <p:nvPr/>
          </p:nvSpPr>
          <p:spPr bwMode="auto">
            <a:xfrm>
              <a:off x="8524581" y="5604516"/>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3" name="Rectangle 182"/>
            <p:cNvSpPr>
              <a:spLocks noChangeArrowheads="1"/>
            </p:cNvSpPr>
            <p:nvPr/>
          </p:nvSpPr>
          <p:spPr bwMode="auto">
            <a:xfrm>
              <a:off x="8182196" y="5752363"/>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4" name="Rectangle 183"/>
            <p:cNvSpPr>
              <a:spLocks noChangeArrowheads="1"/>
            </p:cNvSpPr>
            <p:nvPr/>
          </p:nvSpPr>
          <p:spPr bwMode="auto">
            <a:xfrm>
              <a:off x="8294250" y="5752363"/>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5" name="Rectangle 184"/>
            <p:cNvSpPr>
              <a:spLocks noChangeArrowheads="1"/>
            </p:cNvSpPr>
            <p:nvPr/>
          </p:nvSpPr>
          <p:spPr bwMode="auto">
            <a:xfrm>
              <a:off x="8409415" y="5752363"/>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6" name="Rectangle 185"/>
            <p:cNvSpPr>
              <a:spLocks noChangeArrowheads="1"/>
            </p:cNvSpPr>
            <p:nvPr/>
          </p:nvSpPr>
          <p:spPr bwMode="auto">
            <a:xfrm>
              <a:off x="8524581" y="5752363"/>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7" name="Rectangle 186"/>
            <p:cNvSpPr>
              <a:spLocks noChangeArrowheads="1"/>
            </p:cNvSpPr>
            <p:nvPr/>
          </p:nvSpPr>
          <p:spPr bwMode="auto">
            <a:xfrm>
              <a:off x="8182196" y="5900211"/>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8" name="Rectangle 187"/>
            <p:cNvSpPr>
              <a:spLocks noChangeArrowheads="1"/>
            </p:cNvSpPr>
            <p:nvPr/>
          </p:nvSpPr>
          <p:spPr bwMode="auto">
            <a:xfrm>
              <a:off x="8294250" y="5900211"/>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9" name="Rectangle 188"/>
            <p:cNvSpPr>
              <a:spLocks noChangeArrowheads="1"/>
            </p:cNvSpPr>
            <p:nvPr/>
          </p:nvSpPr>
          <p:spPr bwMode="auto">
            <a:xfrm>
              <a:off x="8409415" y="5900211"/>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0" name="Rectangle 189"/>
            <p:cNvSpPr>
              <a:spLocks noChangeArrowheads="1"/>
            </p:cNvSpPr>
            <p:nvPr/>
          </p:nvSpPr>
          <p:spPr bwMode="auto">
            <a:xfrm>
              <a:off x="8524581" y="5900211"/>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1" name="Rectangle 190"/>
            <p:cNvSpPr>
              <a:spLocks noChangeArrowheads="1"/>
            </p:cNvSpPr>
            <p:nvPr/>
          </p:nvSpPr>
          <p:spPr bwMode="auto">
            <a:xfrm>
              <a:off x="8182196" y="605117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2" name="Rectangle 191"/>
            <p:cNvSpPr>
              <a:spLocks noChangeArrowheads="1"/>
            </p:cNvSpPr>
            <p:nvPr/>
          </p:nvSpPr>
          <p:spPr bwMode="auto">
            <a:xfrm>
              <a:off x="8294250" y="6051172"/>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3" name="Rectangle 192"/>
            <p:cNvSpPr>
              <a:spLocks noChangeArrowheads="1"/>
            </p:cNvSpPr>
            <p:nvPr/>
          </p:nvSpPr>
          <p:spPr bwMode="auto">
            <a:xfrm>
              <a:off x="8409415" y="605117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4" name="Rectangle 193"/>
            <p:cNvSpPr>
              <a:spLocks noChangeArrowheads="1"/>
            </p:cNvSpPr>
            <p:nvPr/>
          </p:nvSpPr>
          <p:spPr bwMode="auto">
            <a:xfrm>
              <a:off x="8524581" y="605117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5" name="Rectangle 194"/>
            <p:cNvSpPr>
              <a:spLocks noChangeArrowheads="1"/>
            </p:cNvSpPr>
            <p:nvPr/>
          </p:nvSpPr>
          <p:spPr bwMode="auto">
            <a:xfrm>
              <a:off x="8182196" y="633908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6" name="Rectangle 195"/>
            <p:cNvSpPr>
              <a:spLocks noChangeArrowheads="1"/>
            </p:cNvSpPr>
            <p:nvPr/>
          </p:nvSpPr>
          <p:spPr bwMode="auto">
            <a:xfrm>
              <a:off x="8294250" y="6339086"/>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7" name="Rectangle 196"/>
            <p:cNvSpPr>
              <a:spLocks noChangeArrowheads="1"/>
            </p:cNvSpPr>
            <p:nvPr/>
          </p:nvSpPr>
          <p:spPr bwMode="auto">
            <a:xfrm>
              <a:off x="8409415" y="633908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8" name="Rectangle 197"/>
            <p:cNvSpPr>
              <a:spLocks noChangeArrowheads="1"/>
            </p:cNvSpPr>
            <p:nvPr/>
          </p:nvSpPr>
          <p:spPr bwMode="auto">
            <a:xfrm>
              <a:off x="8524581" y="633908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9" name="Rectangle 198"/>
            <p:cNvSpPr>
              <a:spLocks noChangeArrowheads="1"/>
            </p:cNvSpPr>
            <p:nvPr/>
          </p:nvSpPr>
          <p:spPr bwMode="auto">
            <a:xfrm>
              <a:off x="8182196" y="618968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0" name="Rectangle 199"/>
            <p:cNvSpPr>
              <a:spLocks noChangeArrowheads="1"/>
            </p:cNvSpPr>
            <p:nvPr/>
          </p:nvSpPr>
          <p:spPr bwMode="auto">
            <a:xfrm>
              <a:off x="8294250" y="6189682"/>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1" name="Rectangle 200"/>
            <p:cNvSpPr>
              <a:spLocks noChangeArrowheads="1"/>
            </p:cNvSpPr>
            <p:nvPr/>
          </p:nvSpPr>
          <p:spPr bwMode="auto">
            <a:xfrm>
              <a:off x="8409415" y="618968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2" name="Rectangle 201"/>
            <p:cNvSpPr>
              <a:spLocks noChangeArrowheads="1"/>
            </p:cNvSpPr>
            <p:nvPr/>
          </p:nvSpPr>
          <p:spPr bwMode="auto">
            <a:xfrm>
              <a:off x="8524581" y="618968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3" name="Rectangle 202"/>
            <p:cNvSpPr>
              <a:spLocks noChangeArrowheads="1"/>
            </p:cNvSpPr>
            <p:nvPr/>
          </p:nvSpPr>
          <p:spPr bwMode="auto">
            <a:xfrm>
              <a:off x="8182196" y="649004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4" name="Rectangle 203"/>
            <p:cNvSpPr>
              <a:spLocks noChangeArrowheads="1"/>
            </p:cNvSpPr>
            <p:nvPr/>
          </p:nvSpPr>
          <p:spPr bwMode="auto">
            <a:xfrm>
              <a:off x="8294250" y="6490046"/>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5" name="Rectangle 204"/>
            <p:cNvSpPr>
              <a:spLocks noChangeArrowheads="1"/>
            </p:cNvSpPr>
            <p:nvPr/>
          </p:nvSpPr>
          <p:spPr bwMode="auto">
            <a:xfrm>
              <a:off x="8409415" y="649004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6" name="Rectangle 206"/>
            <p:cNvSpPr>
              <a:spLocks noChangeArrowheads="1"/>
            </p:cNvSpPr>
            <p:nvPr/>
          </p:nvSpPr>
          <p:spPr bwMode="auto">
            <a:xfrm>
              <a:off x="8524580" y="649004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7" name="Rectangle 207"/>
            <p:cNvSpPr>
              <a:spLocks noChangeArrowheads="1"/>
            </p:cNvSpPr>
            <p:nvPr/>
          </p:nvSpPr>
          <p:spPr bwMode="auto">
            <a:xfrm>
              <a:off x="8182196" y="6644120"/>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8" name="Rectangle 208"/>
            <p:cNvSpPr>
              <a:spLocks noChangeArrowheads="1"/>
            </p:cNvSpPr>
            <p:nvPr/>
          </p:nvSpPr>
          <p:spPr bwMode="auto">
            <a:xfrm>
              <a:off x="8294249" y="6644120"/>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9" name="Rectangle 209"/>
            <p:cNvSpPr>
              <a:spLocks noChangeArrowheads="1"/>
            </p:cNvSpPr>
            <p:nvPr/>
          </p:nvSpPr>
          <p:spPr bwMode="auto">
            <a:xfrm>
              <a:off x="8409414" y="6644120"/>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0" name="Rectangle 210"/>
            <p:cNvSpPr>
              <a:spLocks noChangeArrowheads="1"/>
            </p:cNvSpPr>
            <p:nvPr/>
          </p:nvSpPr>
          <p:spPr bwMode="auto">
            <a:xfrm>
              <a:off x="8524580" y="6644120"/>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1" name="Rectangle 211"/>
            <p:cNvSpPr>
              <a:spLocks noChangeArrowheads="1"/>
            </p:cNvSpPr>
            <p:nvPr/>
          </p:nvSpPr>
          <p:spPr bwMode="auto">
            <a:xfrm>
              <a:off x="8182196" y="6795080"/>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2" name="Rectangle 212"/>
            <p:cNvSpPr>
              <a:spLocks noChangeArrowheads="1"/>
            </p:cNvSpPr>
            <p:nvPr/>
          </p:nvSpPr>
          <p:spPr bwMode="auto">
            <a:xfrm>
              <a:off x="8294249" y="6795080"/>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3" name="Rectangle 213"/>
            <p:cNvSpPr>
              <a:spLocks noChangeArrowheads="1"/>
            </p:cNvSpPr>
            <p:nvPr/>
          </p:nvSpPr>
          <p:spPr bwMode="auto">
            <a:xfrm>
              <a:off x="8409414" y="6795080"/>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4" name="Rectangle 214"/>
            <p:cNvSpPr>
              <a:spLocks noChangeArrowheads="1"/>
            </p:cNvSpPr>
            <p:nvPr/>
          </p:nvSpPr>
          <p:spPr bwMode="auto">
            <a:xfrm>
              <a:off x="8524580" y="6795080"/>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5" name="Rectangle 215"/>
            <p:cNvSpPr>
              <a:spLocks noChangeArrowheads="1"/>
            </p:cNvSpPr>
            <p:nvPr/>
          </p:nvSpPr>
          <p:spPr bwMode="auto">
            <a:xfrm>
              <a:off x="7794679" y="6051173"/>
              <a:ext cx="5291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6" name="Rectangle 216"/>
            <p:cNvSpPr>
              <a:spLocks noChangeArrowheads="1"/>
            </p:cNvSpPr>
            <p:nvPr/>
          </p:nvSpPr>
          <p:spPr bwMode="auto">
            <a:xfrm>
              <a:off x="7909845" y="6051173"/>
              <a:ext cx="4980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7" name="Rectangle 217"/>
            <p:cNvSpPr>
              <a:spLocks noChangeArrowheads="1"/>
            </p:cNvSpPr>
            <p:nvPr/>
          </p:nvSpPr>
          <p:spPr bwMode="auto">
            <a:xfrm>
              <a:off x="8021898" y="6051173"/>
              <a:ext cx="5291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8" name="Rectangle 218"/>
            <p:cNvSpPr>
              <a:spLocks noChangeArrowheads="1"/>
            </p:cNvSpPr>
            <p:nvPr/>
          </p:nvSpPr>
          <p:spPr bwMode="auto">
            <a:xfrm>
              <a:off x="7794679" y="6199019"/>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9" name="Rectangle 219"/>
            <p:cNvSpPr>
              <a:spLocks noChangeArrowheads="1"/>
            </p:cNvSpPr>
            <p:nvPr/>
          </p:nvSpPr>
          <p:spPr bwMode="auto">
            <a:xfrm>
              <a:off x="7909845" y="6199019"/>
              <a:ext cx="4980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0" name="Rectangle 220"/>
            <p:cNvSpPr>
              <a:spLocks noChangeArrowheads="1"/>
            </p:cNvSpPr>
            <p:nvPr/>
          </p:nvSpPr>
          <p:spPr bwMode="auto">
            <a:xfrm>
              <a:off x="8021898" y="6199019"/>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1" name="Rectangle 221"/>
            <p:cNvSpPr>
              <a:spLocks noChangeArrowheads="1"/>
            </p:cNvSpPr>
            <p:nvPr/>
          </p:nvSpPr>
          <p:spPr bwMode="auto">
            <a:xfrm>
              <a:off x="7794679" y="6337530"/>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2" name="Rectangle 222"/>
            <p:cNvSpPr>
              <a:spLocks noChangeArrowheads="1"/>
            </p:cNvSpPr>
            <p:nvPr/>
          </p:nvSpPr>
          <p:spPr bwMode="auto">
            <a:xfrm>
              <a:off x="7909845" y="6337530"/>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3" name="Rectangle 223"/>
            <p:cNvSpPr>
              <a:spLocks noChangeArrowheads="1"/>
            </p:cNvSpPr>
            <p:nvPr/>
          </p:nvSpPr>
          <p:spPr bwMode="auto">
            <a:xfrm>
              <a:off x="8021898" y="6337530"/>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4" name="Rectangle 224"/>
            <p:cNvSpPr>
              <a:spLocks noChangeArrowheads="1"/>
            </p:cNvSpPr>
            <p:nvPr/>
          </p:nvSpPr>
          <p:spPr bwMode="auto">
            <a:xfrm>
              <a:off x="7794679" y="6474484"/>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5" name="Rectangle 225"/>
            <p:cNvSpPr>
              <a:spLocks noChangeArrowheads="1"/>
            </p:cNvSpPr>
            <p:nvPr/>
          </p:nvSpPr>
          <p:spPr bwMode="auto">
            <a:xfrm>
              <a:off x="7909845" y="6474484"/>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6" name="Rectangle 226"/>
            <p:cNvSpPr>
              <a:spLocks noChangeArrowheads="1"/>
            </p:cNvSpPr>
            <p:nvPr/>
          </p:nvSpPr>
          <p:spPr bwMode="auto">
            <a:xfrm>
              <a:off x="8021898" y="6474484"/>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7" name="Rectangle 227"/>
            <p:cNvSpPr>
              <a:spLocks noChangeArrowheads="1"/>
            </p:cNvSpPr>
            <p:nvPr/>
          </p:nvSpPr>
          <p:spPr bwMode="auto">
            <a:xfrm>
              <a:off x="7794679" y="6612993"/>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8" name="Rectangle 228"/>
            <p:cNvSpPr>
              <a:spLocks noChangeArrowheads="1"/>
            </p:cNvSpPr>
            <p:nvPr/>
          </p:nvSpPr>
          <p:spPr bwMode="auto">
            <a:xfrm>
              <a:off x="7909845" y="6612993"/>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9" name="Rectangle 229"/>
            <p:cNvSpPr>
              <a:spLocks noChangeArrowheads="1"/>
            </p:cNvSpPr>
            <p:nvPr/>
          </p:nvSpPr>
          <p:spPr bwMode="auto">
            <a:xfrm>
              <a:off x="8021898" y="6612993"/>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0" name="Rectangle 230"/>
            <p:cNvSpPr>
              <a:spLocks noChangeArrowheads="1"/>
            </p:cNvSpPr>
            <p:nvPr/>
          </p:nvSpPr>
          <p:spPr bwMode="auto">
            <a:xfrm>
              <a:off x="7794679" y="6751504"/>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1" name="Rectangle 231"/>
            <p:cNvSpPr>
              <a:spLocks noChangeArrowheads="1"/>
            </p:cNvSpPr>
            <p:nvPr/>
          </p:nvSpPr>
          <p:spPr bwMode="auto">
            <a:xfrm>
              <a:off x="7909845" y="6751504"/>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2" name="Rectangle 232"/>
            <p:cNvSpPr>
              <a:spLocks noChangeArrowheads="1"/>
            </p:cNvSpPr>
            <p:nvPr/>
          </p:nvSpPr>
          <p:spPr bwMode="auto">
            <a:xfrm>
              <a:off x="8021898" y="6751504"/>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3" name="Rectangle 233"/>
            <p:cNvSpPr>
              <a:spLocks noChangeArrowheads="1"/>
            </p:cNvSpPr>
            <p:nvPr/>
          </p:nvSpPr>
          <p:spPr bwMode="auto">
            <a:xfrm>
              <a:off x="8409415" y="4955542"/>
              <a:ext cx="16652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4" name="Rectangle 234"/>
            <p:cNvSpPr>
              <a:spLocks noChangeArrowheads="1"/>
            </p:cNvSpPr>
            <p:nvPr/>
          </p:nvSpPr>
          <p:spPr bwMode="auto">
            <a:xfrm>
              <a:off x="8233553" y="4894846"/>
              <a:ext cx="32683" cy="16029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5" name="Freeform 235"/>
            <p:cNvSpPr>
              <a:spLocks/>
            </p:cNvSpPr>
            <p:nvPr/>
          </p:nvSpPr>
          <p:spPr bwMode="auto">
            <a:xfrm>
              <a:off x="7105241" y="5456668"/>
              <a:ext cx="387517" cy="1487816"/>
            </a:xfrm>
            <a:custGeom>
              <a:avLst/>
              <a:gdLst>
                <a:gd name="T0" fmla="*/ 0 w 249"/>
                <a:gd name="T1" fmla="*/ 157 h 956"/>
                <a:gd name="T2" fmla="*/ 249 w 249"/>
                <a:gd name="T3" fmla="*/ 0 h 956"/>
                <a:gd name="T4" fmla="*/ 249 w 249"/>
                <a:gd name="T5" fmla="*/ 956 h 956"/>
                <a:gd name="T6" fmla="*/ 0 w 249"/>
                <a:gd name="T7" fmla="*/ 956 h 956"/>
                <a:gd name="T8" fmla="*/ 0 w 249"/>
                <a:gd name="T9" fmla="*/ 157 h 956"/>
              </a:gdLst>
              <a:ahLst/>
              <a:cxnLst>
                <a:cxn ang="0">
                  <a:pos x="T0" y="T1"/>
                </a:cxn>
                <a:cxn ang="0">
                  <a:pos x="T2" y="T3"/>
                </a:cxn>
                <a:cxn ang="0">
                  <a:pos x="T4" y="T5"/>
                </a:cxn>
                <a:cxn ang="0">
                  <a:pos x="T6" y="T7"/>
                </a:cxn>
                <a:cxn ang="0">
                  <a:pos x="T8" y="T9"/>
                </a:cxn>
              </a:cxnLst>
              <a:rect l="0" t="0" r="r" b="b"/>
              <a:pathLst>
                <a:path w="249" h="956">
                  <a:moveTo>
                    <a:pt x="0" y="157"/>
                  </a:moveTo>
                  <a:lnTo>
                    <a:pt x="249" y="0"/>
                  </a:lnTo>
                  <a:lnTo>
                    <a:pt x="249" y="956"/>
                  </a:lnTo>
                  <a:lnTo>
                    <a:pt x="0" y="956"/>
                  </a:lnTo>
                  <a:lnTo>
                    <a:pt x="0" y="15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6" name="Line 236"/>
            <p:cNvSpPr>
              <a:spLocks noChangeShapeType="1"/>
            </p:cNvSpPr>
            <p:nvPr/>
          </p:nvSpPr>
          <p:spPr bwMode="auto">
            <a:xfrm>
              <a:off x="7432062"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7" name="Line 237"/>
            <p:cNvSpPr>
              <a:spLocks noChangeShapeType="1"/>
            </p:cNvSpPr>
            <p:nvPr/>
          </p:nvSpPr>
          <p:spPr bwMode="auto">
            <a:xfrm>
              <a:off x="7363585"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8" name="Line 238"/>
            <p:cNvSpPr>
              <a:spLocks noChangeShapeType="1"/>
            </p:cNvSpPr>
            <p:nvPr/>
          </p:nvSpPr>
          <p:spPr bwMode="auto">
            <a:xfrm>
              <a:off x="7293553"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9" name="Line 239"/>
            <p:cNvSpPr>
              <a:spLocks noChangeShapeType="1"/>
            </p:cNvSpPr>
            <p:nvPr/>
          </p:nvSpPr>
          <p:spPr bwMode="auto">
            <a:xfrm>
              <a:off x="7228188"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0" name="Line 240"/>
            <p:cNvSpPr>
              <a:spLocks noChangeShapeType="1"/>
            </p:cNvSpPr>
            <p:nvPr/>
          </p:nvSpPr>
          <p:spPr bwMode="auto">
            <a:xfrm>
              <a:off x="7158155"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2" name="Freeform 242"/>
            <p:cNvSpPr>
              <a:spLocks/>
            </p:cNvSpPr>
            <p:nvPr/>
          </p:nvSpPr>
          <p:spPr bwMode="auto">
            <a:xfrm>
              <a:off x="8700442" y="6007596"/>
              <a:ext cx="451325"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0" y="0"/>
                    <a:pt x="2" y="0"/>
                  </a:cubicBezTo>
                  <a:cubicBezTo>
                    <a:pt x="175" y="0"/>
                    <a:pt x="175" y="0"/>
                    <a:pt x="175" y="0"/>
                  </a:cubicBezTo>
                  <a:cubicBezTo>
                    <a:pt x="176"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3" name="Rectangle 243"/>
            <p:cNvSpPr>
              <a:spLocks noChangeArrowheads="1"/>
            </p:cNvSpPr>
            <p:nvPr/>
          </p:nvSpPr>
          <p:spPr bwMode="auto">
            <a:xfrm>
              <a:off x="8716005" y="602627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4" name="Rectangle 244"/>
            <p:cNvSpPr>
              <a:spLocks noChangeArrowheads="1"/>
            </p:cNvSpPr>
            <p:nvPr/>
          </p:nvSpPr>
          <p:spPr bwMode="auto">
            <a:xfrm>
              <a:off x="8726899"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5" name="Rectangle 245"/>
            <p:cNvSpPr>
              <a:spLocks noChangeArrowheads="1"/>
            </p:cNvSpPr>
            <p:nvPr/>
          </p:nvSpPr>
          <p:spPr bwMode="auto">
            <a:xfrm>
              <a:off x="8736236"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6" name="Rectangle 246"/>
            <p:cNvSpPr>
              <a:spLocks noChangeArrowheads="1"/>
            </p:cNvSpPr>
            <p:nvPr/>
          </p:nvSpPr>
          <p:spPr bwMode="auto">
            <a:xfrm>
              <a:off x="8747131"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7" name="Rectangle 247"/>
            <p:cNvSpPr>
              <a:spLocks noChangeArrowheads="1"/>
            </p:cNvSpPr>
            <p:nvPr/>
          </p:nvSpPr>
          <p:spPr bwMode="auto">
            <a:xfrm>
              <a:off x="8756468" y="603872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8" name="Rectangle 248"/>
            <p:cNvSpPr>
              <a:spLocks noChangeArrowheads="1"/>
            </p:cNvSpPr>
            <p:nvPr/>
          </p:nvSpPr>
          <p:spPr bwMode="auto">
            <a:xfrm>
              <a:off x="8767362"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9" name="Rectangle 249"/>
            <p:cNvSpPr>
              <a:spLocks noChangeArrowheads="1"/>
            </p:cNvSpPr>
            <p:nvPr/>
          </p:nvSpPr>
          <p:spPr bwMode="auto">
            <a:xfrm>
              <a:off x="8776699" y="603872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0" name="Oval 250"/>
            <p:cNvSpPr>
              <a:spLocks noChangeArrowheads="1"/>
            </p:cNvSpPr>
            <p:nvPr/>
          </p:nvSpPr>
          <p:spPr bwMode="auto">
            <a:xfrm>
              <a:off x="9095740" y="6051172"/>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1" name="Rectangle 251"/>
            <p:cNvSpPr>
              <a:spLocks noChangeArrowheads="1"/>
            </p:cNvSpPr>
            <p:nvPr/>
          </p:nvSpPr>
          <p:spPr bwMode="auto">
            <a:xfrm>
              <a:off x="8716005" y="61071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2" name="Rectangle 252"/>
            <p:cNvSpPr>
              <a:spLocks noChangeArrowheads="1"/>
            </p:cNvSpPr>
            <p:nvPr/>
          </p:nvSpPr>
          <p:spPr bwMode="auto">
            <a:xfrm>
              <a:off x="8726899"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3" name="Rectangle 253"/>
            <p:cNvSpPr>
              <a:spLocks noChangeArrowheads="1"/>
            </p:cNvSpPr>
            <p:nvPr/>
          </p:nvSpPr>
          <p:spPr bwMode="auto">
            <a:xfrm>
              <a:off x="8736236"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4" name="Rectangle 254"/>
            <p:cNvSpPr>
              <a:spLocks noChangeArrowheads="1"/>
            </p:cNvSpPr>
            <p:nvPr/>
          </p:nvSpPr>
          <p:spPr bwMode="auto">
            <a:xfrm>
              <a:off x="8747131"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5" name="Rectangle 255"/>
            <p:cNvSpPr>
              <a:spLocks noChangeArrowheads="1"/>
            </p:cNvSpPr>
            <p:nvPr/>
          </p:nvSpPr>
          <p:spPr bwMode="auto">
            <a:xfrm>
              <a:off x="8756468" y="6119649"/>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6" name="Rectangle 256"/>
            <p:cNvSpPr>
              <a:spLocks noChangeArrowheads="1"/>
            </p:cNvSpPr>
            <p:nvPr/>
          </p:nvSpPr>
          <p:spPr bwMode="auto">
            <a:xfrm>
              <a:off x="8767362"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7" name="Rectangle 257"/>
            <p:cNvSpPr>
              <a:spLocks noChangeArrowheads="1"/>
            </p:cNvSpPr>
            <p:nvPr/>
          </p:nvSpPr>
          <p:spPr bwMode="auto">
            <a:xfrm>
              <a:off x="8776699" y="6119649"/>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8" name="Oval 258"/>
            <p:cNvSpPr>
              <a:spLocks noChangeArrowheads="1"/>
            </p:cNvSpPr>
            <p:nvPr/>
          </p:nvSpPr>
          <p:spPr bwMode="auto">
            <a:xfrm>
              <a:off x="9095740" y="6133655"/>
              <a:ext cx="18676"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9" name="Rectangle 259"/>
            <p:cNvSpPr>
              <a:spLocks noChangeArrowheads="1"/>
            </p:cNvSpPr>
            <p:nvPr/>
          </p:nvSpPr>
          <p:spPr bwMode="auto">
            <a:xfrm>
              <a:off x="8716005" y="619123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0" name="Rectangle 260"/>
            <p:cNvSpPr>
              <a:spLocks noChangeArrowheads="1"/>
            </p:cNvSpPr>
            <p:nvPr/>
          </p:nvSpPr>
          <p:spPr bwMode="auto">
            <a:xfrm>
              <a:off x="8726899"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1" name="Rectangle 261"/>
            <p:cNvSpPr>
              <a:spLocks noChangeArrowheads="1"/>
            </p:cNvSpPr>
            <p:nvPr/>
          </p:nvSpPr>
          <p:spPr bwMode="auto">
            <a:xfrm>
              <a:off x="8736236"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2" name="Rectangle 262"/>
            <p:cNvSpPr>
              <a:spLocks noChangeArrowheads="1"/>
            </p:cNvSpPr>
            <p:nvPr/>
          </p:nvSpPr>
          <p:spPr bwMode="auto">
            <a:xfrm>
              <a:off x="8747131"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3" name="Rectangle 263"/>
            <p:cNvSpPr>
              <a:spLocks noChangeArrowheads="1"/>
            </p:cNvSpPr>
            <p:nvPr/>
          </p:nvSpPr>
          <p:spPr bwMode="auto">
            <a:xfrm>
              <a:off x="8756468"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4" name="Rectangle 264"/>
            <p:cNvSpPr>
              <a:spLocks noChangeArrowheads="1"/>
            </p:cNvSpPr>
            <p:nvPr/>
          </p:nvSpPr>
          <p:spPr bwMode="auto">
            <a:xfrm>
              <a:off x="8767362"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5" name="Rectangle 265"/>
            <p:cNvSpPr>
              <a:spLocks noChangeArrowheads="1"/>
            </p:cNvSpPr>
            <p:nvPr/>
          </p:nvSpPr>
          <p:spPr bwMode="auto">
            <a:xfrm>
              <a:off x="8776699"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6" name="Oval 266"/>
            <p:cNvSpPr>
              <a:spLocks noChangeArrowheads="1"/>
            </p:cNvSpPr>
            <p:nvPr/>
          </p:nvSpPr>
          <p:spPr bwMode="auto">
            <a:xfrm>
              <a:off x="9095740" y="6214582"/>
              <a:ext cx="1867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7" name="Rectangle 267"/>
            <p:cNvSpPr>
              <a:spLocks noChangeArrowheads="1"/>
            </p:cNvSpPr>
            <p:nvPr/>
          </p:nvSpPr>
          <p:spPr bwMode="auto">
            <a:xfrm>
              <a:off x="8716005" y="627372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8" name="Rectangle 268"/>
            <p:cNvSpPr>
              <a:spLocks noChangeArrowheads="1"/>
            </p:cNvSpPr>
            <p:nvPr/>
          </p:nvSpPr>
          <p:spPr bwMode="auto">
            <a:xfrm>
              <a:off x="8726899"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9" name="Rectangle 269"/>
            <p:cNvSpPr>
              <a:spLocks noChangeArrowheads="1"/>
            </p:cNvSpPr>
            <p:nvPr/>
          </p:nvSpPr>
          <p:spPr bwMode="auto">
            <a:xfrm>
              <a:off x="8736236"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0" name="Rectangle 270"/>
            <p:cNvSpPr>
              <a:spLocks noChangeArrowheads="1"/>
            </p:cNvSpPr>
            <p:nvPr/>
          </p:nvSpPr>
          <p:spPr bwMode="auto">
            <a:xfrm>
              <a:off x="8747131"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1" name="Rectangle 271"/>
            <p:cNvSpPr>
              <a:spLocks noChangeArrowheads="1"/>
            </p:cNvSpPr>
            <p:nvPr/>
          </p:nvSpPr>
          <p:spPr bwMode="auto">
            <a:xfrm>
              <a:off x="8756468"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2" name="Rectangle 272"/>
            <p:cNvSpPr>
              <a:spLocks noChangeArrowheads="1"/>
            </p:cNvSpPr>
            <p:nvPr/>
          </p:nvSpPr>
          <p:spPr bwMode="auto">
            <a:xfrm>
              <a:off x="8767362"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3" name="Rectangle 273"/>
            <p:cNvSpPr>
              <a:spLocks noChangeArrowheads="1"/>
            </p:cNvSpPr>
            <p:nvPr/>
          </p:nvSpPr>
          <p:spPr bwMode="auto">
            <a:xfrm>
              <a:off x="8776699"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4" name="Oval 274"/>
            <p:cNvSpPr>
              <a:spLocks noChangeArrowheads="1"/>
            </p:cNvSpPr>
            <p:nvPr/>
          </p:nvSpPr>
          <p:spPr bwMode="auto">
            <a:xfrm>
              <a:off x="9095740" y="6298623"/>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5" name="Rectangle 275"/>
            <p:cNvSpPr>
              <a:spLocks noChangeArrowheads="1"/>
            </p:cNvSpPr>
            <p:nvPr/>
          </p:nvSpPr>
          <p:spPr bwMode="auto">
            <a:xfrm>
              <a:off x="8716005" y="635464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6" name="Rectangle 276"/>
            <p:cNvSpPr>
              <a:spLocks noChangeArrowheads="1"/>
            </p:cNvSpPr>
            <p:nvPr/>
          </p:nvSpPr>
          <p:spPr bwMode="auto">
            <a:xfrm>
              <a:off x="8726899"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7" name="Rectangle 277"/>
            <p:cNvSpPr>
              <a:spLocks noChangeArrowheads="1"/>
            </p:cNvSpPr>
            <p:nvPr/>
          </p:nvSpPr>
          <p:spPr bwMode="auto">
            <a:xfrm>
              <a:off x="8736236"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8" name="Rectangle 278"/>
            <p:cNvSpPr>
              <a:spLocks noChangeArrowheads="1"/>
            </p:cNvSpPr>
            <p:nvPr/>
          </p:nvSpPr>
          <p:spPr bwMode="auto">
            <a:xfrm>
              <a:off x="8747131"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9" name="Rectangle 279"/>
            <p:cNvSpPr>
              <a:spLocks noChangeArrowheads="1"/>
            </p:cNvSpPr>
            <p:nvPr/>
          </p:nvSpPr>
          <p:spPr bwMode="auto">
            <a:xfrm>
              <a:off x="8756468" y="6368656"/>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0" name="Rectangle 280"/>
            <p:cNvSpPr>
              <a:spLocks noChangeArrowheads="1"/>
            </p:cNvSpPr>
            <p:nvPr/>
          </p:nvSpPr>
          <p:spPr bwMode="auto">
            <a:xfrm>
              <a:off x="8767362"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1" name="Rectangle 281"/>
            <p:cNvSpPr>
              <a:spLocks noChangeArrowheads="1"/>
            </p:cNvSpPr>
            <p:nvPr/>
          </p:nvSpPr>
          <p:spPr bwMode="auto">
            <a:xfrm>
              <a:off x="8776699" y="6368656"/>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2" name="Oval 282"/>
            <p:cNvSpPr>
              <a:spLocks noChangeArrowheads="1"/>
            </p:cNvSpPr>
            <p:nvPr/>
          </p:nvSpPr>
          <p:spPr bwMode="auto">
            <a:xfrm>
              <a:off x="9095740" y="6381107"/>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3" name="Rectangle 283"/>
            <p:cNvSpPr>
              <a:spLocks noChangeArrowheads="1"/>
            </p:cNvSpPr>
            <p:nvPr/>
          </p:nvSpPr>
          <p:spPr bwMode="auto">
            <a:xfrm>
              <a:off x="8716005" y="643868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4" name="Rectangle 284"/>
            <p:cNvSpPr>
              <a:spLocks noChangeArrowheads="1"/>
            </p:cNvSpPr>
            <p:nvPr/>
          </p:nvSpPr>
          <p:spPr bwMode="auto">
            <a:xfrm>
              <a:off x="8726899"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5" name="Rectangle 285"/>
            <p:cNvSpPr>
              <a:spLocks noChangeArrowheads="1"/>
            </p:cNvSpPr>
            <p:nvPr/>
          </p:nvSpPr>
          <p:spPr bwMode="auto">
            <a:xfrm>
              <a:off x="8736236"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6" name="Rectangle 286"/>
            <p:cNvSpPr>
              <a:spLocks noChangeArrowheads="1"/>
            </p:cNvSpPr>
            <p:nvPr/>
          </p:nvSpPr>
          <p:spPr bwMode="auto">
            <a:xfrm>
              <a:off x="8747131"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7" name="Rectangle 287"/>
            <p:cNvSpPr>
              <a:spLocks noChangeArrowheads="1"/>
            </p:cNvSpPr>
            <p:nvPr/>
          </p:nvSpPr>
          <p:spPr bwMode="auto">
            <a:xfrm>
              <a:off x="8756468" y="644958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8" name="Rectangle 288"/>
            <p:cNvSpPr>
              <a:spLocks noChangeArrowheads="1"/>
            </p:cNvSpPr>
            <p:nvPr/>
          </p:nvSpPr>
          <p:spPr bwMode="auto">
            <a:xfrm>
              <a:off x="8767362"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9" name="Rectangle 289"/>
            <p:cNvSpPr>
              <a:spLocks noChangeArrowheads="1"/>
            </p:cNvSpPr>
            <p:nvPr/>
          </p:nvSpPr>
          <p:spPr bwMode="auto">
            <a:xfrm>
              <a:off x="8776699" y="644958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0" name="Oval 290"/>
            <p:cNvSpPr>
              <a:spLocks noChangeArrowheads="1"/>
            </p:cNvSpPr>
            <p:nvPr/>
          </p:nvSpPr>
          <p:spPr bwMode="auto">
            <a:xfrm>
              <a:off x="9095740" y="6462033"/>
              <a:ext cx="1867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1" name="Rectangle 291"/>
            <p:cNvSpPr>
              <a:spLocks noChangeArrowheads="1"/>
            </p:cNvSpPr>
            <p:nvPr/>
          </p:nvSpPr>
          <p:spPr bwMode="auto">
            <a:xfrm>
              <a:off x="8716005" y="6521173"/>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2" name="Rectangle 292"/>
            <p:cNvSpPr>
              <a:spLocks noChangeArrowheads="1"/>
            </p:cNvSpPr>
            <p:nvPr/>
          </p:nvSpPr>
          <p:spPr bwMode="auto">
            <a:xfrm>
              <a:off x="8726899"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3" name="Rectangle 293"/>
            <p:cNvSpPr>
              <a:spLocks noChangeArrowheads="1"/>
            </p:cNvSpPr>
            <p:nvPr/>
          </p:nvSpPr>
          <p:spPr bwMode="auto">
            <a:xfrm>
              <a:off x="8736236"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4" name="Rectangle 294"/>
            <p:cNvSpPr>
              <a:spLocks noChangeArrowheads="1"/>
            </p:cNvSpPr>
            <p:nvPr/>
          </p:nvSpPr>
          <p:spPr bwMode="auto">
            <a:xfrm>
              <a:off x="8747131"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5" name="Rectangle 295"/>
            <p:cNvSpPr>
              <a:spLocks noChangeArrowheads="1"/>
            </p:cNvSpPr>
            <p:nvPr/>
          </p:nvSpPr>
          <p:spPr bwMode="auto">
            <a:xfrm>
              <a:off x="8756468" y="6533623"/>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6" name="Rectangle 296"/>
            <p:cNvSpPr>
              <a:spLocks noChangeArrowheads="1"/>
            </p:cNvSpPr>
            <p:nvPr/>
          </p:nvSpPr>
          <p:spPr bwMode="auto">
            <a:xfrm>
              <a:off x="8767362"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7" name="Rectangle 297"/>
            <p:cNvSpPr>
              <a:spLocks noChangeArrowheads="1"/>
            </p:cNvSpPr>
            <p:nvPr/>
          </p:nvSpPr>
          <p:spPr bwMode="auto">
            <a:xfrm>
              <a:off x="8776699" y="6533623"/>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8" name="Oval 298"/>
            <p:cNvSpPr>
              <a:spLocks noChangeArrowheads="1"/>
            </p:cNvSpPr>
            <p:nvPr/>
          </p:nvSpPr>
          <p:spPr bwMode="auto">
            <a:xfrm>
              <a:off x="9095740" y="6546074"/>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9" name="Rectangle 299"/>
            <p:cNvSpPr>
              <a:spLocks noChangeArrowheads="1"/>
            </p:cNvSpPr>
            <p:nvPr/>
          </p:nvSpPr>
          <p:spPr bwMode="auto">
            <a:xfrm>
              <a:off x="8716005" y="6602100"/>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0" name="Rectangle 300"/>
            <p:cNvSpPr>
              <a:spLocks noChangeArrowheads="1"/>
            </p:cNvSpPr>
            <p:nvPr/>
          </p:nvSpPr>
          <p:spPr bwMode="auto">
            <a:xfrm>
              <a:off x="8726899"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1" name="Rectangle 301"/>
            <p:cNvSpPr>
              <a:spLocks noChangeArrowheads="1"/>
            </p:cNvSpPr>
            <p:nvPr/>
          </p:nvSpPr>
          <p:spPr bwMode="auto">
            <a:xfrm>
              <a:off x="8736236"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2" name="Rectangle 302"/>
            <p:cNvSpPr>
              <a:spLocks noChangeArrowheads="1"/>
            </p:cNvSpPr>
            <p:nvPr/>
          </p:nvSpPr>
          <p:spPr bwMode="auto">
            <a:xfrm>
              <a:off x="8747131"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3" name="Rectangle 303"/>
            <p:cNvSpPr>
              <a:spLocks noChangeArrowheads="1"/>
            </p:cNvSpPr>
            <p:nvPr/>
          </p:nvSpPr>
          <p:spPr bwMode="auto">
            <a:xfrm>
              <a:off x="8756468"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4" name="Rectangle 304"/>
            <p:cNvSpPr>
              <a:spLocks noChangeArrowheads="1"/>
            </p:cNvSpPr>
            <p:nvPr/>
          </p:nvSpPr>
          <p:spPr bwMode="auto">
            <a:xfrm>
              <a:off x="8767362"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5" name="Rectangle 305"/>
            <p:cNvSpPr>
              <a:spLocks noChangeArrowheads="1"/>
            </p:cNvSpPr>
            <p:nvPr/>
          </p:nvSpPr>
          <p:spPr bwMode="auto">
            <a:xfrm>
              <a:off x="8776699"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6" name="Oval 306"/>
            <p:cNvSpPr>
              <a:spLocks noChangeArrowheads="1"/>
            </p:cNvSpPr>
            <p:nvPr/>
          </p:nvSpPr>
          <p:spPr bwMode="auto">
            <a:xfrm>
              <a:off x="9095740" y="6628557"/>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7" name="Rectangle 307"/>
            <p:cNvSpPr>
              <a:spLocks noChangeArrowheads="1"/>
            </p:cNvSpPr>
            <p:nvPr/>
          </p:nvSpPr>
          <p:spPr bwMode="auto">
            <a:xfrm>
              <a:off x="8716005" y="6687695"/>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8" name="Rectangle 308"/>
            <p:cNvSpPr>
              <a:spLocks noChangeArrowheads="1"/>
            </p:cNvSpPr>
            <p:nvPr/>
          </p:nvSpPr>
          <p:spPr bwMode="auto">
            <a:xfrm>
              <a:off x="8726899"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9" name="Rectangle 309"/>
            <p:cNvSpPr>
              <a:spLocks noChangeArrowheads="1"/>
            </p:cNvSpPr>
            <p:nvPr/>
          </p:nvSpPr>
          <p:spPr bwMode="auto">
            <a:xfrm>
              <a:off x="8736236"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0" name="Rectangle 310"/>
            <p:cNvSpPr>
              <a:spLocks noChangeArrowheads="1"/>
            </p:cNvSpPr>
            <p:nvPr/>
          </p:nvSpPr>
          <p:spPr bwMode="auto">
            <a:xfrm>
              <a:off x="8747131"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1" name="Rectangle 311"/>
            <p:cNvSpPr>
              <a:spLocks noChangeArrowheads="1"/>
            </p:cNvSpPr>
            <p:nvPr/>
          </p:nvSpPr>
          <p:spPr bwMode="auto">
            <a:xfrm>
              <a:off x="8756468"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2" name="Rectangle 312"/>
            <p:cNvSpPr>
              <a:spLocks noChangeArrowheads="1"/>
            </p:cNvSpPr>
            <p:nvPr/>
          </p:nvSpPr>
          <p:spPr bwMode="auto">
            <a:xfrm>
              <a:off x="8767362"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3" name="Rectangle 313"/>
            <p:cNvSpPr>
              <a:spLocks noChangeArrowheads="1"/>
            </p:cNvSpPr>
            <p:nvPr/>
          </p:nvSpPr>
          <p:spPr bwMode="auto">
            <a:xfrm>
              <a:off x="8776699"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4" name="Oval 314"/>
            <p:cNvSpPr>
              <a:spLocks noChangeArrowheads="1"/>
            </p:cNvSpPr>
            <p:nvPr/>
          </p:nvSpPr>
          <p:spPr bwMode="auto">
            <a:xfrm>
              <a:off x="9095740" y="6709483"/>
              <a:ext cx="1867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5" name="Oval 315"/>
            <p:cNvSpPr>
              <a:spLocks noChangeArrowheads="1"/>
            </p:cNvSpPr>
            <p:nvPr/>
          </p:nvSpPr>
          <p:spPr bwMode="auto">
            <a:xfrm>
              <a:off x="8733123" y="6804418"/>
              <a:ext cx="57583"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6" name="Oval 316"/>
            <p:cNvSpPr>
              <a:spLocks noChangeArrowheads="1"/>
            </p:cNvSpPr>
            <p:nvPr/>
          </p:nvSpPr>
          <p:spPr bwMode="auto">
            <a:xfrm>
              <a:off x="8747131" y="6819981"/>
              <a:ext cx="29570"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7" name="Oval 317"/>
            <p:cNvSpPr>
              <a:spLocks noChangeArrowheads="1"/>
            </p:cNvSpPr>
            <p:nvPr/>
          </p:nvSpPr>
          <p:spPr bwMode="auto">
            <a:xfrm>
              <a:off x="9019482"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8" name="Oval 318"/>
            <p:cNvSpPr>
              <a:spLocks noChangeArrowheads="1"/>
            </p:cNvSpPr>
            <p:nvPr/>
          </p:nvSpPr>
          <p:spPr bwMode="auto">
            <a:xfrm>
              <a:off x="903037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9" name="Oval 319"/>
            <p:cNvSpPr>
              <a:spLocks noChangeArrowheads="1"/>
            </p:cNvSpPr>
            <p:nvPr/>
          </p:nvSpPr>
          <p:spPr bwMode="auto">
            <a:xfrm>
              <a:off x="904282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0" name="Oval 320"/>
            <p:cNvSpPr>
              <a:spLocks noChangeArrowheads="1"/>
            </p:cNvSpPr>
            <p:nvPr/>
          </p:nvSpPr>
          <p:spPr bwMode="auto">
            <a:xfrm>
              <a:off x="9055277"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1" name="Oval 321"/>
            <p:cNvSpPr>
              <a:spLocks noChangeArrowheads="1"/>
            </p:cNvSpPr>
            <p:nvPr/>
          </p:nvSpPr>
          <p:spPr bwMode="auto">
            <a:xfrm>
              <a:off x="9066170"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2" name="Oval 322"/>
            <p:cNvSpPr>
              <a:spLocks noChangeArrowheads="1"/>
            </p:cNvSpPr>
            <p:nvPr/>
          </p:nvSpPr>
          <p:spPr bwMode="auto">
            <a:xfrm>
              <a:off x="9078621"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3" name="Oval 323"/>
            <p:cNvSpPr>
              <a:spLocks noChangeArrowheads="1"/>
            </p:cNvSpPr>
            <p:nvPr/>
          </p:nvSpPr>
          <p:spPr bwMode="auto">
            <a:xfrm>
              <a:off x="9087958"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4" name="Oval 324"/>
            <p:cNvSpPr>
              <a:spLocks noChangeArrowheads="1"/>
            </p:cNvSpPr>
            <p:nvPr/>
          </p:nvSpPr>
          <p:spPr bwMode="auto">
            <a:xfrm>
              <a:off x="9101965"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5" name="Oval 325"/>
            <p:cNvSpPr>
              <a:spLocks noChangeArrowheads="1"/>
            </p:cNvSpPr>
            <p:nvPr/>
          </p:nvSpPr>
          <p:spPr bwMode="auto">
            <a:xfrm>
              <a:off x="9019482" y="68075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6" name="Oval 326"/>
            <p:cNvSpPr>
              <a:spLocks noChangeArrowheads="1"/>
            </p:cNvSpPr>
            <p:nvPr/>
          </p:nvSpPr>
          <p:spPr bwMode="auto">
            <a:xfrm>
              <a:off x="9030376"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7" name="Oval 327"/>
            <p:cNvSpPr>
              <a:spLocks noChangeArrowheads="1"/>
            </p:cNvSpPr>
            <p:nvPr/>
          </p:nvSpPr>
          <p:spPr bwMode="auto">
            <a:xfrm>
              <a:off x="9042826"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8" name="Oval 328"/>
            <p:cNvSpPr>
              <a:spLocks noChangeArrowheads="1"/>
            </p:cNvSpPr>
            <p:nvPr/>
          </p:nvSpPr>
          <p:spPr bwMode="auto">
            <a:xfrm>
              <a:off x="9055277" y="68075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9" name="Oval 329"/>
            <p:cNvSpPr>
              <a:spLocks noChangeArrowheads="1"/>
            </p:cNvSpPr>
            <p:nvPr/>
          </p:nvSpPr>
          <p:spPr bwMode="auto">
            <a:xfrm>
              <a:off x="9066170"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0" name="Oval 330"/>
            <p:cNvSpPr>
              <a:spLocks noChangeArrowheads="1"/>
            </p:cNvSpPr>
            <p:nvPr/>
          </p:nvSpPr>
          <p:spPr bwMode="auto">
            <a:xfrm>
              <a:off x="9078621" y="68075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1" name="Oval 331"/>
            <p:cNvSpPr>
              <a:spLocks noChangeArrowheads="1"/>
            </p:cNvSpPr>
            <p:nvPr/>
          </p:nvSpPr>
          <p:spPr bwMode="auto">
            <a:xfrm>
              <a:off x="9087958"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2" name="Oval 332"/>
            <p:cNvSpPr>
              <a:spLocks noChangeArrowheads="1"/>
            </p:cNvSpPr>
            <p:nvPr/>
          </p:nvSpPr>
          <p:spPr bwMode="auto">
            <a:xfrm>
              <a:off x="9101965"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3" name="Oval 333"/>
            <p:cNvSpPr>
              <a:spLocks noChangeArrowheads="1"/>
            </p:cNvSpPr>
            <p:nvPr/>
          </p:nvSpPr>
          <p:spPr bwMode="auto">
            <a:xfrm>
              <a:off x="9019482" y="6816868"/>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4" name="Oval 334"/>
            <p:cNvSpPr>
              <a:spLocks noChangeArrowheads="1"/>
            </p:cNvSpPr>
            <p:nvPr/>
          </p:nvSpPr>
          <p:spPr bwMode="auto">
            <a:xfrm>
              <a:off x="9030376"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5" name="Oval 335"/>
            <p:cNvSpPr>
              <a:spLocks noChangeArrowheads="1"/>
            </p:cNvSpPr>
            <p:nvPr/>
          </p:nvSpPr>
          <p:spPr bwMode="auto">
            <a:xfrm>
              <a:off x="9042826"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6" name="Oval 336"/>
            <p:cNvSpPr>
              <a:spLocks noChangeArrowheads="1"/>
            </p:cNvSpPr>
            <p:nvPr/>
          </p:nvSpPr>
          <p:spPr bwMode="auto">
            <a:xfrm>
              <a:off x="9055277" y="6816868"/>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7" name="Oval 337"/>
            <p:cNvSpPr>
              <a:spLocks noChangeArrowheads="1"/>
            </p:cNvSpPr>
            <p:nvPr/>
          </p:nvSpPr>
          <p:spPr bwMode="auto">
            <a:xfrm>
              <a:off x="9066170"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8" name="Oval 338"/>
            <p:cNvSpPr>
              <a:spLocks noChangeArrowheads="1"/>
            </p:cNvSpPr>
            <p:nvPr/>
          </p:nvSpPr>
          <p:spPr bwMode="auto">
            <a:xfrm>
              <a:off x="9078621" y="6816868"/>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9" name="Oval 339"/>
            <p:cNvSpPr>
              <a:spLocks noChangeArrowheads="1"/>
            </p:cNvSpPr>
            <p:nvPr/>
          </p:nvSpPr>
          <p:spPr bwMode="auto">
            <a:xfrm>
              <a:off x="9087958"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0" name="Oval 340"/>
            <p:cNvSpPr>
              <a:spLocks noChangeArrowheads="1"/>
            </p:cNvSpPr>
            <p:nvPr/>
          </p:nvSpPr>
          <p:spPr bwMode="auto">
            <a:xfrm>
              <a:off x="9101965"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1" name="Oval 341"/>
            <p:cNvSpPr>
              <a:spLocks noChangeArrowheads="1"/>
            </p:cNvSpPr>
            <p:nvPr/>
          </p:nvSpPr>
          <p:spPr bwMode="auto">
            <a:xfrm>
              <a:off x="9019482"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2" name="Oval 342"/>
            <p:cNvSpPr>
              <a:spLocks noChangeArrowheads="1"/>
            </p:cNvSpPr>
            <p:nvPr/>
          </p:nvSpPr>
          <p:spPr bwMode="auto">
            <a:xfrm>
              <a:off x="903037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3" name="Oval 343"/>
            <p:cNvSpPr>
              <a:spLocks noChangeArrowheads="1"/>
            </p:cNvSpPr>
            <p:nvPr/>
          </p:nvSpPr>
          <p:spPr bwMode="auto">
            <a:xfrm>
              <a:off x="904282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4" name="Oval 344"/>
            <p:cNvSpPr>
              <a:spLocks noChangeArrowheads="1"/>
            </p:cNvSpPr>
            <p:nvPr/>
          </p:nvSpPr>
          <p:spPr bwMode="auto">
            <a:xfrm>
              <a:off x="9055277"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5" name="Oval 345"/>
            <p:cNvSpPr>
              <a:spLocks noChangeArrowheads="1"/>
            </p:cNvSpPr>
            <p:nvPr/>
          </p:nvSpPr>
          <p:spPr bwMode="auto">
            <a:xfrm>
              <a:off x="9066170"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6" name="Oval 346"/>
            <p:cNvSpPr>
              <a:spLocks noChangeArrowheads="1"/>
            </p:cNvSpPr>
            <p:nvPr/>
          </p:nvSpPr>
          <p:spPr bwMode="auto">
            <a:xfrm>
              <a:off x="9078621"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7" name="Oval 347"/>
            <p:cNvSpPr>
              <a:spLocks noChangeArrowheads="1"/>
            </p:cNvSpPr>
            <p:nvPr/>
          </p:nvSpPr>
          <p:spPr bwMode="auto">
            <a:xfrm>
              <a:off x="9087958"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8" name="Oval 348"/>
            <p:cNvSpPr>
              <a:spLocks noChangeArrowheads="1"/>
            </p:cNvSpPr>
            <p:nvPr/>
          </p:nvSpPr>
          <p:spPr bwMode="auto">
            <a:xfrm>
              <a:off x="9101965"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9" name="Oval 349"/>
            <p:cNvSpPr>
              <a:spLocks noChangeArrowheads="1"/>
            </p:cNvSpPr>
            <p:nvPr/>
          </p:nvSpPr>
          <p:spPr bwMode="auto">
            <a:xfrm>
              <a:off x="9019482"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0" name="Oval 350"/>
            <p:cNvSpPr>
              <a:spLocks noChangeArrowheads="1"/>
            </p:cNvSpPr>
            <p:nvPr/>
          </p:nvSpPr>
          <p:spPr bwMode="auto">
            <a:xfrm>
              <a:off x="903037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1" name="Oval 351"/>
            <p:cNvSpPr>
              <a:spLocks noChangeArrowheads="1"/>
            </p:cNvSpPr>
            <p:nvPr/>
          </p:nvSpPr>
          <p:spPr bwMode="auto">
            <a:xfrm>
              <a:off x="904282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2" name="Oval 352"/>
            <p:cNvSpPr>
              <a:spLocks noChangeArrowheads="1"/>
            </p:cNvSpPr>
            <p:nvPr/>
          </p:nvSpPr>
          <p:spPr bwMode="auto">
            <a:xfrm>
              <a:off x="9055277"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3" name="Oval 353"/>
            <p:cNvSpPr>
              <a:spLocks noChangeArrowheads="1"/>
            </p:cNvSpPr>
            <p:nvPr/>
          </p:nvSpPr>
          <p:spPr bwMode="auto">
            <a:xfrm>
              <a:off x="9066170"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4" name="Oval 354"/>
            <p:cNvSpPr>
              <a:spLocks noChangeArrowheads="1"/>
            </p:cNvSpPr>
            <p:nvPr/>
          </p:nvSpPr>
          <p:spPr bwMode="auto">
            <a:xfrm>
              <a:off x="9078621"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5" name="Oval 355"/>
            <p:cNvSpPr>
              <a:spLocks noChangeArrowheads="1"/>
            </p:cNvSpPr>
            <p:nvPr/>
          </p:nvSpPr>
          <p:spPr bwMode="auto">
            <a:xfrm>
              <a:off x="9087958"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6" name="Oval 356"/>
            <p:cNvSpPr>
              <a:spLocks noChangeArrowheads="1"/>
            </p:cNvSpPr>
            <p:nvPr/>
          </p:nvSpPr>
          <p:spPr bwMode="auto">
            <a:xfrm>
              <a:off x="9101965"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7" name="Oval 357"/>
            <p:cNvSpPr>
              <a:spLocks noChangeArrowheads="1"/>
            </p:cNvSpPr>
            <p:nvPr/>
          </p:nvSpPr>
          <p:spPr bwMode="auto">
            <a:xfrm>
              <a:off x="9019482" y="6851107"/>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8" name="Oval 358"/>
            <p:cNvSpPr>
              <a:spLocks noChangeArrowheads="1"/>
            </p:cNvSpPr>
            <p:nvPr/>
          </p:nvSpPr>
          <p:spPr bwMode="auto">
            <a:xfrm>
              <a:off x="9030376"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9" name="Oval 359"/>
            <p:cNvSpPr>
              <a:spLocks noChangeArrowheads="1"/>
            </p:cNvSpPr>
            <p:nvPr/>
          </p:nvSpPr>
          <p:spPr bwMode="auto">
            <a:xfrm>
              <a:off x="9042826"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0" name="Oval 360"/>
            <p:cNvSpPr>
              <a:spLocks noChangeArrowheads="1"/>
            </p:cNvSpPr>
            <p:nvPr/>
          </p:nvSpPr>
          <p:spPr bwMode="auto">
            <a:xfrm>
              <a:off x="9055277" y="6851107"/>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1" name="Oval 361"/>
            <p:cNvSpPr>
              <a:spLocks noChangeArrowheads="1"/>
            </p:cNvSpPr>
            <p:nvPr/>
          </p:nvSpPr>
          <p:spPr bwMode="auto">
            <a:xfrm>
              <a:off x="9066170"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2" name="Oval 362"/>
            <p:cNvSpPr>
              <a:spLocks noChangeArrowheads="1"/>
            </p:cNvSpPr>
            <p:nvPr/>
          </p:nvSpPr>
          <p:spPr bwMode="auto">
            <a:xfrm>
              <a:off x="9078621" y="6851107"/>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3" name="Oval 363"/>
            <p:cNvSpPr>
              <a:spLocks noChangeArrowheads="1"/>
            </p:cNvSpPr>
            <p:nvPr/>
          </p:nvSpPr>
          <p:spPr bwMode="auto">
            <a:xfrm>
              <a:off x="9087958"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4" name="Oval 364"/>
            <p:cNvSpPr>
              <a:spLocks noChangeArrowheads="1"/>
            </p:cNvSpPr>
            <p:nvPr/>
          </p:nvSpPr>
          <p:spPr bwMode="auto">
            <a:xfrm>
              <a:off x="9101965"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5" name="Oval 365"/>
            <p:cNvSpPr>
              <a:spLocks noChangeArrowheads="1"/>
            </p:cNvSpPr>
            <p:nvPr/>
          </p:nvSpPr>
          <p:spPr bwMode="auto">
            <a:xfrm>
              <a:off x="9019482" y="68609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6" name="Oval 366"/>
            <p:cNvSpPr>
              <a:spLocks noChangeArrowheads="1"/>
            </p:cNvSpPr>
            <p:nvPr/>
          </p:nvSpPr>
          <p:spPr bwMode="auto">
            <a:xfrm>
              <a:off x="9030376"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7" name="Oval 367"/>
            <p:cNvSpPr>
              <a:spLocks noChangeArrowheads="1"/>
            </p:cNvSpPr>
            <p:nvPr/>
          </p:nvSpPr>
          <p:spPr bwMode="auto">
            <a:xfrm>
              <a:off x="9042826"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8" name="Oval 368"/>
            <p:cNvSpPr>
              <a:spLocks noChangeArrowheads="1"/>
            </p:cNvSpPr>
            <p:nvPr/>
          </p:nvSpPr>
          <p:spPr bwMode="auto">
            <a:xfrm>
              <a:off x="9055277" y="68609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9" name="Oval 369"/>
            <p:cNvSpPr>
              <a:spLocks noChangeArrowheads="1"/>
            </p:cNvSpPr>
            <p:nvPr/>
          </p:nvSpPr>
          <p:spPr bwMode="auto">
            <a:xfrm>
              <a:off x="9066170"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0" name="Oval 370"/>
            <p:cNvSpPr>
              <a:spLocks noChangeArrowheads="1"/>
            </p:cNvSpPr>
            <p:nvPr/>
          </p:nvSpPr>
          <p:spPr bwMode="auto">
            <a:xfrm>
              <a:off x="9078621" y="68609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1" name="Oval 371"/>
            <p:cNvSpPr>
              <a:spLocks noChangeArrowheads="1"/>
            </p:cNvSpPr>
            <p:nvPr/>
          </p:nvSpPr>
          <p:spPr bwMode="auto">
            <a:xfrm>
              <a:off x="9087958"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2" name="Oval 372"/>
            <p:cNvSpPr>
              <a:spLocks noChangeArrowheads="1"/>
            </p:cNvSpPr>
            <p:nvPr/>
          </p:nvSpPr>
          <p:spPr bwMode="auto">
            <a:xfrm>
              <a:off x="9101965"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3" name="Oval 373"/>
            <p:cNvSpPr>
              <a:spLocks noChangeArrowheads="1"/>
            </p:cNvSpPr>
            <p:nvPr/>
          </p:nvSpPr>
          <p:spPr bwMode="auto">
            <a:xfrm>
              <a:off x="9019482"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4" name="Oval 374"/>
            <p:cNvSpPr>
              <a:spLocks noChangeArrowheads="1"/>
            </p:cNvSpPr>
            <p:nvPr/>
          </p:nvSpPr>
          <p:spPr bwMode="auto">
            <a:xfrm>
              <a:off x="903037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5" name="Oval 375"/>
            <p:cNvSpPr>
              <a:spLocks noChangeArrowheads="1"/>
            </p:cNvSpPr>
            <p:nvPr/>
          </p:nvSpPr>
          <p:spPr bwMode="auto">
            <a:xfrm>
              <a:off x="904282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6" name="Oval 376"/>
            <p:cNvSpPr>
              <a:spLocks noChangeArrowheads="1"/>
            </p:cNvSpPr>
            <p:nvPr/>
          </p:nvSpPr>
          <p:spPr bwMode="auto">
            <a:xfrm>
              <a:off x="9055277"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7" name="Oval 377"/>
            <p:cNvSpPr>
              <a:spLocks noChangeArrowheads="1"/>
            </p:cNvSpPr>
            <p:nvPr/>
          </p:nvSpPr>
          <p:spPr bwMode="auto">
            <a:xfrm>
              <a:off x="9066170"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8" name="Oval 378"/>
            <p:cNvSpPr>
              <a:spLocks noChangeArrowheads="1"/>
            </p:cNvSpPr>
            <p:nvPr/>
          </p:nvSpPr>
          <p:spPr bwMode="auto">
            <a:xfrm>
              <a:off x="9078621"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9" name="Oval 379"/>
            <p:cNvSpPr>
              <a:spLocks noChangeArrowheads="1"/>
            </p:cNvSpPr>
            <p:nvPr/>
          </p:nvSpPr>
          <p:spPr bwMode="auto">
            <a:xfrm>
              <a:off x="9087958"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0" name="Oval 380"/>
            <p:cNvSpPr>
              <a:spLocks noChangeArrowheads="1"/>
            </p:cNvSpPr>
            <p:nvPr/>
          </p:nvSpPr>
          <p:spPr bwMode="auto">
            <a:xfrm>
              <a:off x="9101965"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1" name="Freeform 381"/>
            <p:cNvSpPr>
              <a:spLocks/>
            </p:cNvSpPr>
            <p:nvPr/>
          </p:nvSpPr>
          <p:spPr bwMode="auto">
            <a:xfrm>
              <a:off x="9206236" y="6007596"/>
              <a:ext cx="454438" cy="932220"/>
            </a:xfrm>
            <a:custGeom>
              <a:avLst/>
              <a:gdLst>
                <a:gd name="T0" fmla="*/ 0 w 178"/>
                <a:gd name="T1" fmla="*/ 365 h 365"/>
                <a:gd name="T2" fmla="*/ 0 w 178"/>
                <a:gd name="T3" fmla="*/ 2 h 365"/>
                <a:gd name="T4" fmla="*/ 2 w 178"/>
                <a:gd name="T5" fmla="*/ 0 h 365"/>
                <a:gd name="T6" fmla="*/ 176 w 178"/>
                <a:gd name="T7" fmla="*/ 0 h 365"/>
                <a:gd name="T8" fmla="*/ 178 w 178"/>
                <a:gd name="T9" fmla="*/ 2 h 365"/>
                <a:gd name="T10" fmla="*/ 178 w 178"/>
                <a:gd name="T11" fmla="*/ 365 h 365"/>
                <a:gd name="T12" fmla="*/ 0 w 178"/>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8" h="365">
                  <a:moveTo>
                    <a:pt x="0" y="365"/>
                  </a:moveTo>
                  <a:cubicBezTo>
                    <a:pt x="0" y="2"/>
                    <a:pt x="0" y="2"/>
                    <a:pt x="0" y="2"/>
                  </a:cubicBezTo>
                  <a:cubicBezTo>
                    <a:pt x="0" y="1"/>
                    <a:pt x="1" y="0"/>
                    <a:pt x="2" y="0"/>
                  </a:cubicBezTo>
                  <a:cubicBezTo>
                    <a:pt x="176" y="0"/>
                    <a:pt x="176" y="0"/>
                    <a:pt x="176" y="0"/>
                  </a:cubicBezTo>
                  <a:cubicBezTo>
                    <a:pt x="177" y="0"/>
                    <a:pt x="178" y="1"/>
                    <a:pt x="178" y="2"/>
                  </a:cubicBezTo>
                  <a:cubicBezTo>
                    <a:pt x="178" y="365"/>
                    <a:pt x="178" y="365"/>
                    <a:pt x="178"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2" name="Rectangle 382"/>
            <p:cNvSpPr>
              <a:spLocks noChangeArrowheads="1"/>
            </p:cNvSpPr>
            <p:nvPr/>
          </p:nvSpPr>
          <p:spPr bwMode="auto">
            <a:xfrm>
              <a:off x="9223356" y="602627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3" name="Rectangle 383"/>
            <p:cNvSpPr>
              <a:spLocks noChangeArrowheads="1"/>
            </p:cNvSpPr>
            <p:nvPr/>
          </p:nvSpPr>
          <p:spPr bwMode="auto">
            <a:xfrm>
              <a:off x="9234250"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4" name="Rectangle 384"/>
            <p:cNvSpPr>
              <a:spLocks noChangeArrowheads="1"/>
            </p:cNvSpPr>
            <p:nvPr/>
          </p:nvSpPr>
          <p:spPr bwMode="auto">
            <a:xfrm>
              <a:off x="9245145"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5" name="Rectangle 385"/>
            <p:cNvSpPr>
              <a:spLocks noChangeArrowheads="1"/>
            </p:cNvSpPr>
            <p:nvPr/>
          </p:nvSpPr>
          <p:spPr bwMode="auto">
            <a:xfrm>
              <a:off x="9254483"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6" name="Rectangle 386"/>
            <p:cNvSpPr>
              <a:spLocks noChangeArrowheads="1"/>
            </p:cNvSpPr>
            <p:nvPr/>
          </p:nvSpPr>
          <p:spPr bwMode="auto">
            <a:xfrm>
              <a:off x="9265376"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7" name="Rectangle 387"/>
            <p:cNvSpPr>
              <a:spLocks noChangeArrowheads="1"/>
            </p:cNvSpPr>
            <p:nvPr/>
          </p:nvSpPr>
          <p:spPr bwMode="auto">
            <a:xfrm>
              <a:off x="9274714"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8" name="Rectangle 388"/>
            <p:cNvSpPr>
              <a:spLocks noChangeArrowheads="1"/>
            </p:cNvSpPr>
            <p:nvPr/>
          </p:nvSpPr>
          <p:spPr bwMode="auto">
            <a:xfrm>
              <a:off x="9285608"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9" name="Oval 389"/>
            <p:cNvSpPr>
              <a:spLocks noChangeArrowheads="1"/>
            </p:cNvSpPr>
            <p:nvPr/>
          </p:nvSpPr>
          <p:spPr bwMode="auto">
            <a:xfrm>
              <a:off x="9604648" y="6051172"/>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0" name="Rectangle 390"/>
            <p:cNvSpPr>
              <a:spLocks noChangeArrowheads="1"/>
            </p:cNvSpPr>
            <p:nvPr/>
          </p:nvSpPr>
          <p:spPr bwMode="auto">
            <a:xfrm>
              <a:off x="9223356" y="61071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1" name="Rectangle 391"/>
            <p:cNvSpPr>
              <a:spLocks noChangeArrowheads="1"/>
            </p:cNvSpPr>
            <p:nvPr/>
          </p:nvSpPr>
          <p:spPr bwMode="auto">
            <a:xfrm>
              <a:off x="9234250"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2" name="Rectangle 392"/>
            <p:cNvSpPr>
              <a:spLocks noChangeArrowheads="1"/>
            </p:cNvSpPr>
            <p:nvPr/>
          </p:nvSpPr>
          <p:spPr bwMode="auto">
            <a:xfrm>
              <a:off x="9245145"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3" name="Rectangle 393"/>
            <p:cNvSpPr>
              <a:spLocks noChangeArrowheads="1"/>
            </p:cNvSpPr>
            <p:nvPr/>
          </p:nvSpPr>
          <p:spPr bwMode="auto">
            <a:xfrm>
              <a:off x="9254483"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4" name="Rectangle 394"/>
            <p:cNvSpPr>
              <a:spLocks noChangeArrowheads="1"/>
            </p:cNvSpPr>
            <p:nvPr/>
          </p:nvSpPr>
          <p:spPr bwMode="auto">
            <a:xfrm>
              <a:off x="9265376"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5" name="Rectangle 395"/>
            <p:cNvSpPr>
              <a:spLocks noChangeArrowheads="1"/>
            </p:cNvSpPr>
            <p:nvPr/>
          </p:nvSpPr>
          <p:spPr bwMode="auto">
            <a:xfrm>
              <a:off x="9274714"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6" name="Rectangle 396"/>
            <p:cNvSpPr>
              <a:spLocks noChangeArrowheads="1"/>
            </p:cNvSpPr>
            <p:nvPr/>
          </p:nvSpPr>
          <p:spPr bwMode="auto">
            <a:xfrm>
              <a:off x="9285608"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7" name="Oval 397"/>
            <p:cNvSpPr>
              <a:spLocks noChangeArrowheads="1"/>
            </p:cNvSpPr>
            <p:nvPr/>
          </p:nvSpPr>
          <p:spPr bwMode="auto">
            <a:xfrm>
              <a:off x="9604648" y="6133655"/>
              <a:ext cx="15563"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8" name="Rectangle 398"/>
            <p:cNvSpPr>
              <a:spLocks noChangeArrowheads="1"/>
            </p:cNvSpPr>
            <p:nvPr/>
          </p:nvSpPr>
          <p:spPr bwMode="auto">
            <a:xfrm>
              <a:off x="9223356" y="619123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9" name="Rectangle 399"/>
            <p:cNvSpPr>
              <a:spLocks noChangeArrowheads="1"/>
            </p:cNvSpPr>
            <p:nvPr/>
          </p:nvSpPr>
          <p:spPr bwMode="auto">
            <a:xfrm>
              <a:off x="9234250"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0" name="Rectangle 400"/>
            <p:cNvSpPr>
              <a:spLocks noChangeArrowheads="1"/>
            </p:cNvSpPr>
            <p:nvPr/>
          </p:nvSpPr>
          <p:spPr bwMode="auto">
            <a:xfrm>
              <a:off x="9245145"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1" name="Rectangle 401"/>
            <p:cNvSpPr>
              <a:spLocks noChangeArrowheads="1"/>
            </p:cNvSpPr>
            <p:nvPr/>
          </p:nvSpPr>
          <p:spPr bwMode="auto">
            <a:xfrm>
              <a:off x="9254483"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2" name="Rectangle 402"/>
            <p:cNvSpPr>
              <a:spLocks noChangeArrowheads="1"/>
            </p:cNvSpPr>
            <p:nvPr/>
          </p:nvSpPr>
          <p:spPr bwMode="auto">
            <a:xfrm>
              <a:off x="9265376"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3" name="Rectangle 403"/>
            <p:cNvSpPr>
              <a:spLocks noChangeArrowheads="1"/>
            </p:cNvSpPr>
            <p:nvPr/>
          </p:nvSpPr>
          <p:spPr bwMode="auto">
            <a:xfrm>
              <a:off x="9274714"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4" name="Rectangle 404"/>
            <p:cNvSpPr>
              <a:spLocks noChangeArrowheads="1"/>
            </p:cNvSpPr>
            <p:nvPr/>
          </p:nvSpPr>
          <p:spPr bwMode="auto">
            <a:xfrm>
              <a:off x="9285608"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5" name="Oval 405"/>
            <p:cNvSpPr>
              <a:spLocks noChangeArrowheads="1"/>
            </p:cNvSpPr>
            <p:nvPr/>
          </p:nvSpPr>
          <p:spPr bwMode="auto">
            <a:xfrm>
              <a:off x="9604648" y="6214582"/>
              <a:ext cx="1556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6" name="Rectangle 407"/>
            <p:cNvSpPr>
              <a:spLocks noChangeArrowheads="1"/>
            </p:cNvSpPr>
            <p:nvPr/>
          </p:nvSpPr>
          <p:spPr bwMode="auto">
            <a:xfrm>
              <a:off x="9223356" y="627372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7" name="Rectangle 408"/>
            <p:cNvSpPr>
              <a:spLocks noChangeArrowheads="1"/>
            </p:cNvSpPr>
            <p:nvPr/>
          </p:nvSpPr>
          <p:spPr bwMode="auto">
            <a:xfrm>
              <a:off x="9234251"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8" name="Rectangle 409"/>
            <p:cNvSpPr>
              <a:spLocks noChangeArrowheads="1"/>
            </p:cNvSpPr>
            <p:nvPr/>
          </p:nvSpPr>
          <p:spPr bwMode="auto">
            <a:xfrm>
              <a:off x="9245145"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9" name="Rectangle 410"/>
            <p:cNvSpPr>
              <a:spLocks noChangeArrowheads="1"/>
            </p:cNvSpPr>
            <p:nvPr/>
          </p:nvSpPr>
          <p:spPr bwMode="auto">
            <a:xfrm>
              <a:off x="9254483"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0" name="Rectangle 411"/>
            <p:cNvSpPr>
              <a:spLocks noChangeArrowheads="1"/>
            </p:cNvSpPr>
            <p:nvPr/>
          </p:nvSpPr>
          <p:spPr bwMode="auto">
            <a:xfrm>
              <a:off x="9265377"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1" name="Rectangle 412"/>
            <p:cNvSpPr>
              <a:spLocks noChangeArrowheads="1"/>
            </p:cNvSpPr>
            <p:nvPr/>
          </p:nvSpPr>
          <p:spPr bwMode="auto">
            <a:xfrm>
              <a:off x="9274715"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2" name="Rectangle 413"/>
            <p:cNvSpPr>
              <a:spLocks noChangeArrowheads="1"/>
            </p:cNvSpPr>
            <p:nvPr/>
          </p:nvSpPr>
          <p:spPr bwMode="auto">
            <a:xfrm>
              <a:off x="9285608"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3" name="Oval 414"/>
            <p:cNvSpPr>
              <a:spLocks noChangeArrowheads="1"/>
            </p:cNvSpPr>
            <p:nvPr/>
          </p:nvSpPr>
          <p:spPr bwMode="auto">
            <a:xfrm>
              <a:off x="9604649" y="6298623"/>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4" name="Rectangle 415"/>
            <p:cNvSpPr>
              <a:spLocks noChangeArrowheads="1"/>
            </p:cNvSpPr>
            <p:nvPr/>
          </p:nvSpPr>
          <p:spPr bwMode="auto">
            <a:xfrm>
              <a:off x="9223356" y="635464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5" name="Rectangle 416"/>
            <p:cNvSpPr>
              <a:spLocks noChangeArrowheads="1"/>
            </p:cNvSpPr>
            <p:nvPr/>
          </p:nvSpPr>
          <p:spPr bwMode="auto">
            <a:xfrm>
              <a:off x="9234251"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6" name="Rectangle 417"/>
            <p:cNvSpPr>
              <a:spLocks noChangeArrowheads="1"/>
            </p:cNvSpPr>
            <p:nvPr/>
          </p:nvSpPr>
          <p:spPr bwMode="auto">
            <a:xfrm>
              <a:off x="9245145"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7" name="Rectangle 418"/>
            <p:cNvSpPr>
              <a:spLocks noChangeArrowheads="1"/>
            </p:cNvSpPr>
            <p:nvPr/>
          </p:nvSpPr>
          <p:spPr bwMode="auto">
            <a:xfrm>
              <a:off x="9254483"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8" name="Rectangle 419"/>
            <p:cNvSpPr>
              <a:spLocks noChangeArrowheads="1"/>
            </p:cNvSpPr>
            <p:nvPr/>
          </p:nvSpPr>
          <p:spPr bwMode="auto">
            <a:xfrm>
              <a:off x="9265377"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9" name="Rectangle 420"/>
            <p:cNvSpPr>
              <a:spLocks noChangeArrowheads="1"/>
            </p:cNvSpPr>
            <p:nvPr/>
          </p:nvSpPr>
          <p:spPr bwMode="auto">
            <a:xfrm>
              <a:off x="9274715"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0" name="Rectangle 421"/>
            <p:cNvSpPr>
              <a:spLocks noChangeArrowheads="1"/>
            </p:cNvSpPr>
            <p:nvPr/>
          </p:nvSpPr>
          <p:spPr bwMode="auto">
            <a:xfrm>
              <a:off x="9285608"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1" name="Oval 422"/>
            <p:cNvSpPr>
              <a:spLocks noChangeArrowheads="1"/>
            </p:cNvSpPr>
            <p:nvPr/>
          </p:nvSpPr>
          <p:spPr bwMode="auto">
            <a:xfrm>
              <a:off x="9604649" y="6381106"/>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2" name="Rectangle 423"/>
            <p:cNvSpPr>
              <a:spLocks noChangeArrowheads="1"/>
            </p:cNvSpPr>
            <p:nvPr/>
          </p:nvSpPr>
          <p:spPr bwMode="auto">
            <a:xfrm>
              <a:off x="9223356" y="643868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 name="Rectangle 424"/>
            <p:cNvSpPr>
              <a:spLocks noChangeArrowheads="1"/>
            </p:cNvSpPr>
            <p:nvPr/>
          </p:nvSpPr>
          <p:spPr bwMode="auto">
            <a:xfrm>
              <a:off x="9234251"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 name="Rectangle 425"/>
            <p:cNvSpPr>
              <a:spLocks noChangeArrowheads="1"/>
            </p:cNvSpPr>
            <p:nvPr/>
          </p:nvSpPr>
          <p:spPr bwMode="auto">
            <a:xfrm>
              <a:off x="9245145"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 name="Rectangle 426"/>
            <p:cNvSpPr>
              <a:spLocks noChangeArrowheads="1"/>
            </p:cNvSpPr>
            <p:nvPr/>
          </p:nvSpPr>
          <p:spPr bwMode="auto">
            <a:xfrm>
              <a:off x="9254483"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 name="Rectangle 427"/>
            <p:cNvSpPr>
              <a:spLocks noChangeArrowheads="1"/>
            </p:cNvSpPr>
            <p:nvPr/>
          </p:nvSpPr>
          <p:spPr bwMode="auto">
            <a:xfrm>
              <a:off x="9265377"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 name="Rectangle 428"/>
            <p:cNvSpPr>
              <a:spLocks noChangeArrowheads="1"/>
            </p:cNvSpPr>
            <p:nvPr/>
          </p:nvSpPr>
          <p:spPr bwMode="auto">
            <a:xfrm>
              <a:off x="9274715"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 name="Rectangle 429"/>
            <p:cNvSpPr>
              <a:spLocks noChangeArrowheads="1"/>
            </p:cNvSpPr>
            <p:nvPr/>
          </p:nvSpPr>
          <p:spPr bwMode="auto">
            <a:xfrm>
              <a:off x="9285608"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 name="Oval 430"/>
            <p:cNvSpPr>
              <a:spLocks noChangeArrowheads="1"/>
            </p:cNvSpPr>
            <p:nvPr/>
          </p:nvSpPr>
          <p:spPr bwMode="auto">
            <a:xfrm>
              <a:off x="9604649" y="6462032"/>
              <a:ext cx="1556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 name="Rectangle 431"/>
            <p:cNvSpPr>
              <a:spLocks noChangeArrowheads="1"/>
            </p:cNvSpPr>
            <p:nvPr/>
          </p:nvSpPr>
          <p:spPr bwMode="auto">
            <a:xfrm>
              <a:off x="9223356" y="6521172"/>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 name="Rectangle 432"/>
            <p:cNvSpPr>
              <a:spLocks noChangeArrowheads="1"/>
            </p:cNvSpPr>
            <p:nvPr/>
          </p:nvSpPr>
          <p:spPr bwMode="auto">
            <a:xfrm>
              <a:off x="9234251"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 name="Rectangle 433"/>
            <p:cNvSpPr>
              <a:spLocks noChangeArrowheads="1"/>
            </p:cNvSpPr>
            <p:nvPr/>
          </p:nvSpPr>
          <p:spPr bwMode="auto">
            <a:xfrm>
              <a:off x="9245145"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 name="Rectangle 434"/>
            <p:cNvSpPr>
              <a:spLocks noChangeArrowheads="1"/>
            </p:cNvSpPr>
            <p:nvPr/>
          </p:nvSpPr>
          <p:spPr bwMode="auto">
            <a:xfrm>
              <a:off x="9254483"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 name="Rectangle 435"/>
            <p:cNvSpPr>
              <a:spLocks noChangeArrowheads="1"/>
            </p:cNvSpPr>
            <p:nvPr/>
          </p:nvSpPr>
          <p:spPr bwMode="auto">
            <a:xfrm>
              <a:off x="9265377"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 name="Rectangle 436"/>
            <p:cNvSpPr>
              <a:spLocks noChangeArrowheads="1"/>
            </p:cNvSpPr>
            <p:nvPr/>
          </p:nvSpPr>
          <p:spPr bwMode="auto">
            <a:xfrm>
              <a:off x="9274715"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 name="Rectangle 437"/>
            <p:cNvSpPr>
              <a:spLocks noChangeArrowheads="1"/>
            </p:cNvSpPr>
            <p:nvPr/>
          </p:nvSpPr>
          <p:spPr bwMode="auto">
            <a:xfrm>
              <a:off x="9285608"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 name="Oval 438"/>
            <p:cNvSpPr>
              <a:spLocks noChangeArrowheads="1"/>
            </p:cNvSpPr>
            <p:nvPr/>
          </p:nvSpPr>
          <p:spPr bwMode="auto">
            <a:xfrm>
              <a:off x="9604649" y="6546073"/>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 name="Rectangle 439"/>
            <p:cNvSpPr>
              <a:spLocks noChangeArrowheads="1"/>
            </p:cNvSpPr>
            <p:nvPr/>
          </p:nvSpPr>
          <p:spPr bwMode="auto">
            <a:xfrm>
              <a:off x="9223356" y="66020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 name="Rectangle 440"/>
            <p:cNvSpPr>
              <a:spLocks noChangeArrowheads="1"/>
            </p:cNvSpPr>
            <p:nvPr/>
          </p:nvSpPr>
          <p:spPr bwMode="auto">
            <a:xfrm>
              <a:off x="9234251"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 name="Rectangle 441"/>
            <p:cNvSpPr>
              <a:spLocks noChangeArrowheads="1"/>
            </p:cNvSpPr>
            <p:nvPr/>
          </p:nvSpPr>
          <p:spPr bwMode="auto">
            <a:xfrm>
              <a:off x="9245145"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 name="Rectangle 442"/>
            <p:cNvSpPr>
              <a:spLocks noChangeArrowheads="1"/>
            </p:cNvSpPr>
            <p:nvPr/>
          </p:nvSpPr>
          <p:spPr bwMode="auto">
            <a:xfrm>
              <a:off x="9254483"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 name="Rectangle 443"/>
            <p:cNvSpPr>
              <a:spLocks noChangeArrowheads="1"/>
            </p:cNvSpPr>
            <p:nvPr/>
          </p:nvSpPr>
          <p:spPr bwMode="auto">
            <a:xfrm>
              <a:off x="9265377"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 name="Rectangle 444"/>
            <p:cNvSpPr>
              <a:spLocks noChangeArrowheads="1"/>
            </p:cNvSpPr>
            <p:nvPr/>
          </p:nvSpPr>
          <p:spPr bwMode="auto">
            <a:xfrm>
              <a:off x="9274715"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 name="Rectangle 445"/>
            <p:cNvSpPr>
              <a:spLocks noChangeArrowheads="1"/>
            </p:cNvSpPr>
            <p:nvPr/>
          </p:nvSpPr>
          <p:spPr bwMode="auto">
            <a:xfrm>
              <a:off x="9285608"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 name="Oval 446"/>
            <p:cNvSpPr>
              <a:spLocks noChangeArrowheads="1"/>
            </p:cNvSpPr>
            <p:nvPr/>
          </p:nvSpPr>
          <p:spPr bwMode="auto">
            <a:xfrm>
              <a:off x="9604649" y="6628557"/>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 name="Rectangle 447"/>
            <p:cNvSpPr>
              <a:spLocks noChangeArrowheads="1"/>
            </p:cNvSpPr>
            <p:nvPr/>
          </p:nvSpPr>
          <p:spPr bwMode="auto">
            <a:xfrm>
              <a:off x="9223356" y="6687695"/>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 name="Rectangle 448"/>
            <p:cNvSpPr>
              <a:spLocks noChangeArrowheads="1"/>
            </p:cNvSpPr>
            <p:nvPr/>
          </p:nvSpPr>
          <p:spPr bwMode="auto">
            <a:xfrm>
              <a:off x="9234251"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 name="Rectangle 449"/>
            <p:cNvSpPr>
              <a:spLocks noChangeArrowheads="1"/>
            </p:cNvSpPr>
            <p:nvPr/>
          </p:nvSpPr>
          <p:spPr bwMode="auto">
            <a:xfrm>
              <a:off x="9245145"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 name="Rectangle 450"/>
            <p:cNvSpPr>
              <a:spLocks noChangeArrowheads="1"/>
            </p:cNvSpPr>
            <p:nvPr/>
          </p:nvSpPr>
          <p:spPr bwMode="auto">
            <a:xfrm>
              <a:off x="9254483"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 name="Rectangle 451"/>
            <p:cNvSpPr>
              <a:spLocks noChangeArrowheads="1"/>
            </p:cNvSpPr>
            <p:nvPr/>
          </p:nvSpPr>
          <p:spPr bwMode="auto">
            <a:xfrm>
              <a:off x="9265377"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 name="Rectangle 452"/>
            <p:cNvSpPr>
              <a:spLocks noChangeArrowheads="1"/>
            </p:cNvSpPr>
            <p:nvPr/>
          </p:nvSpPr>
          <p:spPr bwMode="auto">
            <a:xfrm>
              <a:off x="9274715"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 name="Rectangle 453"/>
            <p:cNvSpPr>
              <a:spLocks noChangeArrowheads="1"/>
            </p:cNvSpPr>
            <p:nvPr/>
          </p:nvSpPr>
          <p:spPr bwMode="auto">
            <a:xfrm>
              <a:off x="9285608"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 name="Oval 454"/>
            <p:cNvSpPr>
              <a:spLocks noChangeArrowheads="1"/>
            </p:cNvSpPr>
            <p:nvPr/>
          </p:nvSpPr>
          <p:spPr bwMode="auto">
            <a:xfrm>
              <a:off x="9604649" y="6709483"/>
              <a:ext cx="1556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 name="Oval 455"/>
            <p:cNvSpPr>
              <a:spLocks noChangeArrowheads="1"/>
            </p:cNvSpPr>
            <p:nvPr/>
          </p:nvSpPr>
          <p:spPr bwMode="auto">
            <a:xfrm>
              <a:off x="9238919" y="6804417"/>
              <a:ext cx="59139"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 name="Oval 456"/>
            <p:cNvSpPr>
              <a:spLocks noChangeArrowheads="1"/>
            </p:cNvSpPr>
            <p:nvPr/>
          </p:nvSpPr>
          <p:spPr bwMode="auto">
            <a:xfrm>
              <a:off x="9254482" y="6819980"/>
              <a:ext cx="3112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 name="Oval 457"/>
            <p:cNvSpPr>
              <a:spLocks noChangeArrowheads="1"/>
            </p:cNvSpPr>
            <p:nvPr/>
          </p:nvSpPr>
          <p:spPr bwMode="auto">
            <a:xfrm>
              <a:off x="9525277"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 name="Oval 458"/>
            <p:cNvSpPr>
              <a:spLocks noChangeArrowheads="1"/>
            </p:cNvSpPr>
            <p:nvPr/>
          </p:nvSpPr>
          <p:spPr bwMode="auto">
            <a:xfrm>
              <a:off x="9537727"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 name="Oval 459"/>
            <p:cNvSpPr>
              <a:spLocks noChangeArrowheads="1"/>
            </p:cNvSpPr>
            <p:nvPr/>
          </p:nvSpPr>
          <p:spPr bwMode="auto">
            <a:xfrm>
              <a:off x="9550178" y="6796636"/>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 name="Oval 460"/>
            <p:cNvSpPr>
              <a:spLocks noChangeArrowheads="1"/>
            </p:cNvSpPr>
            <p:nvPr/>
          </p:nvSpPr>
          <p:spPr bwMode="auto">
            <a:xfrm>
              <a:off x="9561072"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 name="Oval 461"/>
            <p:cNvSpPr>
              <a:spLocks noChangeArrowheads="1"/>
            </p:cNvSpPr>
            <p:nvPr/>
          </p:nvSpPr>
          <p:spPr bwMode="auto">
            <a:xfrm>
              <a:off x="9573523"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 name="Oval 462"/>
            <p:cNvSpPr>
              <a:spLocks noChangeArrowheads="1"/>
            </p:cNvSpPr>
            <p:nvPr/>
          </p:nvSpPr>
          <p:spPr bwMode="auto">
            <a:xfrm>
              <a:off x="958441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 name="Oval 463"/>
            <p:cNvSpPr>
              <a:spLocks noChangeArrowheads="1"/>
            </p:cNvSpPr>
            <p:nvPr/>
          </p:nvSpPr>
          <p:spPr bwMode="auto">
            <a:xfrm>
              <a:off x="959686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 name="Oval 464"/>
            <p:cNvSpPr>
              <a:spLocks noChangeArrowheads="1"/>
            </p:cNvSpPr>
            <p:nvPr/>
          </p:nvSpPr>
          <p:spPr bwMode="auto">
            <a:xfrm>
              <a:off x="9609317"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 name="Oval 465"/>
            <p:cNvSpPr>
              <a:spLocks noChangeArrowheads="1"/>
            </p:cNvSpPr>
            <p:nvPr/>
          </p:nvSpPr>
          <p:spPr bwMode="auto">
            <a:xfrm>
              <a:off x="9525277"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5" name="Oval 466"/>
            <p:cNvSpPr>
              <a:spLocks noChangeArrowheads="1"/>
            </p:cNvSpPr>
            <p:nvPr/>
          </p:nvSpPr>
          <p:spPr bwMode="auto">
            <a:xfrm>
              <a:off x="9537727"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6" name="Oval 467"/>
            <p:cNvSpPr>
              <a:spLocks noChangeArrowheads="1"/>
            </p:cNvSpPr>
            <p:nvPr/>
          </p:nvSpPr>
          <p:spPr bwMode="auto">
            <a:xfrm>
              <a:off x="9550178" y="68075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7" name="Oval 468"/>
            <p:cNvSpPr>
              <a:spLocks noChangeArrowheads="1"/>
            </p:cNvSpPr>
            <p:nvPr/>
          </p:nvSpPr>
          <p:spPr bwMode="auto">
            <a:xfrm>
              <a:off x="9561072"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8" name="Oval 469"/>
            <p:cNvSpPr>
              <a:spLocks noChangeArrowheads="1"/>
            </p:cNvSpPr>
            <p:nvPr/>
          </p:nvSpPr>
          <p:spPr bwMode="auto">
            <a:xfrm>
              <a:off x="9573523" y="68075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9" name="Oval 470"/>
            <p:cNvSpPr>
              <a:spLocks noChangeArrowheads="1"/>
            </p:cNvSpPr>
            <p:nvPr/>
          </p:nvSpPr>
          <p:spPr bwMode="auto">
            <a:xfrm>
              <a:off x="9584416"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0" name="Oval 471"/>
            <p:cNvSpPr>
              <a:spLocks noChangeArrowheads="1"/>
            </p:cNvSpPr>
            <p:nvPr/>
          </p:nvSpPr>
          <p:spPr bwMode="auto">
            <a:xfrm>
              <a:off x="9596866"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1" name="Oval 472"/>
            <p:cNvSpPr>
              <a:spLocks noChangeArrowheads="1"/>
            </p:cNvSpPr>
            <p:nvPr/>
          </p:nvSpPr>
          <p:spPr bwMode="auto">
            <a:xfrm>
              <a:off x="9609317" y="68075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2" name="Oval 473"/>
            <p:cNvSpPr>
              <a:spLocks noChangeArrowheads="1"/>
            </p:cNvSpPr>
            <p:nvPr/>
          </p:nvSpPr>
          <p:spPr bwMode="auto">
            <a:xfrm>
              <a:off x="9525277"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3" name="Oval 474"/>
            <p:cNvSpPr>
              <a:spLocks noChangeArrowheads="1"/>
            </p:cNvSpPr>
            <p:nvPr/>
          </p:nvSpPr>
          <p:spPr bwMode="auto">
            <a:xfrm>
              <a:off x="9537727"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4" name="Oval 475"/>
            <p:cNvSpPr>
              <a:spLocks noChangeArrowheads="1"/>
            </p:cNvSpPr>
            <p:nvPr/>
          </p:nvSpPr>
          <p:spPr bwMode="auto">
            <a:xfrm>
              <a:off x="9550178" y="6816867"/>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5" name="Oval 476"/>
            <p:cNvSpPr>
              <a:spLocks noChangeArrowheads="1"/>
            </p:cNvSpPr>
            <p:nvPr/>
          </p:nvSpPr>
          <p:spPr bwMode="auto">
            <a:xfrm>
              <a:off x="9561072"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6" name="Oval 477"/>
            <p:cNvSpPr>
              <a:spLocks noChangeArrowheads="1"/>
            </p:cNvSpPr>
            <p:nvPr/>
          </p:nvSpPr>
          <p:spPr bwMode="auto">
            <a:xfrm>
              <a:off x="9573523" y="6816867"/>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7" name="Oval 478"/>
            <p:cNvSpPr>
              <a:spLocks noChangeArrowheads="1"/>
            </p:cNvSpPr>
            <p:nvPr/>
          </p:nvSpPr>
          <p:spPr bwMode="auto">
            <a:xfrm>
              <a:off x="9584416"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8" name="Oval 479"/>
            <p:cNvSpPr>
              <a:spLocks noChangeArrowheads="1"/>
            </p:cNvSpPr>
            <p:nvPr/>
          </p:nvSpPr>
          <p:spPr bwMode="auto">
            <a:xfrm>
              <a:off x="9596866"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9" name="Oval 480"/>
            <p:cNvSpPr>
              <a:spLocks noChangeArrowheads="1"/>
            </p:cNvSpPr>
            <p:nvPr/>
          </p:nvSpPr>
          <p:spPr bwMode="auto">
            <a:xfrm>
              <a:off x="9609317" y="6816867"/>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0" name="Oval 481"/>
            <p:cNvSpPr>
              <a:spLocks noChangeArrowheads="1"/>
            </p:cNvSpPr>
            <p:nvPr/>
          </p:nvSpPr>
          <p:spPr bwMode="auto">
            <a:xfrm>
              <a:off x="9525277"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1" name="Oval 482"/>
            <p:cNvSpPr>
              <a:spLocks noChangeArrowheads="1"/>
            </p:cNvSpPr>
            <p:nvPr/>
          </p:nvSpPr>
          <p:spPr bwMode="auto">
            <a:xfrm>
              <a:off x="9537727"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2" name="Oval 483"/>
            <p:cNvSpPr>
              <a:spLocks noChangeArrowheads="1"/>
            </p:cNvSpPr>
            <p:nvPr/>
          </p:nvSpPr>
          <p:spPr bwMode="auto">
            <a:xfrm>
              <a:off x="9550178" y="6827762"/>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3" name="Oval 484"/>
            <p:cNvSpPr>
              <a:spLocks noChangeArrowheads="1"/>
            </p:cNvSpPr>
            <p:nvPr/>
          </p:nvSpPr>
          <p:spPr bwMode="auto">
            <a:xfrm>
              <a:off x="9561072"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4" name="Oval 485"/>
            <p:cNvSpPr>
              <a:spLocks noChangeArrowheads="1"/>
            </p:cNvSpPr>
            <p:nvPr/>
          </p:nvSpPr>
          <p:spPr bwMode="auto">
            <a:xfrm>
              <a:off x="9573523"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5" name="Oval 486"/>
            <p:cNvSpPr>
              <a:spLocks noChangeArrowheads="1"/>
            </p:cNvSpPr>
            <p:nvPr/>
          </p:nvSpPr>
          <p:spPr bwMode="auto">
            <a:xfrm>
              <a:off x="958441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6" name="Oval 487"/>
            <p:cNvSpPr>
              <a:spLocks noChangeArrowheads="1"/>
            </p:cNvSpPr>
            <p:nvPr/>
          </p:nvSpPr>
          <p:spPr bwMode="auto">
            <a:xfrm>
              <a:off x="959686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7" name="Oval 488"/>
            <p:cNvSpPr>
              <a:spLocks noChangeArrowheads="1"/>
            </p:cNvSpPr>
            <p:nvPr/>
          </p:nvSpPr>
          <p:spPr bwMode="auto">
            <a:xfrm>
              <a:off x="9609317"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8" name="Oval 489"/>
            <p:cNvSpPr>
              <a:spLocks noChangeArrowheads="1"/>
            </p:cNvSpPr>
            <p:nvPr/>
          </p:nvSpPr>
          <p:spPr bwMode="auto">
            <a:xfrm>
              <a:off x="9525277"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9" name="Oval 490"/>
            <p:cNvSpPr>
              <a:spLocks noChangeArrowheads="1"/>
            </p:cNvSpPr>
            <p:nvPr/>
          </p:nvSpPr>
          <p:spPr bwMode="auto">
            <a:xfrm>
              <a:off x="9537727"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0" name="Oval 491"/>
            <p:cNvSpPr>
              <a:spLocks noChangeArrowheads="1"/>
            </p:cNvSpPr>
            <p:nvPr/>
          </p:nvSpPr>
          <p:spPr bwMode="auto">
            <a:xfrm>
              <a:off x="9550178" y="6840213"/>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1" name="Oval 492"/>
            <p:cNvSpPr>
              <a:spLocks noChangeArrowheads="1"/>
            </p:cNvSpPr>
            <p:nvPr/>
          </p:nvSpPr>
          <p:spPr bwMode="auto">
            <a:xfrm>
              <a:off x="9561072"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2" name="Oval 493"/>
            <p:cNvSpPr>
              <a:spLocks noChangeArrowheads="1"/>
            </p:cNvSpPr>
            <p:nvPr/>
          </p:nvSpPr>
          <p:spPr bwMode="auto">
            <a:xfrm>
              <a:off x="9573523"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3" name="Oval 494"/>
            <p:cNvSpPr>
              <a:spLocks noChangeArrowheads="1"/>
            </p:cNvSpPr>
            <p:nvPr/>
          </p:nvSpPr>
          <p:spPr bwMode="auto">
            <a:xfrm>
              <a:off x="958441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4" name="Oval 495"/>
            <p:cNvSpPr>
              <a:spLocks noChangeArrowheads="1"/>
            </p:cNvSpPr>
            <p:nvPr/>
          </p:nvSpPr>
          <p:spPr bwMode="auto">
            <a:xfrm>
              <a:off x="959686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5" name="Oval 496"/>
            <p:cNvSpPr>
              <a:spLocks noChangeArrowheads="1"/>
            </p:cNvSpPr>
            <p:nvPr/>
          </p:nvSpPr>
          <p:spPr bwMode="auto">
            <a:xfrm>
              <a:off x="9609317"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6" name="Oval 497"/>
            <p:cNvSpPr>
              <a:spLocks noChangeArrowheads="1"/>
            </p:cNvSpPr>
            <p:nvPr/>
          </p:nvSpPr>
          <p:spPr bwMode="auto">
            <a:xfrm>
              <a:off x="9525277"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7" name="Oval 498"/>
            <p:cNvSpPr>
              <a:spLocks noChangeArrowheads="1"/>
            </p:cNvSpPr>
            <p:nvPr/>
          </p:nvSpPr>
          <p:spPr bwMode="auto">
            <a:xfrm>
              <a:off x="9537727"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8" name="Oval 499"/>
            <p:cNvSpPr>
              <a:spLocks noChangeArrowheads="1"/>
            </p:cNvSpPr>
            <p:nvPr/>
          </p:nvSpPr>
          <p:spPr bwMode="auto">
            <a:xfrm>
              <a:off x="9550178" y="6851106"/>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9" name="Oval 500"/>
            <p:cNvSpPr>
              <a:spLocks noChangeArrowheads="1"/>
            </p:cNvSpPr>
            <p:nvPr/>
          </p:nvSpPr>
          <p:spPr bwMode="auto">
            <a:xfrm>
              <a:off x="9561072"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0" name="Oval 501"/>
            <p:cNvSpPr>
              <a:spLocks noChangeArrowheads="1"/>
            </p:cNvSpPr>
            <p:nvPr/>
          </p:nvSpPr>
          <p:spPr bwMode="auto">
            <a:xfrm>
              <a:off x="9573523" y="6851106"/>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1" name="Oval 502"/>
            <p:cNvSpPr>
              <a:spLocks noChangeArrowheads="1"/>
            </p:cNvSpPr>
            <p:nvPr/>
          </p:nvSpPr>
          <p:spPr bwMode="auto">
            <a:xfrm>
              <a:off x="9584416"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2" name="Oval 503"/>
            <p:cNvSpPr>
              <a:spLocks noChangeArrowheads="1"/>
            </p:cNvSpPr>
            <p:nvPr/>
          </p:nvSpPr>
          <p:spPr bwMode="auto">
            <a:xfrm>
              <a:off x="9596866"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3" name="Oval 504"/>
            <p:cNvSpPr>
              <a:spLocks noChangeArrowheads="1"/>
            </p:cNvSpPr>
            <p:nvPr/>
          </p:nvSpPr>
          <p:spPr bwMode="auto">
            <a:xfrm>
              <a:off x="9609317" y="6851106"/>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4" name="Oval 505"/>
            <p:cNvSpPr>
              <a:spLocks noChangeArrowheads="1"/>
            </p:cNvSpPr>
            <p:nvPr/>
          </p:nvSpPr>
          <p:spPr bwMode="auto">
            <a:xfrm>
              <a:off x="9525277"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5" name="Oval 506"/>
            <p:cNvSpPr>
              <a:spLocks noChangeArrowheads="1"/>
            </p:cNvSpPr>
            <p:nvPr/>
          </p:nvSpPr>
          <p:spPr bwMode="auto">
            <a:xfrm>
              <a:off x="9537727"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6" name="Oval 507"/>
            <p:cNvSpPr>
              <a:spLocks noChangeArrowheads="1"/>
            </p:cNvSpPr>
            <p:nvPr/>
          </p:nvSpPr>
          <p:spPr bwMode="auto">
            <a:xfrm>
              <a:off x="9550178" y="68609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7" name="Oval 508"/>
            <p:cNvSpPr>
              <a:spLocks noChangeArrowheads="1"/>
            </p:cNvSpPr>
            <p:nvPr/>
          </p:nvSpPr>
          <p:spPr bwMode="auto">
            <a:xfrm>
              <a:off x="9561072"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8" name="Oval 509"/>
            <p:cNvSpPr>
              <a:spLocks noChangeArrowheads="1"/>
            </p:cNvSpPr>
            <p:nvPr/>
          </p:nvSpPr>
          <p:spPr bwMode="auto">
            <a:xfrm>
              <a:off x="9573523" y="68609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9" name="Oval 510"/>
            <p:cNvSpPr>
              <a:spLocks noChangeArrowheads="1"/>
            </p:cNvSpPr>
            <p:nvPr/>
          </p:nvSpPr>
          <p:spPr bwMode="auto">
            <a:xfrm>
              <a:off x="9584416"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0" name="Oval 511"/>
            <p:cNvSpPr>
              <a:spLocks noChangeArrowheads="1"/>
            </p:cNvSpPr>
            <p:nvPr/>
          </p:nvSpPr>
          <p:spPr bwMode="auto">
            <a:xfrm>
              <a:off x="9596866"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1" name="Oval 512"/>
            <p:cNvSpPr>
              <a:spLocks noChangeArrowheads="1"/>
            </p:cNvSpPr>
            <p:nvPr/>
          </p:nvSpPr>
          <p:spPr bwMode="auto">
            <a:xfrm>
              <a:off x="9609317" y="68609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2" name="Oval 513"/>
            <p:cNvSpPr>
              <a:spLocks noChangeArrowheads="1"/>
            </p:cNvSpPr>
            <p:nvPr/>
          </p:nvSpPr>
          <p:spPr bwMode="auto">
            <a:xfrm>
              <a:off x="9525277"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3" name="Oval 514"/>
            <p:cNvSpPr>
              <a:spLocks noChangeArrowheads="1"/>
            </p:cNvSpPr>
            <p:nvPr/>
          </p:nvSpPr>
          <p:spPr bwMode="auto">
            <a:xfrm>
              <a:off x="9537727"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4" name="Oval 515"/>
            <p:cNvSpPr>
              <a:spLocks noChangeArrowheads="1"/>
            </p:cNvSpPr>
            <p:nvPr/>
          </p:nvSpPr>
          <p:spPr bwMode="auto">
            <a:xfrm>
              <a:off x="9550178" y="6871824"/>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5" name="Oval 516"/>
            <p:cNvSpPr>
              <a:spLocks noChangeArrowheads="1"/>
            </p:cNvSpPr>
            <p:nvPr/>
          </p:nvSpPr>
          <p:spPr bwMode="auto">
            <a:xfrm>
              <a:off x="9561072"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6" name="Oval 517"/>
            <p:cNvSpPr>
              <a:spLocks noChangeArrowheads="1"/>
            </p:cNvSpPr>
            <p:nvPr/>
          </p:nvSpPr>
          <p:spPr bwMode="auto">
            <a:xfrm>
              <a:off x="9573523"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7" name="Oval 518"/>
            <p:cNvSpPr>
              <a:spLocks noChangeArrowheads="1"/>
            </p:cNvSpPr>
            <p:nvPr/>
          </p:nvSpPr>
          <p:spPr bwMode="auto">
            <a:xfrm>
              <a:off x="958441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8" name="Oval 519"/>
            <p:cNvSpPr>
              <a:spLocks noChangeArrowheads="1"/>
            </p:cNvSpPr>
            <p:nvPr/>
          </p:nvSpPr>
          <p:spPr bwMode="auto">
            <a:xfrm>
              <a:off x="959686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9" name="Oval 520"/>
            <p:cNvSpPr>
              <a:spLocks noChangeArrowheads="1"/>
            </p:cNvSpPr>
            <p:nvPr/>
          </p:nvSpPr>
          <p:spPr bwMode="auto">
            <a:xfrm>
              <a:off x="9609317"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0" name="Freeform 521"/>
            <p:cNvSpPr>
              <a:spLocks/>
            </p:cNvSpPr>
            <p:nvPr/>
          </p:nvSpPr>
          <p:spPr bwMode="auto">
            <a:xfrm>
              <a:off x="9713589" y="6007595"/>
              <a:ext cx="452882"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1" y="0"/>
                    <a:pt x="2" y="0"/>
                  </a:cubicBezTo>
                  <a:cubicBezTo>
                    <a:pt x="175" y="0"/>
                    <a:pt x="175" y="0"/>
                    <a:pt x="175" y="0"/>
                  </a:cubicBezTo>
                  <a:cubicBezTo>
                    <a:pt x="177"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1" name="Rectangle 522"/>
            <p:cNvSpPr>
              <a:spLocks noChangeArrowheads="1"/>
            </p:cNvSpPr>
            <p:nvPr/>
          </p:nvSpPr>
          <p:spPr bwMode="auto">
            <a:xfrm>
              <a:off x="9729152" y="6026271"/>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2" name="Rectangle 523"/>
            <p:cNvSpPr>
              <a:spLocks noChangeArrowheads="1"/>
            </p:cNvSpPr>
            <p:nvPr/>
          </p:nvSpPr>
          <p:spPr bwMode="auto">
            <a:xfrm>
              <a:off x="9740046"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3" name="Rectangle 524"/>
            <p:cNvSpPr>
              <a:spLocks noChangeArrowheads="1"/>
            </p:cNvSpPr>
            <p:nvPr/>
          </p:nvSpPr>
          <p:spPr bwMode="auto">
            <a:xfrm>
              <a:off x="9749383" y="6038721"/>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4" name="Rectangle 525"/>
            <p:cNvSpPr>
              <a:spLocks noChangeArrowheads="1"/>
            </p:cNvSpPr>
            <p:nvPr/>
          </p:nvSpPr>
          <p:spPr bwMode="auto">
            <a:xfrm>
              <a:off x="9760278"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5" name="Rectangle 526"/>
            <p:cNvSpPr>
              <a:spLocks noChangeArrowheads="1"/>
            </p:cNvSpPr>
            <p:nvPr/>
          </p:nvSpPr>
          <p:spPr bwMode="auto">
            <a:xfrm>
              <a:off x="9769615" y="6038721"/>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6" name="Rectangle 527"/>
            <p:cNvSpPr>
              <a:spLocks noChangeArrowheads="1"/>
            </p:cNvSpPr>
            <p:nvPr/>
          </p:nvSpPr>
          <p:spPr bwMode="auto">
            <a:xfrm>
              <a:off x="9780510"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7" name="Rectangle 528"/>
            <p:cNvSpPr>
              <a:spLocks noChangeArrowheads="1"/>
            </p:cNvSpPr>
            <p:nvPr/>
          </p:nvSpPr>
          <p:spPr bwMode="auto">
            <a:xfrm>
              <a:off x="9791404"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8" name="Oval 529"/>
            <p:cNvSpPr>
              <a:spLocks noChangeArrowheads="1"/>
            </p:cNvSpPr>
            <p:nvPr/>
          </p:nvSpPr>
          <p:spPr bwMode="auto">
            <a:xfrm>
              <a:off x="10110443" y="6051171"/>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9" name="Rectangle 530"/>
            <p:cNvSpPr>
              <a:spLocks noChangeArrowheads="1"/>
            </p:cNvSpPr>
            <p:nvPr/>
          </p:nvSpPr>
          <p:spPr bwMode="auto">
            <a:xfrm>
              <a:off x="9729152" y="6107198"/>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0" name="Rectangle 531"/>
            <p:cNvSpPr>
              <a:spLocks noChangeArrowheads="1"/>
            </p:cNvSpPr>
            <p:nvPr/>
          </p:nvSpPr>
          <p:spPr bwMode="auto">
            <a:xfrm>
              <a:off x="9740046"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1" name="Rectangle 532"/>
            <p:cNvSpPr>
              <a:spLocks noChangeArrowheads="1"/>
            </p:cNvSpPr>
            <p:nvPr/>
          </p:nvSpPr>
          <p:spPr bwMode="auto">
            <a:xfrm>
              <a:off x="9749383" y="6119648"/>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2" name="Rectangle 533"/>
            <p:cNvSpPr>
              <a:spLocks noChangeArrowheads="1"/>
            </p:cNvSpPr>
            <p:nvPr/>
          </p:nvSpPr>
          <p:spPr bwMode="auto">
            <a:xfrm>
              <a:off x="9760278"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3" name="Rectangle 534"/>
            <p:cNvSpPr>
              <a:spLocks noChangeArrowheads="1"/>
            </p:cNvSpPr>
            <p:nvPr/>
          </p:nvSpPr>
          <p:spPr bwMode="auto">
            <a:xfrm>
              <a:off x="9769615" y="6119648"/>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4" name="Rectangle 535"/>
            <p:cNvSpPr>
              <a:spLocks noChangeArrowheads="1"/>
            </p:cNvSpPr>
            <p:nvPr/>
          </p:nvSpPr>
          <p:spPr bwMode="auto">
            <a:xfrm>
              <a:off x="9780510"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5" name="Rectangle 536"/>
            <p:cNvSpPr>
              <a:spLocks noChangeArrowheads="1"/>
            </p:cNvSpPr>
            <p:nvPr/>
          </p:nvSpPr>
          <p:spPr bwMode="auto">
            <a:xfrm>
              <a:off x="9791404"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6" name="Oval 537"/>
            <p:cNvSpPr>
              <a:spLocks noChangeArrowheads="1"/>
            </p:cNvSpPr>
            <p:nvPr/>
          </p:nvSpPr>
          <p:spPr bwMode="auto">
            <a:xfrm>
              <a:off x="10110443" y="6133655"/>
              <a:ext cx="17120"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7" name="Rectangle 538"/>
            <p:cNvSpPr>
              <a:spLocks noChangeArrowheads="1"/>
            </p:cNvSpPr>
            <p:nvPr/>
          </p:nvSpPr>
          <p:spPr bwMode="auto">
            <a:xfrm>
              <a:off x="9729152" y="6191237"/>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8" name="Rectangle 539"/>
            <p:cNvSpPr>
              <a:spLocks noChangeArrowheads="1"/>
            </p:cNvSpPr>
            <p:nvPr/>
          </p:nvSpPr>
          <p:spPr bwMode="auto">
            <a:xfrm>
              <a:off x="9740046"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9" name="Rectangle 540"/>
            <p:cNvSpPr>
              <a:spLocks noChangeArrowheads="1"/>
            </p:cNvSpPr>
            <p:nvPr/>
          </p:nvSpPr>
          <p:spPr bwMode="auto">
            <a:xfrm>
              <a:off x="9749383"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0" name="Rectangle 541"/>
            <p:cNvSpPr>
              <a:spLocks noChangeArrowheads="1"/>
            </p:cNvSpPr>
            <p:nvPr/>
          </p:nvSpPr>
          <p:spPr bwMode="auto">
            <a:xfrm>
              <a:off x="9760278"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1" name="Rectangle 542"/>
            <p:cNvSpPr>
              <a:spLocks noChangeArrowheads="1"/>
            </p:cNvSpPr>
            <p:nvPr/>
          </p:nvSpPr>
          <p:spPr bwMode="auto">
            <a:xfrm>
              <a:off x="9769615"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2" name="Rectangle 543"/>
            <p:cNvSpPr>
              <a:spLocks noChangeArrowheads="1"/>
            </p:cNvSpPr>
            <p:nvPr/>
          </p:nvSpPr>
          <p:spPr bwMode="auto">
            <a:xfrm>
              <a:off x="9780510"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3" name="Rectangle 544"/>
            <p:cNvSpPr>
              <a:spLocks noChangeArrowheads="1"/>
            </p:cNvSpPr>
            <p:nvPr/>
          </p:nvSpPr>
          <p:spPr bwMode="auto">
            <a:xfrm>
              <a:off x="9791404"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4" name="Oval 545"/>
            <p:cNvSpPr>
              <a:spLocks noChangeArrowheads="1"/>
            </p:cNvSpPr>
            <p:nvPr/>
          </p:nvSpPr>
          <p:spPr bwMode="auto">
            <a:xfrm>
              <a:off x="10110443" y="6214582"/>
              <a:ext cx="1712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5" name="Rectangle 546"/>
            <p:cNvSpPr>
              <a:spLocks noChangeArrowheads="1"/>
            </p:cNvSpPr>
            <p:nvPr/>
          </p:nvSpPr>
          <p:spPr bwMode="auto">
            <a:xfrm>
              <a:off x="9729152" y="627372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6" name="Rectangle 547"/>
            <p:cNvSpPr>
              <a:spLocks noChangeArrowheads="1"/>
            </p:cNvSpPr>
            <p:nvPr/>
          </p:nvSpPr>
          <p:spPr bwMode="auto">
            <a:xfrm>
              <a:off x="9740046"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7" name="Rectangle 548"/>
            <p:cNvSpPr>
              <a:spLocks noChangeArrowheads="1"/>
            </p:cNvSpPr>
            <p:nvPr/>
          </p:nvSpPr>
          <p:spPr bwMode="auto">
            <a:xfrm>
              <a:off x="9749383"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8" name="Rectangle 549"/>
            <p:cNvSpPr>
              <a:spLocks noChangeArrowheads="1"/>
            </p:cNvSpPr>
            <p:nvPr/>
          </p:nvSpPr>
          <p:spPr bwMode="auto">
            <a:xfrm>
              <a:off x="9760278"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9" name="Rectangle 550"/>
            <p:cNvSpPr>
              <a:spLocks noChangeArrowheads="1"/>
            </p:cNvSpPr>
            <p:nvPr/>
          </p:nvSpPr>
          <p:spPr bwMode="auto">
            <a:xfrm>
              <a:off x="9769615"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0" name="Rectangle 551"/>
            <p:cNvSpPr>
              <a:spLocks noChangeArrowheads="1"/>
            </p:cNvSpPr>
            <p:nvPr/>
          </p:nvSpPr>
          <p:spPr bwMode="auto">
            <a:xfrm>
              <a:off x="9780510"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1" name="Rectangle 552"/>
            <p:cNvSpPr>
              <a:spLocks noChangeArrowheads="1"/>
            </p:cNvSpPr>
            <p:nvPr/>
          </p:nvSpPr>
          <p:spPr bwMode="auto">
            <a:xfrm>
              <a:off x="9791404"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2" name="Oval 553"/>
            <p:cNvSpPr>
              <a:spLocks noChangeArrowheads="1"/>
            </p:cNvSpPr>
            <p:nvPr/>
          </p:nvSpPr>
          <p:spPr bwMode="auto">
            <a:xfrm>
              <a:off x="10110443" y="6298623"/>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3" name="Rectangle 554"/>
            <p:cNvSpPr>
              <a:spLocks noChangeArrowheads="1"/>
            </p:cNvSpPr>
            <p:nvPr/>
          </p:nvSpPr>
          <p:spPr bwMode="auto">
            <a:xfrm>
              <a:off x="9729152" y="635464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4" name="Rectangle 555"/>
            <p:cNvSpPr>
              <a:spLocks noChangeArrowheads="1"/>
            </p:cNvSpPr>
            <p:nvPr/>
          </p:nvSpPr>
          <p:spPr bwMode="auto">
            <a:xfrm>
              <a:off x="9740046"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5" name="Rectangle 556"/>
            <p:cNvSpPr>
              <a:spLocks noChangeArrowheads="1"/>
            </p:cNvSpPr>
            <p:nvPr/>
          </p:nvSpPr>
          <p:spPr bwMode="auto">
            <a:xfrm>
              <a:off x="9749383" y="6368655"/>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6" name="Rectangle 557"/>
            <p:cNvSpPr>
              <a:spLocks noChangeArrowheads="1"/>
            </p:cNvSpPr>
            <p:nvPr/>
          </p:nvSpPr>
          <p:spPr bwMode="auto">
            <a:xfrm>
              <a:off x="9760278"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7" name="Rectangle 558"/>
            <p:cNvSpPr>
              <a:spLocks noChangeArrowheads="1"/>
            </p:cNvSpPr>
            <p:nvPr/>
          </p:nvSpPr>
          <p:spPr bwMode="auto">
            <a:xfrm>
              <a:off x="9769615" y="6368655"/>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8" name="Rectangle 559"/>
            <p:cNvSpPr>
              <a:spLocks noChangeArrowheads="1"/>
            </p:cNvSpPr>
            <p:nvPr/>
          </p:nvSpPr>
          <p:spPr bwMode="auto">
            <a:xfrm>
              <a:off x="9780510"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9" name="Rectangle 560"/>
            <p:cNvSpPr>
              <a:spLocks noChangeArrowheads="1"/>
            </p:cNvSpPr>
            <p:nvPr/>
          </p:nvSpPr>
          <p:spPr bwMode="auto">
            <a:xfrm>
              <a:off x="9791404"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0" name="Oval 561"/>
            <p:cNvSpPr>
              <a:spLocks noChangeArrowheads="1"/>
            </p:cNvSpPr>
            <p:nvPr/>
          </p:nvSpPr>
          <p:spPr bwMode="auto">
            <a:xfrm>
              <a:off x="10110443" y="6381106"/>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1" name="Rectangle 562"/>
            <p:cNvSpPr>
              <a:spLocks noChangeArrowheads="1"/>
            </p:cNvSpPr>
            <p:nvPr/>
          </p:nvSpPr>
          <p:spPr bwMode="auto">
            <a:xfrm>
              <a:off x="9729152" y="643868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2" name="Rectangle 563"/>
            <p:cNvSpPr>
              <a:spLocks noChangeArrowheads="1"/>
            </p:cNvSpPr>
            <p:nvPr/>
          </p:nvSpPr>
          <p:spPr bwMode="auto">
            <a:xfrm>
              <a:off x="9740046"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3" name="Rectangle 564"/>
            <p:cNvSpPr>
              <a:spLocks noChangeArrowheads="1"/>
            </p:cNvSpPr>
            <p:nvPr/>
          </p:nvSpPr>
          <p:spPr bwMode="auto">
            <a:xfrm>
              <a:off x="9749383" y="644958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4" name="Rectangle 565"/>
            <p:cNvSpPr>
              <a:spLocks noChangeArrowheads="1"/>
            </p:cNvSpPr>
            <p:nvPr/>
          </p:nvSpPr>
          <p:spPr bwMode="auto">
            <a:xfrm>
              <a:off x="9760278"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5" name="Rectangle 566"/>
            <p:cNvSpPr>
              <a:spLocks noChangeArrowheads="1"/>
            </p:cNvSpPr>
            <p:nvPr/>
          </p:nvSpPr>
          <p:spPr bwMode="auto">
            <a:xfrm>
              <a:off x="9769615" y="644958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6" name="Rectangle 567"/>
            <p:cNvSpPr>
              <a:spLocks noChangeArrowheads="1"/>
            </p:cNvSpPr>
            <p:nvPr/>
          </p:nvSpPr>
          <p:spPr bwMode="auto">
            <a:xfrm>
              <a:off x="9780510"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7" name="Rectangle 568"/>
            <p:cNvSpPr>
              <a:spLocks noChangeArrowheads="1"/>
            </p:cNvSpPr>
            <p:nvPr/>
          </p:nvSpPr>
          <p:spPr bwMode="auto">
            <a:xfrm>
              <a:off x="9791404"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8" name="Oval 569"/>
            <p:cNvSpPr>
              <a:spLocks noChangeArrowheads="1"/>
            </p:cNvSpPr>
            <p:nvPr/>
          </p:nvSpPr>
          <p:spPr bwMode="auto">
            <a:xfrm>
              <a:off x="10110443" y="6462032"/>
              <a:ext cx="1712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9" name="Rectangle 570"/>
            <p:cNvSpPr>
              <a:spLocks noChangeArrowheads="1"/>
            </p:cNvSpPr>
            <p:nvPr/>
          </p:nvSpPr>
          <p:spPr bwMode="auto">
            <a:xfrm>
              <a:off x="9729152" y="6521172"/>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0" name="Rectangle 571"/>
            <p:cNvSpPr>
              <a:spLocks noChangeArrowheads="1"/>
            </p:cNvSpPr>
            <p:nvPr/>
          </p:nvSpPr>
          <p:spPr bwMode="auto">
            <a:xfrm>
              <a:off x="9740046"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1" name="Rectangle 572"/>
            <p:cNvSpPr>
              <a:spLocks noChangeArrowheads="1"/>
            </p:cNvSpPr>
            <p:nvPr/>
          </p:nvSpPr>
          <p:spPr bwMode="auto">
            <a:xfrm>
              <a:off x="9749383" y="653362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2" name="Rectangle 573"/>
            <p:cNvSpPr>
              <a:spLocks noChangeArrowheads="1"/>
            </p:cNvSpPr>
            <p:nvPr/>
          </p:nvSpPr>
          <p:spPr bwMode="auto">
            <a:xfrm>
              <a:off x="9760278"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3" name="Rectangle 574"/>
            <p:cNvSpPr>
              <a:spLocks noChangeArrowheads="1"/>
            </p:cNvSpPr>
            <p:nvPr/>
          </p:nvSpPr>
          <p:spPr bwMode="auto">
            <a:xfrm>
              <a:off x="9769615" y="653362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4" name="Rectangle 575"/>
            <p:cNvSpPr>
              <a:spLocks noChangeArrowheads="1"/>
            </p:cNvSpPr>
            <p:nvPr/>
          </p:nvSpPr>
          <p:spPr bwMode="auto">
            <a:xfrm>
              <a:off x="9780510"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5" name="Rectangle 576"/>
            <p:cNvSpPr>
              <a:spLocks noChangeArrowheads="1"/>
            </p:cNvSpPr>
            <p:nvPr/>
          </p:nvSpPr>
          <p:spPr bwMode="auto">
            <a:xfrm>
              <a:off x="9791404"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6" name="Oval 577"/>
            <p:cNvSpPr>
              <a:spLocks noChangeArrowheads="1"/>
            </p:cNvSpPr>
            <p:nvPr/>
          </p:nvSpPr>
          <p:spPr bwMode="auto">
            <a:xfrm>
              <a:off x="10110443" y="6546073"/>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7" name="Rectangle 578"/>
            <p:cNvSpPr>
              <a:spLocks noChangeArrowheads="1"/>
            </p:cNvSpPr>
            <p:nvPr/>
          </p:nvSpPr>
          <p:spPr bwMode="auto">
            <a:xfrm>
              <a:off x="9729152" y="66020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8" name="Rectangle 579"/>
            <p:cNvSpPr>
              <a:spLocks noChangeArrowheads="1"/>
            </p:cNvSpPr>
            <p:nvPr/>
          </p:nvSpPr>
          <p:spPr bwMode="auto">
            <a:xfrm>
              <a:off x="9740046"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9" name="Rectangle 580"/>
            <p:cNvSpPr>
              <a:spLocks noChangeArrowheads="1"/>
            </p:cNvSpPr>
            <p:nvPr/>
          </p:nvSpPr>
          <p:spPr bwMode="auto">
            <a:xfrm>
              <a:off x="9749383"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0" name="Rectangle 581"/>
            <p:cNvSpPr>
              <a:spLocks noChangeArrowheads="1"/>
            </p:cNvSpPr>
            <p:nvPr/>
          </p:nvSpPr>
          <p:spPr bwMode="auto">
            <a:xfrm>
              <a:off x="9760278"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1" name="Rectangle 582"/>
            <p:cNvSpPr>
              <a:spLocks noChangeArrowheads="1"/>
            </p:cNvSpPr>
            <p:nvPr/>
          </p:nvSpPr>
          <p:spPr bwMode="auto">
            <a:xfrm>
              <a:off x="9769615"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2" name="Rectangle 583"/>
            <p:cNvSpPr>
              <a:spLocks noChangeArrowheads="1"/>
            </p:cNvSpPr>
            <p:nvPr/>
          </p:nvSpPr>
          <p:spPr bwMode="auto">
            <a:xfrm>
              <a:off x="9780510"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3" name="Rectangle 584"/>
            <p:cNvSpPr>
              <a:spLocks noChangeArrowheads="1"/>
            </p:cNvSpPr>
            <p:nvPr/>
          </p:nvSpPr>
          <p:spPr bwMode="auto">
            <a:xfrm>
              <a:off x="9791404"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4" name="Oval 585"/>
            <p:cNvSpPr>
              <a:spLocks noChangeArrowheads="1"/>
            </p:cNvSpPr>
            <p:nvPr/>
          </p:nvSpPr>
          <p:spPr bwMode="auto">
            <a:xfrm>
              <a:off x="10110443" y="6628557"/>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5" name="Rectangle 586"/>
            <p:cNvSpPr>
              <a:spLocks noChangeArrowheads="1"/>
            </p:cNvSpPr>
            <p:nvPr/>
          </p:nvSpPr>
          <p:spPr bwMode="auto">
            <a:xfrm>
              <a:off x="9729152" y="6687695"/>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6" name="Rectangle 587"/>
            <p:cNvSpPr>
              <a:spLocks noChangeArrowheads="1"/>
            </p:cNvSpPr>
            <p:nvPr/>
          </p:nvSpPr>
          <p:spPr bwMode="auto">
            <a:xfrm>
              <a:off x="9740046"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7" name="Rectangle 588"/>
            <p:cNvSpPr>
              <a:spLocks noChangeArrowheads="1"/>
            </p:cNvSpPr>
            <p:nvPr/>
          </p:nvSpPr>
          <p:spPr bwMode="auto">
            <a:xfrm>
              <a:off x="9749383"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8" name="Rectangle 589"/>
            <p:cNvSpPr>
              <a:spLocks noChangeArrowheads="1"/>
            </p:cNvSpPr>
            <p:nvPr/>
          </p:nvSpPr>
          <p:spPr bwMode="auto">
            <a:xfrm>
              <a:off x="9760278"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9" name="Rectangle 590"/>
            <p:cNvSpPr>
              <a:spLocks noChangeArrowheads="1"/>
            </p:cNvSpPr>
            <p:nvPr/>
          </p:nvSpPr>
          <p:spPr bwMode="auto">
            <a:xfrm>
              <a:off x="9769615"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0" name="Rectangle 591"/>
            <p:cNvSpPr>
              <a:spLocks noChangeArrowheads="1"/>
            </p:cNvSpPr>
            <p:nvPr/>
          </p:nvSpPr>
          <p:spPr bwMode="auto">
            <a:xfrm>
              <a:off x="9780510"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1" name="Rectangle 592"/>
            <p:cNvSpPr>
              <a:spLocks noChangeArrowheads="1"/>
            </p:cNvSpPr>
            <p:nvPr/>
          </p:nvSpPr>
          <p:spPr bwMode="auto">
            <a:xfrm>
              <a:off x="9791404"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2" name="Oval 593"/>
            <p:cNvSpPr>
              <a:spLocks noChangeArrowheads="1"/>
            </p:cNvSpPr>
            <p:nvPr/>
          </p:nvSpPr>
          <p:spPr bwMode="auto">
            <a:xfrm>
              <a:off x="10110443" y="6709483"/>
              <a:ext cx="1712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3" name="Oval 594"/>
            <p:cNvSpPr>
              <a:spLocks noChangeArrowheads="1"/>
            </p:cNvSpPr>
            <p:nvPr/>
          </p:nvSpPr>
          <p:spPr bwMode="auto">
            <a:xfrm>
              <a:off x="9747827" y="6804417"/>
              <a:ext cx="57583"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4" name="Oval 595"/>
            <p:cNvSpPr>
              <a:spLocks noChangeArrowheads="1"/>
            </p:cNvSpPr>
            <p:nvPr/>
          </p:nvSpPr>
          <p:spPr bwMode="auto">
            <a:xfrm>
              <a:off x="9760278" y="6819980"/>
              <a:ext cx="3112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5" name="Oval 596"/>
            <p:cNvSpPr>
              <a:spLocks noChangeArrowheads="1"/>
            </p:cNvSpPr>
            <p:nvPr/>
          </p:nvSpPr>
          <p:spPr bwMode="auto">
            <a:xfrm>
              <a:off x="10032628"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6" name="Oval 597"/>
            <p:cNvSpPr>
              <a:spLocks noChangeArrowheads="1"/>
            </p:cNvSpPr>
            <p:nvPr/>
          </p:nvSpPr>
          <p:spPr bwMode="auto">
            <a:xfrm>
              <a:off x="10043523"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7" name="Oval 598"/>
            <p:cNvSpPr>
              <a:spLocks noChangeArrowheads="1"/>
            </p:cNvSpPr>
            <p:nvPr/>
          </p:nvSpPr>
          <p:spPr bwMode="auto">
            <a:xfrm>
              <a:off x="10055973"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8" name="Oval 599"/>
            <p:cNvSpPr>
              <a:spLocks noChangeArrowheads="1"/>
            </p:cNvSpPr>
            <p:nvPr/>
          </p:nvSpPr>
          <p:spPr bwMode="auto">
            <a:xfrm>
              <a:off x="10068424" y="6796636"/>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9" name="Oval 600"/>
            <p:cNvSpPr>
              <a:spLocks noChangeArrowheads="1"/>
            </p:cNvSpPr>
            <p:nvPr/>
          </p:nvSpPr>
          <p:spPr bwMode="auto">
            <a:xfrm>
              <a:off x="10079317"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0" name="Oval 601"/>
            <p:cNvSpPr>
              <a:spLocks noChangeArrowheads="1"/>
            </p:cNvSpPr>
            <p:nvPr/>
          </p:nvSpPr>
          <p:spPr bwMode="auto">
            <a:xfrm>
              <a:off x="10091768"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1" name="Oval 602"/>
            <p:cNvSpPr>
              <a:spLocks noChangeArrowheads="1"/>
            </p:cNvSpPr>
            <p:nvPr/>
          </p:nvSpPr>
          <p:spPr bwMode="auto">
            <a:xfrm>
              <a:off x="10102662"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2" name="Oval 603"/>
            <p:cNvSpPr>
              <a:spLocks noChangeArrowheads="1"/>
            </p:cNvSpPr>
            <p:nvPr/>
          </p:nvSpPr>
          <p:spPr bwMode="auto">
            <a:xfrm>
              <a:off x="10115112"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3" name="Oval 604"/>
            <p:cNvSpPr>
              <a:spLocks noChangeArrowheads="1"/>
            </p:cNvSpPr>
            <p:nvPr/>
          </p:nvSpPr>
          <p:spPr bwMode="auto">
            <a:xfrm>
              <a:off x="10032628"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4" name="Oval 605"/>
            <p:cNvSpPr>
              <a:spLocks noChangeArrowheads="1"/>
            </p:cNvSpPr>
            <p:nvPr/>
          </p:nvSpPr>
          <p:spPr bwMode="auto">
            <a:xfrm>
              <a:off x="10043523"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5" name="Oval 606"/>
            <p:cNvSpPr>
              <a:spLocks noChangeArrowheads="1"/>
            </p:cNvSpPr>
            <p:nvPr/>
          </p:nvSpPr>
          <p:spPr bwMode="auto">
            <a:xfrm>
              <a:off x="10055973"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 name="Oval 608"/>
            <p:cNvSpPr>
              <a:spLocks noChangeArrowheads="1"/>
            </p:cNvSpPr>
            <p:nvPr/>
          </p:nvSpPr>
          <p:spPr bwMode="auto">
            <a:xfrm>
              <a:off x="10068423" y="68075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 name="Oval 609"/>
            <p:cNvSpPr>
              <a:spLocks noChangeArrowheads="1"/>
            </p:cNvSpPr>
            <p:nvPr/>
          </p:nvSpPr>
          <p:spPr bwMode="auto">
            <a:xfrm>
              <a:off x="10079317"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 name="Oval 610"/>
            <p:cNvSpPr>
              <a:spLocks noChangeArrowheads="1"/>
            </p:cNvSpPr>
            <p:nvPr/>
          </p:nvSpPr>
          <p:spPr bwMode="auto">
            <a:xfrm>
              <a:off x="10091768"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 name="Oval 611"/>
            <p:cNvSpPr>
              <a:spLocks noChangeArrowheads="1"/>
            </p:cNvSpPr>
            <p:nvPr/>
          </p:nvSpPr>
          <p:spPr bwMode="auto">
            <a:xfrm>
              <a:off x="10102661"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 name="Oval 612"/>
            <p:cNvSpPr>
              <a:spLocks noChangeArrowheads="1"/>
            </p:cNvSpPr>
            <p:nvPr/>
          </p:nvSpPr>
          <p:spPr bwMode="auto">
            <a:xfrm>
              <a:off x="10115111"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 name="Oval 613"/>
            <p:cNvSpPr>
              <a:spLocks noChangeArrowheads="1"/>
            </p:cNvSpPr>
            <p:nvPr/>
          </p:nvSpPr>
          <p:spPr bwMode="auto">
            <a:xfrm>
              <a:off x="10032628"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 name="Oval 614"/>
            <p:cNvSpPr>
              <a:spLocks noChangeArrowheads="1"/>
            </p:cNvSpPr>
            <p:nvPr/>
          </p:nvSpPr>
          <p:spPr bwMode="auto">
            <a:xfrm>
              <a:off x="10043522"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 name="Oval 615"/>
            <p:cNvSpPr>
              <a:spLocks noChangeArrowheads="1"/>
            </p:cNvSpPr>
            <p:nvPr/>
          </p:nvSpPr>
          <p:spPr bwMode="auto">
            <a:xfrm>
              <a:off x="10055972"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 name="Oval 616"/>
            <p:cNvSpPr>
              <a:spLocks noChangeArrowheads="1"/>
            </p:cNvSpPr>
            <p:nvPr/>
          </p:nvSpPr>
          <p:spPr bwMode="auto">
            <a:xfrm>
              <a:off x="10068423" y="6816867"/>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 name="Oval 617"/>
            <p:cNvSpPr>
              <a:spLocks noChangeArrowheads="1"/>
            </p:cNvSpPr>
            <p:nvPr/>
          </p:nvSpPr>
          <p:spPr bwMode="auto">
            <a:xfrm>
              <a:off x="10079317"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 name="Oval 618"/>
            <p:cNvSpPr>
              <a:spLocks noChangeArrowheads="1"/>
            </p:cNvSpPr>
            <p:nvPr/>
          </p:nvSpPr>
          <p:spPr bwMode="auto">
            <a:xfrm>
              <a:off x="10091768"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 name="Oval 619"/>
            <p:cNvSpPr>
              <a:spLocks noChangeArrowheads="1"/>
            </p:cNvSpPr>
            <p:nvPr/>
          </p:nvSpPr>
          <p:spPr bwMode="auto">
            <a:xfrm>
              <a:off x="10102661"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 name="Oval 620"/>
            <p:cNvSpPr>
              <a:spLocks noChangeArrowheads="1"/>
            </p:cNvSpPr>
            <p:nvPr/>
          </p:nvSpPr>
          <p:spPr bwMode="auto">
            <a:xfrm>
              <a:off x="10115111"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 name="Oval 621"/>
            <p:cNvSpPr>
              <a:spLocks noChangeArrowheads="1"/>
            </p:cNvSpPr>
            <p:nvPr/>
          </p:nvSpPr>
          <p:spPr bwMode="auto">
            <a:xfrm>
              <a:off x="10032628"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 name="Oval 622"/>
            <p:cNvSpPr>
              <a:spLocks noChangeArrowheads="1"/>
            </p:cNvSpPr>
            <p:nvPr/>
          </p:nvSpPr>
          <p:spPr bwMode="auto">
            <a:xfrm>
              <a:off x="10043522"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 name="Oval 623"/>
            <p:cNvSpPr>
              <a:spLocks noChangeArrowheads="1"/>
            </p:cNvSpPr>
            <p:nvPr/>
          </p:nvSpPr>
          <p:spPr bwMode="auto">
            <a:xfrm>
              <a:off x="10055972"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 name="Oval 624"/>
            <p:cNvSpPr>
              <a:spLocks noChangeArrowheads="1"/>
            </p:cNvSpPr>
            <p:nvPr/>
          </p:nvSpPr>
          <p:spPr bwMode="auto">
            <a:xfrm>
              <a:off x="10068423" y="6827762"/>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 name="Oval 625"/>
            <p:cNvSpPr>
              <a:spLocks noChangeArrowheads="1"/>
            </p:cNvSpPr>
            <p:nvPr/>
          </p:nvSpPr>
          <p:spPr bwMode="auto">
            <a:xfrm>
              <a:off x="10079317"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 name="Oval 626"/>
            <p:cNvSpPr>
              <a:spLocks noChangeArrowheads="1"/>
            </p:cNvSpPr>
            <p:nvPr/>
          </p:nvSpPr>
          <p:spPr bwMode="auto">
            <a:xfrm>
              <a:off x="10091768"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 name="Oval 627"/>
            <p:cNvSpPr>
              <a:spLocks noChangeArrowheads="1"/>
            </p:cNvSpPr>
            <p:nvPr/>
          </p:nvSpPr>
          <p:spPr bwMode="auto">
            <a:xfrm>
              <a:off x="10102661"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 name="Oval 628"/>
            <p:cNvSpPr>
              <a:spLocks noChangeArrowheads="1"/>
            </p:cNvSpPr>
            <p:nvPr/>
          </p:nvSpPr>
          <p:spPr bwMode="auto">
            <a:xfrm>
              <a:off x="10115111"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 name="Oval 629"/>
            <p:cNvSpPr>
              <a:spLocks noChangeArrowheads="1"/>
            </p:cNvSpPr>
            <p:nvPr/>
          </p:nvSpPr>
          <p:spPr bwMode="auto">
            <a:xfrm>
              <a:off x="10032628"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 name="Oval 630"/>
            <p:cNvSpPr>
              <a:spLocks noChangeArrowheads="1"/>
            </p:cNvSpPr>
            <p:nvPr/>
          </p:nvSpPr>
          <p:spPr bwMode="auto">
            <a:xfrm>
              <a:off x="10043522"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 name="Oval 631"/>
            <p:cNvSpPr>
              <a:spLocks noChangeArrowheads="1"/>
            </p:cNvSpPr>
            <p:nvPr/>
          </p:nvSpPr>
          <p:spPr bwMode="auto">
            <a:xfrm>
              <a:off x="10055972"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 name="Oval 632"/>
            <p:cNvSpPr>
              <a:spLocks noChangeArrowheads="1"/>
            </p:cNvSpPr>
            <p:nvPr/>
          </p:nvSpPr>
          <p:spPr bwMode="auto">
            <a:xfrm>
              <a:off x="10068423" y="6840213"/>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 name="Oval 633"/>
            <p:cNvSpPr>
              <a:spLocks noChangeArrowheads="1"/>
            </p:cNvSpPr>
            <p:nvPr/>
          </p:nvSpPr>
          <p:spPr bwMode="auto">
            <a:xfrm>
              <a:off x="10079317"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 name="Oval 634"/>
            <p:cNvSpPr>
              <a:spLocks noChangeArrowheads="1"/>
            </p:cNvSpPr>
            <p:nvPr/>
          </p:nvSpPr>
          <p:spPr bwMode="auto">
            <a:xfrm>
              <a:off x="10091768"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 name="Oval 635"/>
            <p:cNvSpPr>
              <a:spLocks noChangeArrowheads="1"/>
            </p:cNvSpPr>
            <p:nvPr/>
          </p:nvSpPr>
          <p:spPr bwMode="auto">
            <a:xfrm>
              <a:off x="10102661"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 name="Oval 636"/>
            <p:cNvSpPr>
              <a:spLocks noChangeArrowheads="1"/>
            </p:cNvSpPr>
            <p:nvPr/>
          </p:nvSpPr>
          <p:spPr bwMode="auto">
            <a:xfrm>
              <a:off x="10115111"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 name="Oval 637"/>
            <p:cNvSpPr>
              <a:spLocks noChangeArrowheads="1"/>
            </p:cNvSpPr>
            <p:nvPr/>
          </p:nvSpPr>
          <p:spPr bwMode="auto">
            <a:xfrm>
              <a:off x="10032628"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 name="Oval 638"/>
            <p:cNvSpPr>
              <a:spLocks noChangeArrowheads="1"/>
            </p:cNvSpPr>
            <p:nvPr/>
          </p:nvSpPr>
          <p:spPr bwMode="auto">
            <a:xfrm>
              <a:off x="10043522"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 name="Oval 639"/>
            <p:cNvSpPr>
              <a:spLocks noChangeArrowheads="1"/>
            </p:cNvSpPr>
            <p:nvPr/>
          </p:nvSpPr>
          <p:spPr bwMode="auto">
            <a:xfrm>
              <a:off x="10055972"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 name="Oval 640"/>
            <p:cNvSpPr>
              <a:spLocks noChangeArrowheads="1"/>
            </p:cNvSpPr>
            <p:nvPr/>
          </p:nvSpPr>
          <p:spPr bwMode="auto">
            <a:xfrm>
              <a:off x="10068423" y="6851106"/>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 name="Oval 641"/>
            <p:cNvSpPr>
              <a:spLocks noChangeArrowheads="1"/>
            </p:cNvSpPr>
            <p:nvPr/>
          </p:nvSpPr>
          <p:spPr bwMode="auto">
            <a:xfrm>
              <a:off x="10079317"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 name="Oval 642"/>
            <p:cNvSpPr>
              <a:spLocks noChangeArrowheads="1"/>
            </p:cNvSpPr>
            <p:nvPr/>
          </p:nvSpPr>
          <p:spPr bwMode="auto">
            <a:xfrm>
              <a:off x="10091768"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 name="Oval 643"/>
            <p:cNvSpPr>
              <a:spLocks noChangeArrowheads="1"/>
            </p:cNvSpPr>
            <p:nvPr/>
          </p:nvSpPr>
          <p:spPr bwMode="auto">
            <a:xfrm>
              <a:off x="10102661"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 name="Oval 644"/>
            <p:cNvSpPr>
              <a:spLocks noChangeArrowheads="1"/>
            </p:cNvSpPr>
            <p:nvPr/>
          </p:nvSpPr>
          <p:spPr bwMode="auto">
            <a:xfrm>
              <a:off x="10115111"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 name="Oval 645"/>
            <p:cNvSpPr>
              <a:spLocks noChangeArrowheads="1"/>
            </p:cNvSpPr>
            <p:nvPr/>
          </p:nvSpPr>
          <p:spPr bwMode="auto">
            <a:xfrm>
              <a:off x="10032628"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 name="Oval 646"/>
            <p:cNvSpPr>
              <a:spLocks noChangeArrowheads="1"/>
            </p:cNvSpPr>
            <p:nvPr/>
          </p:nvSpPr>
          <p:spPr bwMode="auto">
            <a:xfrm>
              <a:off x="10043522"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 name="Oval 647"/>
            <p:cNvSpPr>
              <a:spLocks noChangeArrowheads="1"/>
            </p:cNvSpPr>
            <p:nvPr/>
          </p:nvSpPr>
          <p:spPr bwMode="auto">
            <a:xfrm>
              <a:off x="10055972"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 name="Oval 648"/>
            <p:cNvSpPr>
              <a:spLocks noChangeArrowheads="1"/>
            </p:cNvSpPr>
            <p:nvPr/>
          </p:nvSpPr>
          <p:spPr bwMode="auto">
            <a:xfrm>
              <a:off x="10068423" y="68609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 name="Oval 649"/>
            <p:cNvSpPr>
              <a:spLocks noChangeArrowheads="1"/>
            </p:cNvSpPr>
            <p:nvPr/>
          </p:nvSpPr>
          <p:spPr bwMode="auto">
            <a:xfrm>
              <a:off x="10079317"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 name="Oval 650"/>
            <p:cNvSpPr>
              <a:spLocks noChangeArrowheads="1"/>
            </p:cNvSpPr>
            <p:nvPr/>
          </p:nvSpPr>
          <p:spPr bwMode="auto">
            <a:xfrm>
              <a:off x="10091768"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 name="Oval 651"/>
            <p:cNvSpPr>
              <a:spLocks noChangeArrowheads="1"/>
            </p:cNvSpPr>
            <p:nvPr/>
          </p:nvSpPr>
          <p:spPr bwMode="auto">
            <a:xfrm>
              <a:off x="10102661"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 name="Oval 652"/>
            <p:cNvSpPr>
              <a:spLocks noChangeArrowheads="1"/>
            </p:cNvSpPr>
            <p:nvPr/>
          </p:nvSpPr>
          <p:spPr bwMode="auto">
            <a:xfrm>
              <a:off x="10115111"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8" name="Oval 653"/>
            <p:cNvSpPr>
              <a:spLocks noChangeArrowheads="1"/>
            </p:cNvSpPr>
            <p:nvPr/>
          </p:nvSpPr>
          <p:spPr bwMode="auto">
            <a:xfrm>
              <a:off x="10032628"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9" name="Oval 654"/>
            <p:cNvSpPr>
              <a:spLocks noChangeArrowheads="1"/>
            </p:cNvSpPr>
            <p:nvPr/>
          </p:nvSpPr>
          <p:spPr bwMode="auto">
            <a:xfrm>
              <a:off x="10043522"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0" name="Oval 655"/>
            <p:cNvSpPr>
              <a:spLocks noChangeArrowheads="1"/>
            </p:cNvSpPr>
            <p:nvPr/>
          </p:nvSpPr>
          <p:spPr bwMode="auto">
            <a:xfrm>
              <a:off x="10055972"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1" name="Oval 656"/>
            <p:cNvSpPr>
              <a:spLocks noChangeArrowheads="1"/>
            </p:cNvSpPr>
            <p:nvPr/>
          </p:nvSpPr>
          <p:spPr bwMode="auto">
            <a:xfrm>
              <a:off x="10068423" y="6871824"/>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2" name="Oval 657"/>
            <p:cNvSpPr>
              <a:spLocks noChangeArrowheads="1"/>
            </p:cNvSpPr>
            <p:nvPr/>
          </p:nvSpPr>
          <p:spPr bwMode="auto">
            <a:xfrm>
              <a:off x="10079317"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3" name="Oval 658"/>
            <p:cNvSpPr>
              <a:spLocks noChangeArrowheads="1"/>
            </p:cNvSpPr>
            <p:nvPr/>
          </p:nvSpPr>
          <p:spPr bwMode="auto">
            <a:xfrm>
              <a:off x="10091768"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4" name="Oval 659"/>
            <p:cNvSpPr>
              <a:spLocks noChangeArrowheads="1"/>
            </p:cNvSpPr>
            <p:nvPr/>
          </p:nvSpPr>
          <p:spPr bwMode="auto">
            <a:xfrm>
              <a:off x="10102661"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5" name="Oval 660"/>
            <p:cNvSpPr>
              <a:spLocks noChangeArrowheads="1"/>
            </p:cNvSpPr>
            <p:nvPr/>
          </p:nvSpPr>
          <p:spPr bwMode="auto">
            <a:xfrm>
              <a:off x="10115111"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sp>
        <p:nvSpPr>
          <p:cNvPr id="676" name="Rectangle 675"/>
          <p:cNvSpPr/>
          <p:nvPr/>
        </p:nvSpPr>
        <p:spPr>
          <a:xfrm>
            <a:off x="454051" y="1174939"/>
            <a:ext cx="6572717" cy="5586145"/>
          </a:xfrm>
          <a:prstGeom prst="rect">
            <a:avLst/>
          </a:prstGeom>
        </p:spPr>
        <p:txBody>
          <a:bodyPr wrap="square" lIns="91440" tIns="45720" rIns="91440" bIns="45720" anchor="t">
            <a:spAutoFit/>
          </a:bodyPr>
          <a:lstStyle/>
          <a:p>
            <a:pPr>
              <a:defRPr/>
            </a:pPr>
            <a:r>
              <a:rPr lang="en-US" sz="2550" dirty="0">
                <a:latin typeface="+mj-lt"/>
              </a:rPr>
              <a:t>For disconnected scenarios, when usage metering and connection to Azure Commerce are not possible</a:t>
            </a:r>
          </a:p>
          <a:p>
            <a:pPr>
              <a:defRPr/>
            </a:pPr>
            <a:endParaRPr lang="en-US" sz="2550" dirty="0">
              <a:latin typeface="+mj-lt"/>
            </a:endParaRPr>
          </a:p>
          <a:p>
            <a:pPr>
              <a:defRPr/>
            </a:pPr>
            <a:r>
              <a:rPr lang="en-US" sz="2550" dirty="0">
                <a:latin typeface="+mj-lt"/>
              </a:rPr>
              <a:t>Fixed fee, annual subscription: based on number of physical cores</a:t>
            </a:r>
          </a:p>
          <a:p>
            <a:pPr defTabSz="932563">
              <a:defRPr/>
            </a:pPr>
            <a:endParaRPr lang="en-US" sz="2550" dirty="0">
              <a:latin typeface="+mj-lt"/>
            </a:endParaRPr>
          </a:p>
          <a:p>
            <a:pPr defTabSz="932563">
              <a:defRPr/>
            </a:pPr>
            <a:r>
              <a:rPr lang="en-US" sz="2550" dirty="0">
                <a:latin typeface="+mj-lt"/>
              </a:rPr>
              <a:t>License all physical cores on a stamp, with unlimited use rights</a:t>
            </a:r>
            <a:endParaRPr lang="en-US" sz="2550" dirty="0">
              <a:latin typeface="+mj-lt"/>
              <a:cs typeface="Segoe UI Light"/>
            </a:endParaRPr>
          </a:p>
          <a:p>
            <a:pPr defTabSz="932563">
              <a:defRPr/>
            </a:pPr>
            <a:endParaRPr lang="en-US" sz="2550" dirty="0">
              <a:latin typeface="+mj-lt"/>
            </a:endParaRPr>
          </a:p>
          <a:p>
            <a:pPr defTabSz="932563">
              <a:defRPr/>
            </a:pPr>
            <a:r>
              <a:rPr lang="en-US" sz="2550" dirty="0">
                <a:latin typeface="+mj-lt"/>
              </a:rPr>
              <a:t>Separate transaction from Azure: cannot use monetary commit, different billing</a:t>
            </a:r>
          </a:p>
          <a:p>
            <a:pPr defTabSz="932563">
              <a:defRPr/>
            </a:pPr>
            <a:endParaRPr lang="en-US" sz="2550" dirty="0">
              <a:latin typeface="+mj-lt"/>
            </a:endParaRPr>
          </a:p>
          <a:p>
            <a:pPr defTabSz="932563">
              <a:defRPr/>
            </a:pPr>
            <a:r>
              <a:rPr lang="en-US" sz="2550" dirty="0">
                <a:latin typeface="+mj-lt"/>
              </a:rPr>
              <a:t>EA channel only</a:t>
            </a:r>
          </a:p>
        </p:txBody>
      </p:sp>
      <p:sp>
        <p:nvSpPr>
          <p:cNvPr id="4" name="Title 3"/>
          <p:cNvSpPr>
            <a:spLocks noGrp="1"/>
          </p:cNvSpPr>
          <p:nvPr>
            <p:ph type="title"/>
          </p:nvPr>
        </p:nvSpPr>
        <p:spPr>
          <a:xfrm>
            <a:off x="530471" y="233154"/>
            <a:ext cx="11373923" cy="565027"/>
          </a:xfrm>
        </p:spPr>
        <p:txBody>
          <a:bodyPr/>
          <a:lstStyle/>
          <a:p>
            <a:r>
              <a:rPr lang="en-US" dirty="0"/>
              <a:t>Capacity model</a:t>
            </a:r>
          </a:p>
        </p:txBody>
      </p:sp>
      <p:pic>
        <p:nvPicPr>
          <p:cNvPr id="696" name="Picture 695"/>
          <p:cNvPicPr>
            <a:picLocks noChangeAspect="1"/>
          </p:cNvPicPr>
          <p:nvPr/>
        </p:nvPicPr>
        <p:blipFill>
          <a:blip r:embed="rId3"/>
          <a:stretch>
            <a:fillRect/>
          </a:stretch>
        </p:blipFill>
        <p:spPr>
          <a:xfrm>
            <a:off x="8524090" y="348252"/>
            <a:ext cx="3127462" cy="1777605"/>
          </a:xfrm>
          <a:prstGeom prst="rect">
            <a:avLst/>
          </a:prstGeom>
        </p:spPr>
      </p:pic>
      <p:grpSp>
        <p:nvGrpSpPr>
          <p:cNvPr id="6" name="Group 5"/>
          <p:cNvGrpSpPr/>
          <p:nvPr/>
        </p:nvGrpSpPr>
        <p:grpSpPr>
          <a:xfrm>
            <a:off x="7987192" y="2573257"/>
            <a:ext cx="4933422" cy="297763"/>
            <a:chOff x="7925420" y="2784554"/>
            <a:chExt cx="4837127" cy="291951"/>
          </a:xfrm>
        </p:grpSpPr>
        <p:sp>
          <p:nvSpPr>
            <p:cNvPr id="3" name="Arrow: Chevron 2"/>
            <p:cNvSpPr/>
            <p:nvPr/>
          </p:nvSpPr>
          <p:spPr bwMode="auto">
            <a:xfrm rot="16200000">
              <a:off x="8125948" y="2584546"/>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78" name="Arrow: Chevron 677"/>
            <p:cNvSpPr/>
            <p:nvPr/>
          </p:nvSpPr>
          <p:spPr bwMode="auto">
            <a:xfrm rot="16200000">
              <a:off x="8818435" y="2584546"/>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79" name="Arrow: Chevron 678"/>
            <p:cNvSpPr/>
            <p:nvPr/>
          </p:nvSpPr>
          <p:spPr bwMode="auto">
            <a:xfrm rot="16200000">
              <a:off x="9504738" y="2584546"/>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0" name="Arrow: Chevron 679"/>
            <p:cNvSpPr/>
            <p:nvPr/>
          </p:nvSpPr>
          <p:spPr bwMode="auto">
            <a:xfrm rot="16200000">
              <a:off x="10197225" y="2584545"/>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1" name="Arrow: Chevron 680"/>
            <p:cNvSpPr/>
            <p:nvPr/>
          </p:nvSpPr>
          <p:spPr bwMode="auto">
            <a:xfrm rot="16200000">
              <a:off x="10886968" y="2584544"/>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2" name="Arrow: Chevron 681"/>
            <p:cNvSpPr/>
            <p:nvPr/>
          </p:nvSpPr>
          <p:spPr bwMode="auto">
            <a:xfrm rot="16200000">
              <a:off x="12270588" y="2584026"/>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4" name="Arrow: Chevron 683"/>
            <p:cNvSpPr/>
            <p:nvPr/>
          </p:nvSpPr>
          <p:spPr bwMode="auto">
            <a:xfrm rot="16200000">
              <a:off x="11578778" y="2584026"/>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016439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96"/>
                                        </p:tgtEl>
                                        <p:attrNameLst>
                                          <p:attrName>style.visibility</p:attrName>
                                        </p:attrNameLst>
                                      </p:cBhvr>
                                      <p:to>
                                        <p:strVal val="visible"/>
                                      </p:to>
                                    </p:set>
                                    <p:animEffect transition="in" filter="fade">
                                      <p:cBhvr>
                                        <p:cTn id="7" dur="250"/>
                                        <p:tgtEl>
                                          <p:spTgt spid="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471" y="233154"/>
            <a:ext cx="11373923" cy="565027"/>
          </a:xfrm>
        </p:spPr>
        <p:txBody>
          <a:bodyPr/>
          <a:lstStyle/>
          <a:p>
            <a:r>
              <a:rPr lang="en-US" dirty="0"/>
              <a:t>Capacity model pricing</a:t>
            </a:r>
          </a:p>
        </p:txBody>
      </p:sp>
      <p:sp>
        <p:nvSpPr>
          <p:cNvPr id="4" name="Rectangle 3"/>
          <p:cNvSpPr/>
          <p:nvPr/>
        </p:nvSpPr>
        <p:spPr bwMode="auto">
          <a:xfrm>
            <a:off x="720787" y="1816122"/>
            <a:ext cx="2718613" cy="18990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550" b="1"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App Service Package</a:t>
            </a:r>
          </a:p>
          <a:p>
            <a:pPr algn="ctr" defTabSz="932290" fontAlgn="base">
              <a:spcBef>
                <a:spcPct val="0"/>
              </a:spcBef>
              <a:spcAft>
                <a:spcPct val="0"/>
              </a:spcAft>
            </a:pPr>
            <a:endParaRPr lang="en-US" sz="2040" b="1"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algn="ctr" defTabSz="932290" fontAlgn="base">
              <a:spcBef>
                <a:spcPct val="0"/>
              </a:spcBef>
              <a:spcAft>
                <a:spcPct val="0"/>
              </a:spcAft>
            </a:pPr>
            <a:r>
              <a:rPr lang="en-US" sz="2040" b="1"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$400/core/year</a:t>
            </a:r>
          </a:p>
        </p:txBody>
      </p:sp>
      <p:sp>
        <p:nvSpPr>
          <p:cNvPr id="5" name="Rectangle 4"/>
          <p:cNvSpPr/>
          <p:nvPr/>
        </p:nvSpPr>
        <p:spPr bwMode="auto">
          <a:xfrm>
            <a:off x="720786" y="4296570"/>
            <a:ext cx="2718613" cy="18990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550" b="1" spc="-51" dirty="0">
                <a:gradFill>
                  <a:gsLst>
                    <a:gs pos="0">
                      <a:srgbClr val="FFFFFF"/>
                    </a:gs>
                    <a:gs pos="100000">
                      <a:srgbClr val="FFFFFF"/>
                    </a:gs>
                  </a:gsLst>
                  <a:lin ang="5400000" scaled="0"/>
                </a:gradFill>
                <a:latin typeface="Segoe UI" pitchFamily="34" charset="0"/>
                <a:cs typeface="Segoe UI" pitchFamily="34" charset="0"/>
              </a:rPr>
              <a:t>IaaS Package</a:t>
            </a:r>
          </a:p>
          <a:p>
            <a:pPr algn="ctr" defTabSz="932290" fontAlgn="base">
              <a:spcBef>
                <a:spcPct val="0"/>
              </a:spcBef>
              <a:spcAft>
                <a:spcPct val="0"/>
              </a:spcAft>
            </a:pPr>
            <a:endParaRPr lang="en-US" sz="2550" b="1" spc="-51" dirty="0">
              <a:gradFill>
                <a:gsLst>
                  <a:gs pos="0">
                    <a:srgbClr val="FFFFFF"/>
                  </a:gs>
                  <a:gs pos="100000">
                    <a:srgbClr val="FFFFFF"/>
                  </a:gs>
                </a:gsLst>
                <a:lin ang="5400000" scaled="0"/>
              </a:gradFill>
              <a:latin typeface="Segoe UI" pitchFamily="34" charset="0"/>
              <a:cs typeface="Segoe UI" pitchFamily="34" charset="0"/>
            </a:endParaRPr>
          </a:p>
          <a:p>
            <a:pPr algn="ctr" defTabSz="932290" fontAlgn="base">
              <a:spcBef>
                <a:spcPct val="0"/>
              </a:spcBef>
              <a:spcAft>
                <a:spcPct val="0"/>
              </a:spcAft>
            </a:pPr>
            <a:r>
              <a:rPr lang="en-US" sz="2550" b="1" spc="-51" dirty="0">
                <a:gradFill>
                  <a:gsLst>
                    <a:gs pos="0">
                      <a:srgbClr val="FFFFFF"/>
                    </a:gs>
                    <a:gs pos="100000">
                      <a:srgbClr val="FFFFFF"/>
                    </a:gs>
                  </a:gsLst>
                  <a:lin ang="5400000" scaled="0"/>
                </a:gradFill>
                <a:latin typeface="Segoe UI" pitchFamily="34" charset="0"/>
                <a:cs typeface="Segoe UI" pitchFamily="34" charset="0"/>
              </a:rPr>
              <a:t>$144/core/year</a:t>
            </a:r>
          </a:p>
        </p:txBody>
      </p:sp>
      <p:sp>
        <p:nvSpPr>
          <p:cNvPr id="9" name="TextBox 8"/>
          <p:cNvSpPr txBox="1"/>
          <p:nvPr/>
        </p:nvSpPr>
        <p:spPr>
          <a:xfrm>
            <a:off x="3782990" y="2064253"/>
            <a:ext cx="7670946" cy="1354217"/>
          </a:xfrm>
          <a:prstGeom prst="rect">
            <a:avLst/>
          </a:prstGeom>
          <a:noFill/>
        </p:spPr>
        <p:txBody>
          <a:bodyPr wrap="none" lIns="0" tIns="0" rIns="0" bIns="0" rtlCol="0">
            <a:spAutoFit/>
          </a:bodyPr>
          <a:lstStyle/>
          <a:p>
            <a:pPr marL="349724" indent="-349724">
              <a:lnSpc>
                <a:spcPct val="150000"/>
              </a:lnSpc>
              <a:buFont typeface="Arial" panose="020B0604020202020204" pitchFamily="34" charset="0"/>
              <a:buChar char="•"/>
            </a:pPr>
            <a:r>
              <a:rPr lang="en-US" sz="204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Includes: App Service, Base VM, Azure Storage</a:t>
            </a:r>
          </a:p>
          <a:p>
            <a:pPr marL="349724" indent="-349724">
              <a:lnSpc>
                <a:spcPct val="150000"/>
              </a:lnSpc>
              <a:buFont typeface="Arial" panose="020B0604020202020204" pitchFamily="34" charset="0"/>
              <a:buChar char="•"/>
            </a:pPr>
            <a:r>
              <a:rPr lang="en-US" sz="204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Must license all physical cores on the deployment</a:t>
            </a:r>
          </a:p>
          <a:p>
            <a:pPr marL="349724" indent="-349724">
              <a:lnSpc>
                <a:spcPct val="150000"/>
              </a:lnSpc>
              <a:buFont typeface="Arial" panose="020B0604020202020204" pitchFamily="34" charset="0"/>
              <a:buChar char="•"/>
            </a:pPr>
            <a:r>
              <a:rPr lang="en-US" sz="204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Windows Server and SQL Server are BYOL (on-premises license)</a:t>
            </a:r>
          </a:p>
        </p:txBody>
      </p:sp>
      <p:sp>
        <p:nvSpPr>
          <p:cNvPr id="12" name="TextBox 11"/>
          <p:cNvSpPr txBox="1"/>
          <p:nvPr/>
        </p:nvSpPr>
        <p:spPr>
          <a:xfrm>
            <a:off x="3782990" y="4539739"/>
            <a:ext cx="7670946" cy="1412694"/>
          </a:xfrm>
          <a:prstGeom prst="rect">
            <a:avLst/>
          </a:prstGeom>
          <a:noFill/>
        </p:spPr>
        <p:txBody>
          <a:bodyPr wrap="none" lIns="0" tIns="0" rIns="0" bIns="0" rtlCol="0">
            <a:spAutoFit/>
          </a:bodyPr>
          <a:lstStyle/>
          <a:p>
            <a:pPr marL="349724" indent="-349724">
              <a:lnSpc>
                <a:spcPct val="150000"/>
              </a:lnSpc>
              <a:buFont typeface="Arial" panose="020B0604020202020204" pitchFamily="34" charset="0"/>
              <a:buChar char="•"/>
            </a:pPr>
            <a:r>
              <a:rPr lang="en-US" sz="204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Base VM, Azure Storage only</a:t>
            </a:r>
          </a:p>
          <a:p>
            <a:pPr marL="349724" indent="-349724">
              <a:lnSpc>
                <a:spcPct val="150000"/>
              </a:lnSpc>
              <a:buFont typeface="Arial" panose="020B0604020202020204" pitchFamily="34" charset="0"/>
              <a:buChar char="•"/>
            </a:pPr>
            <a:r>
              <a:rPr lang="en-US" sz="204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Must license all physical cores on the deployment</a:t>
            </a:r>
          </a:p>
          <a:p>
            <a:pPr marL="349724" indent="-349724">
              <a:lnSpc>
                <a:spcPct val="150000"/>
              </a:lnSpc>
              <a:buFont typeface="Arial" panose="020B0604020202020204" pitchFamily="34" charset="0"/>
              <a:buChar char="•"/>
            </a:pPr>
            <a:r>
              <a:rPr lang="en-US" sz="204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Windows Server and SQL Server are BYOL (on-premises license)</a:t>
            </a:r>
          </a:p>
        </p:txBody>
      </p:sp>
    </p:spTree>
    <p:extLst>
      <p:ext uri="{BB962C8B-B14F-4D97-AF65-F5344CB8AC3E}">
        <p14:creationId xmlns:p14="http://schemas.microsoft.com/office/powerpoint/2010/main" val="10962303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a16="http://schemas.microsoft.com/office/drawing/2014/main" id="{E124D3F8-9ED0-489A-BE65-248D97596AB0}"/>
              </a:ext>
            </a:extLst>
          </p:cNvPr>
          <p:cNvPicPr>
            <a:picLocks noChangeAspect="1"/>
          </p:cNvPicPr>
          <p:nvPr/>
        </p:nvPicPr>
        <p:blipFill>
          <a:blip r:embed="rId3">
            <a:alphaModFix amt="35000"/>
            <a:extLst>
              <a:ext uri="{837473B0-CC2E-450A-ABE3-18F120FF3D39}">
                <a1611:picAttrSrcUrl xmlns:a1611="http://schemas.microsoft.com/office/drawing/2016/11/main" r:id="rId4"/>
              </a:ext>
            </a:extLst>
          </a:blip>
          <a:stretch>
            <a:fillRect/>
          </a:stretch>
        </p:blipFill>
        <p:spPr>
          <a:xfrm>
            <a:off x="976668" y="995941"/>
            <a:ext cx="10481529" cy="5895860"/>
          </a:xfrm>
          <a:prstGeom prst="rect">
            <a:avLst/>
          </a:prstGeom>
        </p:spPr>
      </p:pic>
      <p:sp>
        <p:nvSpPr>
          <p:cNvPr id="2" name="Title 1"/>
          <p:cNvSpPr>
            <a:spLocks noGrp="1"/>
          </p:cNvSpPr>
          <p:nvPr>
            <p:ph type="title"/>
          </p:nvPr>
        </p:nvSpPr>
        <p:spPr/>
        <p:txBody>
          <a:bodyPr/>
          <a:lstStyle/>
          <a:p>
            <a:pPr defTabSz="913654" eaLnBrk="0" fontAlgn="base" hangingPunct="0">
              <a:spcBef>
                <a:spcPts val="612"/>
              </a:spcBef>
              <a:defRPr/>
            </a:pPr>
            <a:r>
              <a:rPr lang="en-US" sz="4400"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Implications of the capacity licensing model</a:t>
            </a:r>
          </a:p>
        </p:txBody>
      </p:sp>
      <p:sp>
        <p:nvSpPr>
          <p:cNvPr id="3" name="Text Placeholder 2"/>
          <p:cNvSpPr>
            <a:spLocks noGrp="1"/>
          </p:cNvSpPr>
          <p:nvPr>
            <p:ph type="body" sz="quarter" idx="10"/>
          </p:nvPr>
        </p:nvSpPr>
        <p:spPr>
          <a:xfrm>
            <a:off x="529665" y="1225769"/>
            <a:ext cx="11375536" cy="5318379"/>
          </a:xfrm>
        </p:spPr>
        <p:txBody>
          <a:bodyPr vert="horz" wrap="square" lIns="146304" tIns="91440" rIns="146304" bIns="91440" rtlCol="0" anchor="t">
            <a:spAutoFit/>
          </a:bodyPr>
          <a:lstStyle/>
          <a:p>
            <a:pPr marL="0" indent="0">
              <a:buNone/>
            </a:pPr>
            <a:r>
              <a:rPr lang="en-US" sz="2400" dirty="0">
                <a:solidFill>
                  <a:schemeClr val="bg2">
                    <a:lumMod val="25000"/>
                  </a:schemeClr>
                </a:solidFill>
              </a:rPr>
              <a:t>Capacity-based licensing model is for customers who have specific requirements</a:t>
            </a:r>
          </a:p>
          <a:p>
            <a:pPr lvl="1"/>
            <a:r>
              <a:rPr lang="en-US" sz="2400" dirty="0">
                <a:solidFill>
                  <a:schemeClr val="bg2">
                    <a:lumMod val="25000"/>
                  </a:schemeClr>
                </a:solidFill>
                <a:latin typeface="+mj-lt"/>
              </a:rPr>
              <a:t>Disconnected or regulatory</a:t>
            </a:r>
          </a:p>
          <a:p>
            <a:pPr marL="0" indent="0">
              <a:buNone/>
            </a:pPr>
            <a:endParaRPr lang="en-US" sz="2400" dirty="0">
              <a:solidFill>
                <a:schemeClr val="bg2">
                  <a:lumMod val="25000"/>
                </a:schemeClr>
              </a:solidFill>
              <a:cs typeface="Segoe UI Light"/>
            </a:endParaRPr>
          </a:p>
          <a:p>
            <a:pPr marL="0" indent="0">
              <a:buNone/>
            </a:pPr>
            <a:r>
              <a:rPr lang="en-US" sz="2400" dirty="0">
                <a:solidFill>
                  <a:schemeClr val="bg2">
                    <a:lumMod val="25000"/>
                  </a:schemeClr>
                </a:solidFill>
                <a:cs typeface="Segoe UI Light"/>
              </a:rPr>
              <a:t>Billing models</a:t>
            </a:r>
          </a:p>
          <a:p>
            <a:pPr lvl="1"/>
            <a:r>
              <a:rPr lang="en-US" sz="2400" dirty="0">
                <a:solidFill>
                  <a:schemeClr val="bg2">
                    <a:lumMod val="25000"/>
                  </a:schemeClr>
                </a:solidFill>
                <a:latin typeface="+mj-lt"/>
                <a:cs typeface="Segoe UI Light"/>
              </a:rPr>
              <a:t>Requires an EA with Azure enrollment</a:t>
            </a:r>
            <a:endParaRPr lang="en-US" sz="2400" dirty="0">
              <a:solidFill>
                <a:schemeClr val="bg2">
                  <a:lumMod val="25000"/>
                </a:schemeClr>
              </a:solidFill>
              <a:latin typeface="+mj-lt"/>
            </a:endParaRPr>
          </a:p>
          <a:p>
            <a:pPr lvl="1"/>
            <a:r>
              <a:rPr lang="en-US" sz="2400" dirty="0">
                <a:solidFill>
                  <a:schemeClr val="bg2">
                    <a:lumMod val="25000"/>
                  </a:schemeClr>
                </a:solidFill>
                <a:latin typeface="+mj-lt"/>
              </a:rPr>
              <a:t>Not available to CSPs</a:t>
            </a:r>
            <a:endParaRPr lang="en-US" dirty="0">
              <a:solidFill>
                <a:schemeClr val="bg2">
                  <a:lumMod val="25000"/>
                </a:schemeClr>
              </a:solidFill>
            </a:endParaRPr>
          </a:p>
          <a:p>
            <a:pPr lvl="1"/>
            <a:r>
              <a:rPr lang="en-US" sz="2400" dirty="0">
                <a:solidFill>
                  <a:schemeClr val="bg2">
                    <a:lumMod val="25000"/>
                  </a:schemeClr>
                </a:solidFill>
                <a:latin typeface="+mj-lt"/>
              </a:rPr>
              <a:t>Customer purchases an annual subscription to services (no perpetual use rights)</a:t>
            </a:r>
            <a:endParaRPr lang="en-US" sz="2400" dirty="0">
              <a:solidFill>
                <a:schemeClr val="bg2">
                  <a:lumMod val="25000"/>
                </a:schemeClr>
              </a:solidFill>
              <a:latin typeface="+mj-lt"/>
              <a:cs typeface="Segoe UI Light"/>
            </a:endParaRPr>
          </a:p>
          <a:p>
            <a:pPr lvl="1"/>
            <a:r>
              <a:rPr lang="en-US" sz="2400" dirty="0">
                <a:solidFill>
                  <a:schemeClr val="bg2">
                    <a:lumMod val="25000"/>
                  </a:schemeClr>
                </a:solidFill>
                <a:latin typeface="Segoe UI Light"/>
                <a:cs typeface="Segoe UI Light"/>
              </a:rPr>
              <a:t>Billing is not usage based, and not through Azure subscriptions</a:t>
            </a:r>
          </a:p>
          <a:p>
            <a:pPr marL="0" indent="0">
              <a:buNone/>
            </a:pPr>
            <a:endParaRPr lang="en-US" sz="2400" dirty="0">
              <a:solidFill>
                <a:schemeClr val="bg2">
                  <a:lumMod val="25000"/>
                </a:schemeClr>
              </a:solidFill>
            </a:endParaRPr>
          </a:p>
          <a:p>
            <a:pPr marL="0" indent="0">
              <a:buNone/>
            </a:pPr>
            <a:r>
              <a:rPr lang="en-US" sz="2400" dirty="0">
                <a:solidFill>
                  <a:schemeClr val="bg2">
                    <a:lumMod val="25000"/>
                  </a:schemeClr>
                </a:solidFill>
              </a:rPr>
              <a:t>Consumption provides the best value for most customers</a:t>
            </a:r>
            <a:endParaRPr lang="en-US" sz="2400" dirty="0">
              <a:solidFill>
                <a:schemeClr val="bg2">
                  <a:lumMod val="25000"/>
                </a:schemeClr>
              </a:solidFill>
              <a:cs typeface="Segoe UI Light"/>
            </a:endParaRPr>
          </a:p>
          <a:p>
            <a:pPr marL="0" indent="0">
              <a:buNone/>
            </a:pPr>
            <a:endParaRPr lang="en-US" sz="2400" dirty="0">
              <a:solidFill>
                <a:schemeClr val="bg2">
                  <a:lumMod val="25000"/>
                </a:schemeClr>
              </a:solidFill>
            </a:endParaRPr>
          </a:p>
          <a:p>
            <a:pPr marL="0" indent="0">
              <a:buNone/>
            </a:pPr>
            <a:r>
              <a:rPr lang="en-US" sz="2400" dirty="0">
                <a:solidFill>
                  <a:schemeClr val="bg2">
                    <a:lumMod val="25000"/>
                  </a:schemeClr>
                </a:solidFill>
              </a:rPr>
              <a:t>May be a familiar model but not consistent with transacting modern cloud-native services</a:t>
            </a:r>
          </a:p>
        </p:txBody>
      </p:sp>
    </p:spTree>
    <p:extLst>
      <p:ext uri="{BB962C8B-B14F-4D97-AF65-F5344CB8AC3E}">
        <p14:creationId xmlns:p14="http://schemas.microsoft.com/office/powerpoint/2010/main" val="401403417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cs typeface="Segoe UI"/>
              </a:rPr>
              <a:t>Considerations for CSP</a:t>
            </a:r>
          </a:p>
        </p:txBody>
      </p:sp>
    </p:spTree>
    <p:extLst>
      <p:ext uri="{BB962C8B-B14F-4D97-AF65-F5344CB8AC3E}">
        <p14:creationId xmlns:p14="http://schemas.microsoft.com/office/powerpoint/2010/main" val="560749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C854-FBB9-4793-8A98-EC5642137DE8}"/>
              </a:ext>
            </a:extLst>
          </p:cNvPr>
          <p:cNvSpPr>
            <a:spLocks noGrp="1"/>
          </p:cNvSpPr>
          <p:nvPr>
            <p:ph type="title"/>
          </p:nvPr>
        </p:nvSpPr>
        <p:spPr>
          <a:xfrm>
            <a:off x="530471" y="233154"/>
            <a:ext cx="11373923" cy="565027"/>
          </a:xfrm>
        </p:spPr>
        <p:txBody>
          <a:bodyPr/>
          <a:lstStyle/>
          <a:p>
            <a:r>
              <a:rPr lang="en-US" sz="4400" dirty="0"/>
              <a:t>Azure Stack Hub for managed service providers</a:t>
            </a:r>
          </a:p>
        </p:txBody>
      </p:sp>
      <p:sp>
        <p:nvSpPr>
          <p:cNvPr id="911" name="TextBox 910">
            <a:extLst>
              <a:ext uri="{FF2B5EF4-FFF2-40B4-BE49-F238E27FC236}">
                <a16:creationId xmlns:a16="http://schemas.microsoft.com/office/drawing/2014/main" id="{7AFFA64E-A11D-4185-99F0-CC898727E031}"/>
              </a:ext>
            </a:extLst>
          </p:cNvPr>
          <p:cNvSpPr txBox="1"/>
          <p:nvPr/>
        </p:nvSpPr>
        <p:spPr>
          <a:xfrm>
            <a:off x="530471" y="5088554"/>
            <a:ext cx="11373923" cy="1797928"/>
          </a:xfrm>
          <a:prstGeom prst="rect">
            <a:avLst/>
          </a:prstGeom>
          <a:noFill/>
        </p:spPr>
        <p:txBody>
          <a:bodyPr wrap="square" lIns="0" tIns="0" rIns="0" bIns="0" rtlCol="0">
            <a:spAutoFit/>
          </a:bodyPr>
          <a:lstStyle/>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Service provider holds end customer relationships, including billing and support</a:t>
            </a:r>
          </a:p>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Azure Stack Hub tracks per tenant usage using same subscriptions as Azure; transmits data to Azure Commerce</a:t>
            </a:r>
          </a:p>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Azure Stack Hub billing and usage shown in the same invoices, partner center tools as Azure</a:t>
            </a:r>
          </a:p>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All CSP program incentives and rebates apply</a:t>
            </a:r>
          </a:p>
        </p:txBody>
      </p:sp>
      <p:sp>
        <p:nvSpPr>
          <p:cNvPr id="902" name="Rectangle 901">
            <a:extLst>
              <a:ext uri="{FF2B5EF4-FFF2-40B4-BE49-F238E27FC236}">
                <a16:creationId xmlns:a16="http://schemas.microsoft.com/office/drawing/2014/main" id="{37D641C5-CA6C-46FE-938E-A44EEB494DAF}"/>
              </a:ext>
            </a:extLst>
          </p:cNvPr>
          <p:cNvSpPr/>
          <p:nvPr/>
        </p:nvSpPr>
        <p:spPr bwMode="auto">
          <a:xfrm>
            <a:off x="9165962" y="1486164"/>
            <a:ext cx="2692305" cy="169255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3" name="Rectangle 902">
            <a:extLst>
              <a:ext uri="{FF2B5EF4-FFF2-40B4-BE49-F238E27FC236}">
                <a16:creationId xmlns:a16="http://schemas.microsoft.com/office/drawing/2014/main" id="{27B59BF5-585C-4D34-9FC2-69B24E07946A}"/>
              </a:ext>
            </a:extLst>
          </p:cNvPr>
          <p:cNvSpPr/>
          <p:nvPr/>
        </p:nvSpPr>
        <p:spPr bwMode="auto">
          <a:xfrm>
            <a:off x="9156893" y="3620951"/>
            <a:ext cx="2701374" cy="14983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4" name="Rectangle 903">
            <a:extLst>
              <a:ext uri="{FF2B5EF4-FFF2-40B4-BE49-F238E27FC236}">
                <a16:creationId xmlns:a16="http://schemas.microsoft.com/office/drawing/2014/main" id="{72ADA200-07E0-45BA-96C9-AA6B00AF402F}"/>
              </a:ext>
            </a:extLst>
          </p:cNvPr>
          <p:cNvSpPr/>
          <p:nvPr/>
        </p:nvSpPr>
        <p:spPr bwMode="auto">
          <a:xfrm>
            <a:off x="4905597" y="1486165"/>
            <a:ext cx="2659235" cy="35668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9" name="Rectangle 908">
            <a:extLst>
              <a:ext uri="{FF2B5EF4-FFF2-40B4-BE49-F238E27FC236}">
                <a16:creationId xmlns:a16="http://schemas.microsoft.com/office/drawing/2014/main" id="{7DB92654-965C-4C79-8F30-E50CD728E748}"/>
              </a:ext>
            </a:extLst>
          </p:cNvPr>
          <p:cNvSpPr/>
          <p:nvPr/>
        </p:nvSpPr>
        <p:spPr bwMode="auto">
          <a:xfrm>
            <a:off x="981710" y="1412662"/>
            <a:ext cx="2303778" cy="35668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910" name="Graphic 909" descr="Teacher">
            <a:extLst>
              <a:ext uri="{FF2B5EF4-FFF2-40B4-BE49-F238E27FC236}">
                <a16:creationId xmlns:a16="http://schemas.microsoft.com/office/drawing/2014/main" id="{DF108BAC-38FD-4965-B18D-5CA9B5256E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5411" y="2601901"/>
            <a:ext cx="1891112" cy="1891112"/>
          </a:xfrm>
          <a:prstGeom prst="rect">
            <a:avLst/>
          </a:prstGeom>
        </p:spPr>
      </p:pic>
      <p:sp>
        <p:nvSpPr>
          <p:cNvPr id="912" name="TextBox 911">
            <a:extLst>
              <a:ext uri="{FF2B5EF4-FFF2-40B4-BE49-F238E27FC236}">
                <a16:creationId xmlns:a16="http://schemas.microsoft.com/office/drawing/2014/main" id="{619679AC-2260-4787-BDCF-FA976F80E0FD}"/>
              </a:ext>
            </a:extLst>
          </p:cNvPr>
          <p:cNvSpPr txBox="1"/>
          <p:nvPr/>
        </p:nvSpPr>
        <p:spPr>
          <a:xfrm>
            <a:off x="1449811" y="1161540"/>
            <a:ext cx="1398637"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End Customer</a:t>
            </a:r>
          </a:p>
        </p:txBody>
      </p:sp>
      <p:sp>
        <p:nvSpPr>
          <p:cNvPr id="913" name="Freeform 5">
            <a:extLst>
              <a:ext uri="{FF2B5EF4-FFF2-40B4-BE49-F238E27FC236}">
                <a16:creationId xmlns:a16="http://schemas.microsoft.com/office/drawing/2014/main" id="{B1135800-7BEF-4BF6-A7EE-9CE9E4106FD2}"/>
              </a:ext>
            </a:extLst>
          </p:cNvPr>
          <p:cNvSpPr>
            <a:spLocks/>
          </p:cNvSpPr>
          <p:nvPr/>
        </p:nvSpPr>
        <p:spPr bwMode="auto">
          <a:xfrm>
            <a:off x="5477713" y="2702506"/>
            <a:ext cx="1550331" cy="936620"/>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solidFill>
            <a:schemeClr val="bg1"/>
          </a:solidFill>
          <a:ln w="57150">
            <a:solidFill>
              <a:schemeClr val="accent1"/>
            </a:solidFill>
          </a:ln>
        </p:spPr>
        <p:txBody>
          <a:bodyPr vert="horz" wrap="square" lIns="91427" tIns="45713" rIns="91427" bIns="45713" numCol="1" anchor="t" anchorCtr="0" compatLnSpc="1">
            <a:prstTxWarp prst="textNoShape">
              <a:avLst/>
            </a:prstTxWarp>
          </a:bodyPr>
          <a:lstStyle/>
          <a:p>
            <a:pPr defTabSz="932563">
              <a:defRPr/>
            </a:pPr>
            <a:endParaRPr lang="en-US" dirty="0">
              <a:solidFill>
                <a:srgbClr val="FFFFFF"/>
              </a:solidFill>
              <a:latin typeface="Segoe UI"/>
            </a:endParaRPr>
          </a:p>
        </p:txBody>
      </p:sp>
      <p:sp>
        <p:nvSpPr>
          <p:cNvPr id="914" name="Freeform 5">
            <a:extLst>
              <a:ext uri="{FF2B5EF4-FFF2-40B4-BE49-F238E27FC236}">
                <a16:creationId xmlns:a16="http://schemas.microsoft.com/office/drawing/2014/main" id="{C0E535A3-2AA4-470F-BA82-072EF0B71B8B}"/>
              </a:ext>
            </a:extLst>
          </p:cNvPr>
          <p:cNvSpPr>
            <a:spLocks/>
          </p:cNvSpPr>
          <p:nvPr/>
        </p:nvSpPr>
        <p:spPr bwMode="auto">
          <a:xfrm>
            <a:off x="5511031" y="1573097"/>
            <a:ext cx="1550331" cy="807340"/>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solidFill>
            <a:schemeClr val="accent1"/>
          </a:solidFill>
          <a:ln w="57150">
            <a:solidFill>
              <a:schemeClr val="accent1"/>
            </a:solid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16" name="TextBox 915">
            <a:extLst>
              <a:ext uri="{FF2B5EF4-FFF2-40B4-BE49-F238E27FC236}">
                <a16:creationId xmlns:a16="http://schemas.microsoft.com/office/drawing/2014/main" id="{512EA3C0-7A84-4F6D-8753-D196341C561D}"/>
              </a:ext>
            </a:extLst>
          </p:cNvPr>
          <p:cNvSpPr txBox="1"/>
          <p:nvPr/>
        </p:nvSpPr>
        <p:spPr>
          <a:xfrm>
            <a:off x="5330210" y="4458170"/>
            <a:ext cx="1767087" cy="565026"/>
          </a:xfrm>
          <a:prstGeom prst="rect">
            <a:avLst/>
          </a:prstGeom>
          <a:noFill/>
        </p:spPr>
        <p:txBody>
          <a:bodyPr wrap="none" lIns="0" tIns="0" rIns="0" bIns="0" rtlCol="0">
            <a:spAutoFit/>
          </a:bodyPr>
          <a:lstStyle/>
          <a:p>
            <a:pPr algn="ctr" defTabSz="932597"/>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Azure Stack Hub </a:t>
            </a:r>
          </a:p>
          <a:p>
            <a:pPr algn="ctr" defTabSz="932597"/>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services</a:t>
            </a:r>
          </a:p>
        </p:txBody>
      </p:sp>
      <p:sp>
        <p:nvSpPr>
          <p:cNvPr id="924" name="TextBox 923">
            <a:extLst>
              <a:ext uri="{FF2B5EF4-FFF2-40B4-BE49-F238E27FC236}">
                <a16:creationId xmlns:a16="http://schemas.microsoft.com/office/drawing/2014/main" id="{E0C028D7-B0D8-45C5-89E5-BAEE54E3A260}"/>
              </a:ext>
            </a:extLst>
          </p:cNvPr>
          <p:cNvSpPr txBox="1"/>
          <p:nvPr/>
        </p:nvSpPr>
        <p:spPr>
          <a:xfrm>
            <a:off x="5569525" y="2016926"/>
            <a:ext cx="1437090" cy="288137"/>
          </a:xfrm>
          <a:prstGeom prst="rect">
            <a:avLst/>
          </a:prstGeom>
          <a:noFill/>
        </p:spPr>
        <p:txBody>
          <a:bodyPr wrap="none" lIns="0" tIns="0" rIns="0" bIns="0" rtlCol="0">
            <a:spAutoFit/>
          </a:bodyPr>
          <a:lstStyle/>
          <a:p>
            <a:pPr defTabSz="932597"/>
            <a:r>
              <a:rPr lang="en-US" sz="1836" dirty="0">
                <a:solidFill>
                  <a:srgbClr val="FFFFFF"/>
                </a:solidFill>
                <a:latin typeface="Segoe UI Light" pitchFamily="34" charset="0"/>
              </a:rPr>
              <a:t>Azure services</a:t>
            </a:r>
          </a:p>
        </p:txBody>
      </p:sp>
      <p:sp>
        <p:nvSpPr>
          <p:cNvPr id="925" name="TextBox 924">
            <a:extLst>
              <a:ext uri="{FF2B5EF4-FFF2-40B4-BE49-F238E27FC236}">
                <a16:creationId xmlns:a16="http://schemas.microsoft.com/office/drawing/2014/main" id="{C511A686-B04F-40E5-9856-9D94609992A5}"/>
              </a:ext>
            </a:extLst>
          </p:cNvPr>
          <p:cNvSpPr txBox="1"/>
          <p:nvPr/>
        </p:nvSpPr>
        <p:spPr>
          <a:xfrm>
            <a:off x="5010391" y="1162942"/>
            <a:ext cx="2464143" cy="256159"/>
          </a:xfrm>
          <a:prstGeom prst="rect">
            <a:avLst/>
          </a:prstGeom>
          <a:noFill/>
        </p:spPr>
        <p:txBody>
          <a:bodyPr wrap="none" lIns="0" tIns="0" rIns="0" bIns="0" rtlCol="0">
            <a:spAutoFit/>
          </a:bodyPr>
          <a:lstStyle/>
          <a:p>
            <a:pPr defTabSz="932597"/>
            <a:r>
              <a:rPr lang="en-US" sz="1632" b="1" dirty="0" err="1">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Hoster</a:t>
            </a:r>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 / Service Provider</a:t>
            </a:r>
          </a:p>
        </p:txBody>
      </p:sp>
      <p:pic>
        <p:nvPicPr>
          <p:cNvPr id="926" name="Picture 925">
            <a:extLst>
              <a:ext uri="{FF2B5EF4-FFF2-40B4-BE49-F238E27FC236}">
                <a16:creationId xmlns:a16="http://schemas.microsoft.com/office/drawing/2014/main" id="{824AD158-18E6-4BA9-A7B9-7AB02B71FEF5}"/>
              </a:ext>
            </a:extLst>
          </p:cNvPr>
          <p:cNvPicPr>
            <a:picLocks noChangeAspect="1"/>
          </p:cNvPicPr>
          <p:nvPr/>
        </p:nvPicPr>
        <p:blipFill>
          <a:blip r:embed="rId5"/>
          <a:stretch>
            <a:fillRect/>
          </a:stretch>
        </p:blipFill>
        <p:spPr>
          <a:xfrm>
            <a:off x="9906213" y="1573096"/>
            <a:ext cx="1262900" cy="1272615"/>
          </a:xfrm>
          <a:prstGeom prst="rect">
            <a:avLst/>
          </a:prstGeom>
        </p:spPr>
      </p:pic>
      <p:sp>
        <p:nvSpPr>
          <p:cNvPr id="927" name="TextBox 926">
            <a:extLst>
              <a:ext uri="{FF2B5EF4-FFF2-40B4-BE49-F238E27FC236}">
                <a16:creationId xmlns:a16="http://schemas.microsoft.com/office/drawing/2014/main" id="{B6C52FF5-E66A-4E39-9A16-E08926F6B8A1}"/>
              </a:ext>
            </a:extLst>
          </p:cNvPr>
          <p:cNvSpPr txBox="1"/>
          <p:nvPr/>
        </p:nvSpPr>
        <p:spPr>
          <a:xfrm>
            <a:off x="10063839" y="1162942"/>
            <a:ext cx="972774"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Microsoft</a:t>
            </a:r>
          </a:p>
        </p:txBody>
      </p:sp>
      <p:grpSp>
        <p:nvGrpSpPr>
          <p:cNvPr id="928" name="Group 927">
            <a:extLst>
              <a:ext uri="{FF2B5EF4-FFF2-40B4-BE49-F238E27FC236}">
                <a16:creationId xmlns:a16="http://schemas.microsoft.com/office/drawing/2014/main" id="{4FF39BBA-6337-4E03-9693-CFD4009A36FB}"/>
              </a:ext>
            </a:extLst>
          </p:cNvPr>
          <p:cNvGrpSpPr/>
          <p:nvPr/>
        </p:nvGrpSpPr>
        <p:grpSpPr>
          <a:xfrm>
            <a:off x="9734945" y="3976857"/>
            <a:ext cx="1657024" cy="1007920"/>
            <a:chOff x="8778111" y="5956238"/>
            <a:chExt cx="1624681" cy="988247"/>
          </a:xfrm>
        </p:grpSpPr>
        <p:sp>
          <p:nvSpPr>
            <p:cNvPr id="929" name="Rectangle 161">
              <a:extLst>
                <a:ext uri="{FF2B5EF4-FFF2-40B4-BE49-F238E27FC236}">
                  <a16:creationId xmlns:a16="http://schemas.microsoft.com/office/drawing/2014/main" id="{EE281B8A-FBE2-4D0A-8F2E-9EAD085FD4DF}"/>
                </a:ext>
              </a:extLst>
            </p:cNvPr>
            <p:cNvSpPr>
              <a:spLocks noChangeArrowheads="1"/>
            </p:cNvSpPr>
            <p:nvPr/>
          </p:nvSpPr>
          <p:spPr bwMode="auto">
            <a:xfrm>
              <a:off x="8778111" y="5956238"/>
              <a:ext cx="1624681" cy="988247"/>
            </a:xfrm>
            <a:prstGeom prst="rect">
              <a:avLst/>
            </a:prstGeom>
            <a:solidFill>
              <a:schemeClr val="accent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0" name="Freeform 242">
              <a:extLst>
                <a:ext uri="{FF2B5EF4-FFF2-40B4-BE49-F238E27FC236}">
                  <a16:creationId xmlns:a16="http://schemas.microsoft.com/office/drawing/2014/main" id="{8E3BA989-5D0F-4DEE-A8BD-CB62CF233165}"/>
                </a:ext>
              </a:extLst>
            </p:cNvPr>
            <p:cNvSpPr>
              <a:spLocks/>
            </p:cNvSpPr>
            <p:nvPr/>
          </p:nvSpPr>
          <p:spPr bwMode="auto">
            <a:xfrm>
              <a:off x="8839543" y="6007596"/>
              <a:ext cx="468813"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0" y="0"/>
                    <a:pt x="2" y="0"/>
                  </a:cubicBezTo>
                  <a:cubicBezTo>
                    <a:pt x="175" y="0"/>
                    <a:pt x="175" y="0"/>
                    <a:pt x="175" y="0"/>
                  </a:cubicBezTo>
                  <a:cubicBezTo>
                    <a:pt x="176"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1" name="Rectangle 243">
              <a:extLst>
                <a:ext uri="{FF2B5EF4-FFF2-40B4-BE49-F238E27FC236}">
                  <a16:creationId xmlns:a16="http://schemas.microsoft.com/office/drawing/2014/main" id="{D9ECF236-A781-495B-AB32-876DD0586250}"/>
                </a:ext>
              </a:extLst>
            </p:cNvPr>
            <p:cNvSpPr>
              <a:spLocks noChangeArrowheads="1"/>
            </p:cNvSpPr>
            <p:nvPr/>
          </p:nvSpPr>
          <p:spPr bwMode="auto">
            <a:xfrm>
              <a:off x="8855709" y="6026272"/>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2" name="Rectangle 244">
              <a:extLst>
                <a:ext uri="{FF2B5EF4-FFF2-40B4-BE49-F238E27FC236}">
                  <a16:creationId xmlns:a16="http://schemas.microsoft.com/office/drawing/2014/main" id="{E2B48C01-281B-425A-BF1A-6517DE892A73}"/>
                </a:ext>
              </a:extLst>
            </p:cNvPr>
            <p:cNvSpPr>
              <a:spLocks noChangeArrowheads="1"/>
            </p:cNvSpPr>
            <p:nvPr/>
          </p:nvSpPr>
          <p:spPr bwMode="auto">
            <a:xfrm>
              <a:off x="8867025"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3" name="Rectangle 245">
              <a:extLst>
                <a:ext uri="{FF2B5EF4-FFF2-40B4-BE49-F238E27FC236}">
                  <a16:creationId xmlns:a16="http://schemas.microsoft.com/office/drawing/2014/main" id="{7A7E16C7-C68D-4A69-9044-AF1D0E6B43D4}"/>
                </a:ext>
              </a:extLst>
            </p:cNvPr>
            <p:cNvSpPr>
              <a:spLocks noChangeArrowheads="1"/>
            </p:cNvSpPr>
            <p:nvPr/>
          </p:nvSpPr>
          <p:spPr bwMode="auto">
            <a:xfrm>
              <a:off x="8876724"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4" name="Rectangle 246">
              <a:extLst>
                <a:ext uri="{FF2B5EF4-FFF2-40B4-BE49-F238E27FC236}">
                  <a16:creationId xmlns:a16="http://schemas.microsoft.com/office/drawing/2014/main" id="{FA7F4B96-1E23-4DEF-81C7-8F7311A6F709}"/>
                </a:ext>
              </a:extLst>
            </p:cNvPr>
            <p:cNvSpPr>
              <a:spLocks noChangeArrowheads="1"/>
            </p:cNvSpPr>
            <p:nvPr/>
          </p:nvSpPr>
          <p:spPr bwMode="auto">
            <a:xfrm>
              <a:off x="8888041"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5" name="Rectangle 247">
              <a:extLst>
                <a:ext uri="{FF2B5EF4-FFF2-40B4-BE49-F238E27FC236}">
                  <a16:creationId xmlns:a16="http://schemas.microsoft.com/office/drawing/2014/main" id="{4D8251A1-4C41-4A3E-9C7D-0F248009C5EE}"/>
                </a:ext>
              </a:extLst>
            </p:cNvPr>
            <p:cNvSpPr>
              <a:spLocks noChangeArrowheads="1"/>
            </p:cNvSpPr>
            <p:nvPr/>
          </p:nvSpPr>
          <p:spPr bwMode="auto">
            <a:xfrm>
              <a:off x="8897740" y="603872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6" name="Rectangle 248">
              <a:extLst>
                <a:ext uri="{FF2B5EF4-FFF2-40B4-BE49-F238E27FC236}">
                  <a16:creationId xmlns:a16="http://schemas.microsoft.com/office/drawing/2014/main" id="{A4593D69-38D2-4483-8D56-C76DE9160B26}"/>
                </a:ext>
              </a:extLst>
            </p:cNvPr>
            <p:cNvSpPr>
              <a:spLocks noChangeArrowheads="1"/>
            </p:cNvSpPr>
            <p:nvPr/>
          </p:nvSpPr>
          <p:spPr bwMode="auto">
            <a:xfrm>
              <a:off x="8909056"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7" name="Rectangle 249">
              <a:extLst>
                <a:ext uri="{FF2B5EF4-FFF2-40B4-BE49-F238E27FC236}">
                  <a16:creationId xmlns:a16="http://schemas.microsoft.com/office/drawing/2014/main" id="{D7018ED5-C9D7-42F7-9740-86159E638B92}"/>
                </a:ext>
              </a:extLst>
            </p:cNvPr>
            <p:cNvSpPr>
              <a:spLocks noChangeArrowheads="1"/>
            </p:cNvSpPr>
            <p:nvPr/>
          </p:nvSpPr>
          <p:spPr bwMode="auto">
            <a:xfrm>
              <a:off x="8918755" y="603872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8" name="Oval 250">
              <a:extLst>
                <a:ext uri="{FF2B5EF4-FFF2-40B4-BE49-F238E27FC236}">
                  <a16:creationId xmlns:a16="http://schemas.microsoft.com/office/drawing/2014/main" id="{F99FF559-E4FB-4C19-A051-BCCBBAAC7067}"/>
                </a:ext>
              </a:extLst>
            </p:cNvPr>
            <p:cNvSpPr>
              <a:spLocks noChangeArrowheads="1"/>
            </p:cNvSpPr>
            <p:nvPr/>
          </p:nvSpPr>
          <p:spPr bwMode="auto">
            <a:xfrm>
              <a:off x="9250158" y="6051172"/>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9" name="Rectangle 251">
              <a:extLst>
                <a:ext uri="{FF2B5EF4-FFF2-40B4-BE49-F238E27FC236}">
                  <a16:creationId xmlns:a16="http://schemas.microsoft.com/office/drawing/2014/main" id="{84892732-B1F2-4051-84AE-76520C7CA838}"/>
                </a:ext>
              </a:extLst>
            </p:cNvPr>
            <p:cNvSpPr>
              <a:spLocks noChangeArrowheads="1"/>
            </p:cNvSpPr>
            <p:nvPr/>
          </p:nvSpPr>
          <p:spPr bwMode="auto">
            <a:xfrm>
              <a:off x="8855709" y="610719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0" name="Rectangle 252">
              <a:extLst>
                <a:ext uri="{FF2B5EF4-FFF2-40B4-BE49-F238E27FC236}">
                  <a16:creationId xmlns:a16="http://schemas.microsoft.com/office/drawing/2014/main" id="{A57DC85C-20E7-4295-8669-DE726858EDD8}"/>
                </a:ext>
              </a:extLst>
            </p:cNvPr>
            <p:cNvSpPr>
              <a:spLocks noChangeArrowheads="1"/>
            </p:cNvSpPr>
            <p:nvPr/>
          </p:nvSpPr>
          <p:spPr bwMode="auto">
            <a:xfrm>
              <a:off x="8867025"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1" name="Rectangle 253">
              <a:extLst>
                <a:ext uri="{FF2B5EF4-FFF2-40B4-BE49-F238E27FC236}">
                  <a16:creationId xmlns:a16="http://schemas.microsoft.com/office/drawing/2014/main" id="{2258D9D6-46C9-4CEE-9F40-374723C996D9}"/>
                </a:ext>
              </a:extLst>
            </p:cNvPr>
            <p:cNvSpPr>
              <a:spLocks noChangeArrowheads="1"/>
            </p:cNvSpPr>
            <p:nvPr/>
          </p:nvSpPr>
          <p:spPr bwMode="auto">
            <a:xfrm>
              <a:off x="8876724"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2" name="Rectangle 254">
              <a:extLst>
                <a:ext uri="{FF2B5EF4-FFF2-40B4-BE49-F238E27FC236}">
                  <a16:creationId xmlns:a16="http://schemas.microsoft.com/office/drawing/2014/main" id="{67AF778A-BF3E-4FA2-86E0-4C064F10C921}"/>
                </a:ext>
              </a:extLst>
            </p:cNvPr>
            <p:cNvSpPr>
              <a:spLocks noChangeArrowheads="1"/>
            </p:cNvSpPr>
            <p:nvPr/>
          </p:nvSpPr>
          <p:spPr bwMode="auto">
            <a:xfrm>
              <a:off x="8888041"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3" name="Rectangle 255">
              <a:extLst>
                <a:ext uri="{FF2B5EF4-FFF2-40B4-BE49-F238E27FC236}">
                  <a16:creationId xmlns:a16="http://schemas.microsoft.com/office/drawing/2014/main" id="{43507ABF-E0CF-435C-B0AA-212BAAE712CA}"/>
                </a:ext>
              </a:extLst>
            </p:cNvPr>
            <p:cNvSpPr>
              <a:spLocks noChangeArrowheads="1"/>
            </p:cNvSpPr>
            <p:nvPr/>
          </p:nvSpPr>
          <p:spPr bwMode="auto">
            <a:xfrm>
              <a:off x="8897740" y="6119649"/>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4" name="Rectangle 256">
              <a:extLst>
                <a:ext uri="{FF2B5EF4-FFF2-40B4-BE49-F238E27FC236}">
                  <a16:creationId xmlns:a16="http://schemas.microsoft.com/office/drawing/2014/main" id="{D693AE6E-BBD4-4AEC-8F67-0342FF4D0846}"/>
                </a:ext>
              </a:extLst>
            </p:cNvPr>
            <p:cNvSpPr>
              <a:spLocks noChangeArrowheads="1"/>
            </p:cNvSpPr>
            <p:nvPr/>
          </p:nvSpPr>
          <p:spPr bwMode="auto">
            <a:xfrm>
              <a:off x="8909056"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5" name="Rectangle 257">
              <a:extLst>
                <a:ext uri="{FF2B5EF4-FFF2-40B4-BE49-F238E27FC236}">
                  <a16:creationId xmlns:a16="http://schemas.microsoft.com/office/drawing/2014/main" id="{EB27538A-4B23-4115-899F-4257E12FAE5E}"/>
                </a:ext>
              </a:extLst>
            </p:cNvPr>
            <p:cNvSpPr>
              <a:spLocks noChangeArrowheads="1"/>
            </p:cNvSpPr>
            <p:nvPr/>
          </p:nvSpPr>
          <p:spPr bwMode="auto">
            <a:xfrm>
              <a:off x="8918755" y="6119649"/>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6" name="Oval 258">
              <a:extLst>
                <a:ext uri="{FF2B5EF4-FFF2-40B4-BE49-F238E27FC236}">
                  <a16:creationId xmlns:a16="http://schemas.microsoft.com/office/drawing/2014/main" id="{2711BACD-FC97-4A84-8E78-D6CF21A0CCF3}"/>
                </a:ext>
              </a:extLst>
            </p:cNvPr>
            <p:cNvSpPr>
              <a:spLocks noChangeArrowheads="1"/>
            </p:cNvSpPr>
            <p:nvPr/>
          </p:nvSpPr>
          <p:spPr bwMode="auto">
            <a:xfrm>
              <a:off x="9250158" y="6133655"/>
              <a:ext cx="19400"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7" name="Rectangle 259">
              <a:extLst>
                <a:ext uri="{FF2B5EF4-FFF2-40B4-BE49-F238E27FC236}">
                  <a16:creationId xmlns:a16="http://schemas.microsoft.com/office/drawing/2014/main" id="{62AB8FED-2F5B-49F4-B602-7736AB5974C8}"/>
                </a:ext>
              </a:extLst>
            </p:cNvPr>
            <p:cNvSpPr>
              <a:spLocks noChangeArrowheads="1"/>
            </p:cNvSpPr>
            <p:nvPr/>
          </p:nvSpPr>
          <p:spPr bwMode="auto">
            <a:xfrm>
              <a:off x="8855709" y="6191238"/>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8" name="Rectangle 260">
              <a:extLst>
                <a:ext uri="{FF2B5EF4-FFF2-40B4-BE49-F238E27FC236}">
                  <a16:creationId xmlns:a16="http://schemas.microsoft.com/office/drawing/2014/main" id="{02C29727-F5AC-445B-ADFE-1FFDA686EC7A}"/>
                </a:ext>
              </a:extLst>
            </p:cNvPr>
            <p:cNvSpPr>
              <a:spLocks noChangeArrowheads="1"/>
            </p:cNvSpPr>
            <p:nvPr/>
          </p:nvSpPr>
          <p:spPr bwMode="auto">
            <a:xfrm>
              <a:off x="8867025"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9" name="Rectangle 261">
              <a:extLst>
                <a:ext uri="{FF2B5EF4-FFF2-40B4-BE49-F238E27FC236}">
                  <a16:creationId xmlns:a16="http://schemas.microsoft.com/office/drawing/2014/main" id="{473B3AC8-FF27-49C2-AA44-6BE1BEBD2914}"/>
                </a:ext>
              </a:extLst>
            </p:cNvPr>
            <p:cNvSpPr>
              <a:spLocks noChangeArrowheads="1"/>
            </p:cNvSpPr>
            <p:nvPr/>
          </p:nvSpPr>
          <p:spPr bwMode="auto">
            <a:xfrm>
              <a:off x="8876724"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0" name="Rectangle 262">
              <a:extLst>
                <a:ext uri="{FF2B5EF4-FFF2-40B4-BE49-F238E27FC236}">
                  <a16:creationId xmlns:a16="http://schemas.microsoft.com/office/drawing/2014/main" id="{41C482E4-93BD-4D2C-8B13-2C12D1A67EF5}"/>
                </a:ext>
              </a:extLst>
            </p:cNvPr>
            <p:cNvSpPr>
              <a:spLocks noChangeArrowheads="1"/>
            </p:cNvSpPr>
            <p:nvPr/>
          </p:nvSpPr>
          <p:spPr bwMode="auto">
            <a:xfrm>
              <a:off x="8888041"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1" name="Rectangle 263">
              <a:extLst>
                <a:ext uri="{FF2B5EF4-FFF2-40B4-BE49-F238E27FC236}">
                  <a16:creationId xmlns:a16="http://schemas.microsoft.com/office/drawing/2014/main" id="{73AB9C0D-DD94-49B5-8D51-36F578D820B1}"/>
                </a:ext>
              </a:extLst>
            </p:cNvPr>
            <p:cNvSpPr>
              <a:spLocks noChangeArrowheads="1"/>
            </p:cNvSpPr>
            <p:nvPr/>
          </p:nvSpPr>
          <p:spPr bwMode="auto">
            <a:xfrm>
              <a:off x="8897740" y="620213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2" name="Rectangle 264">
              <a:extLst>
                <a:ext uri="{FF2B5EF4-FFF2-40B4-BE49-F238E27FC236}">
                  <a16:creationId xmlns:a16="http://schemas.microsoft.com/office/drawing/2014/main" id="{3BBF3FCC-C412-4E47-88D3-76215B8C9CF5}"/>
                </a:ext>
              </a:extLst>
            </p:cNvPr>
            <p:cNvSpPr>
              <a:spLocks noChangeArrowheads="1"/>
            </p:cNvSpPr>
            <p:nvPr/>
          </p:nvSpPr>
          <p:spPr bwMode="auto">
            <a:xfrm>
              <a:off x="8909056"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3" name="Rectangle 265">
              <a:extLst>
                <a:ext uri="{FF2B5EF4-FFF2-40B4-BE49-F238E27FC236}">
                  <a16:creationId xmlns:a16="http://schemas.microsoft.com/office/drawing/2014/main" id="{C0554C4B-D88E-4DDF-9C78-2B43F43C3975}"/>
                </a:ext>
              </a:extLst>
            </p:cNvPr>
            <p:cNvSpPr>
              <a:spLocks noChangeArrowheads="1"/>
            </p:cNvSpPr>
            <p:nvPr/>
          </p:nvSpPr>
          <p:spPr bwMode="auto">
            <a:xfrm>
              <a:off x="8918755" y="620213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4" name="Oval 266">
              <a:extLst>
                <a:ext uri="{FF2B5EF4-FFF2-40B4-BE49-F238E27FC236}">
                  <a16:creationId xmlns:a16="http://schemas.microsoft.com/office/drawing/2014/main" id="{2F730596-CA68-4B1C-B5FE-79F9116A9959}"/>
                </a:ext>
              </a:extLst>
            </p:cNvPr>
            <p:cNvSpPr>
              <a:spLocks noChangeArrowheads="1"/>
            </p:cNvSpPr>
            <p:nvPr/>
          </p:nvSpPr>
          <p:spPr bwMode="auto">
            <a:xfrm>
              <a:off x="9250158" y="6214582"/>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5" name="Rectangle 267">
              <a:extLst>
                <a:ext uri="{FF2B5EF4-FFF2-40B4-BE49-F238E27FC236}">
                  <a16:creationId xmlns:a16="http://schemas.microsoft.com/office/drawing/2014/main" id="{B2D5CBC9-5C4B-4D4C-B943-3474BFFAFB26}"/>
                </a:ext>
              </a:extLst>
            </p:cNvPr>
            <p:cNvSpPr>
              <a:spLocks noChangeArrowheads="1"/>
            </p:cNvSpPr>
            <p:nvPr/>
          </p:nvSpPr>
          <p:spPr bwMode="auto">
            <a:xfrm>
              <a:off x="8855709" y="6273722"/>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6" name="Rectangle 268">
              <a:extLst>
                <a:ext uri="{FF2B5EF4-FFF2-40B4-BE49-F238E27FC236}">
                  <a16:creationId xmlns:a16="http://schemas.microsoft.com/office/drawing/2014/main" id="{97274027-FAAC-4B92-81AC-F59AA9FAF31A}"/>
                </a:ext>
              </a:extLst>
            </p:cNvPr>
            <p:cNvSpPr>
              <a:spLocks noChangeArrowheads="1"/>
            </p:cNvSpPr>
            <p:nvPr/>
          </p:nvSpPr>
          <p:spPr bwMode="auto">
            <a:xfrm>
              <a:off x="8867025"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7" name="Rectangle 269">
              <a:extLst>
                <a:ext uri="{FF2B5EF4-FFF2-40B4-BE49-F238E27FC236}">
                  <a16:creationId xmlns:a16="http://schemas.microsoft.com/office/drawing/2014/main" id="{377AD397-211E-47FF-ADD9-0C122F7CCDC4}"/>
                </a:ext>
              </a:extLst>
            </p:cNvPr>
            <p:cNvSpPr>
              <a:spLocks noChangeArrowheads="1"/>
            </p:cNvSpPr>
            <p:nvPr/>
          </p:nvSpPr>
          <p:spPr bwMode="auto">
            <a:xfrm>
              <a:off x="8876724"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8" name="Rectangle 270">
              <a:extLst>
                <a:ext uri="{FF2B5EF4-FFF2-40B4-BE49-F238E27FC236}">
                  <a16:creationId xmlns:a16="http://schemas.microsoft.com/office/drawing/2014/main" id="{93AE7428-5441-4791-BB89-91D7267B8CA4}"/>
                </a:ext>
              </a:extLst>
            </p:cNvPr>
            <p:cNvSpPr>
              <a:spLocks noChangeArrowheads="1"/>
            </p:cNvSpPr>
            <p:nvPr/>
          </p:nvSpPr>
          <p:spPr bwMode="auto">
            <a:xfrm>
              <a:off x="8888041"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9" name="Rectangle 271">
              <a:extLst>
                <a:ext uri="{FF2B5EF4-FFF2-40B4-BE49-F238E27FC236}">
                  <a16:creationId xmlns:a16="http://schemas.microsoft.com/office/drawing/2014/main" id="{F7FE0DCB-F149-46C8-B05D-F70E5E8E306B}"/>
                </a:ext>
              </a:extLst>
            </p:cNvPr>
            <p:cNvSpPr>
              <a:spLocks noChangeArrowheads="1"/>
            </p:cNvSpPr>
            <p:nvPr/>
          </p:nvSpPr>
          <p:spPr bwMode="auto">
            <a:xfrm>
              <a:off x="8897740" y="6286172"/>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0" name="Rectangle 272">
              <a:extLst>
                <a:ext uri="{FF2B5EF4-FFF2-40B4-BE49-F238E27FC236}">
                  <a16:creationId xmlns:a16="http://schemas.microsoft.com/office/drawing/2014/main" id="{83176A7A-B1A5-41A6-9E94-B8D6FBD207B9}"/>
                </a:ext>
              </a:extLst>
            </p:cNvPr>
            <p:cNvSpPr>
              <a:spLocks noChangeArrowheads="1"/>
            </p:cNvSpPr>
            <p:nvPr/>
          </p:nvSpPr>
          <p:spPr bwMode="auto">
            <a:xfrm>
              <a:off x="8909056"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1" name="Rectangle 273">
              <a:extLst>
                <a:ext uri="{FF2B5EF4-FFF2-40B4-BE49-F238E27FC236}">
                  <a16:creationId xmlns:a16="http://schemas.microsoft.com/office/drawing/2014/main" id="{1BDA992B-6853-4810-9982-B61C1E8E0F53}"/>
                </a:ext>
              </a:extLst>
            </p:cNvPr>
            <p:cNvSpPr>
              <a:spLocks noChangeArrowheads="1"/>
            </p:cNvSpPr>
            <p:nvPr/>
          </p:nvSpPr>
          <p:spPr bwMode="auto">
            <a:xfrm>
              <a:off x="8918755" y="6286172"/>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2" name="Oval 274">
              <a:extLst>
                <a:ext uri="{FF2B5EF4-FFF2-40B4-BE49-F238E27FC236}">
                  <a16:creationId xmlns:a16="http://schemas.microsoft.com/office/drawing/2014/main" id="{4CDEE844-2CD2-4501-9148-A3F78E5DEE48}"/>
                </a:ext>
              </a:extLst>
            </p:cNvPr>
            <p:cNvSpPr>
              <a:spLocks noChangeArrowheads="1"/>
            </p:cNvSpPr>
            <p:nvPr/>
          </p:nvSpPr>
          <p:spPr bwMode="auto">
            <a:xfrm>
              <a:off x="9250158" y="6298623"/>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3" name="Rectangle 275">
              <a:extLst>
                <a:ext uri="{FF2B5EF4-FFF2-40B4-BE49-F238E27FC236}">
                  <a16:creationId xmlns:a16="http://schemas.microsoft.com/office/drawing/2014/main" id="{9BEB38B0-8FB1-4DB1-94B1-BF54415A352A}"/>
                </a:ext>
              </a:extLst>
            </p:cNvPr>
            <p:cNvSpPr>
              <a:spLocks noChangeArrowheads="1"/>
            </p:cNvSpPr>
            <p:nvPr/>
          </p:nvSpPr>
          <p:spPr bwMode="auto">
            <a:xfrm>
              <a:off x="8855709" y="635464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4" name="Rectangle 276">
              <a:extLst>
                <a:ext uri="{FF2B5EF4-FFF2-40B4-BE49-F238E27FC236}">
                  <a16:creationId xmlns:a16="http://schemas.microsoft.com/office/drawing/2014/main" id="{C7FE5032-54C0-46C3-B6E7-9D4A80D191F9}"/>
                </a:ext>
              </a:extLst>
            </p:cNvPr>
            <p:cNvSpPr>
              <a:spLocks noChangeArrowheads="1"/>
            </p:cNvSpPr>
            <p:nvPr/>
          </p:nvSpPr>
          <p:spPr bwMode="auto">
            <a:xfrm>
              <a:off x="8867025" y="6368656"/>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5" name="Rectangle 277">
              <a:extLst>
                <a:ext uri="{FF2B5EF4-FFF2-40B4-BE49-F238E27FC236}">
                  <a16:creationId xmlns:a16="http://schemas.microsoft.com/office/drawing/2014/main" id="{E465AB8C-C23F-4866-8D51-08AD0B30E1DD}"/>
                </a:ext>
              </a:extLst>
            </p:cNvPr>
            <p:cNvSpPr>
              <a:spLocks noChangeArrowheads="1"/>
            </p:cNvSpPr>
            <p:nvPr/>
          </p:nvSpPr>
          <p:spPr bwMode="auto">
            <a:xfrm>
              <a:off x="8876724" y="6368656"/>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6" name="Rectangle 278">
              <a:extLst>
                <a:ext uri="{FF2B5EF4-FFF2-40B4-BE49-F238E27FC236}">
                  <a16:creationId xmlns:a16="http://schemas.microsoft.com/office/drawing/2014/main" id="{37B08471-AD2C-420D-BB4A-FF0C4EEC1153}"/>
                </a:ext>
              </a:extLst>
            </p:cNvPr>
            <p:cNvSpPr>
              <a:spLocks noChangeArrowheads="1"/>
            </p:cNvSpPr>
            <p:nvPr/>
          </p:nvSpPr>
          <p:spPr bwMode="auto">
            <a:xfrm>
              <a:off x="8888041" y="6368656"/>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7" name="Rectangle 279">
              <a:extLst>
                <a:ext uri="{FF2B5EF4-FFF2-40B4-BE49-F238E27FC236}">
                  <a16:creationId xmlns:a16="http://schemas.microsoft.com/office/drawing/2014/main" id="{CFFFB9AE-31F8-4548-A440-0824DC0E4A4F}"/>
                </a:ext>
              </a:extLst>
            </p:cNvPr>
            <p:cNvSpPr>
              <a:spLocks noChangeArrowheads="1"/>
            </p:cNvSpPr>
            <p:nvPr/>
          </p:nvSpPr>
          <p:spPr bwMode="auto">
            <a:xfrm>
              <a:off x="8897740" y="6368656"/>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8" name="Rectangle 280">
              <a:extLst>
                <a:ext uri="{FF2B5EF4-FFF2-40B4-BE49-F238E27FC236}">
                  <a16:creationId xmlns:a16="http://schemas.microsoft.com/office/drawing/2014/main" id="{3E761F23-0AE2-4D6B-9A64-A8B78F78B184}"/>
                </a:ext>
              </a:extLst>
            </p:cNvPr>
            <p:cNvSpPr>
              <a:spLocks noChangeArrowheads="1"/>
            </p:cNvSpPr>
            <p:nvPr/>
          </p:nvSpPr>
          <p:spPr bwMode="auto">
            <a:xfrm>
              <a:off x="8909056" y="6368656"/>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9" name="Rectangle 281">
              <a:extLst>
                <a:ext uri="{FF2B5EF4-FFF2-40B4-BE49-F238E27FC236}">
                  <a16:creationId xmlns:a16="http://schemas.microsoft.com/office/drawing/2014/main" id="{DC272BB0-51B7-4ADA-84C6-F46D7AE5133B}"/>
                </a:ext>
              </a:extLst>
            </p:cNvPr>
            <p:cNvSpPr>
              <a:spLocks noChangeArrowheads="1"/>
            </p:cNvSpPr>
            <p:nvPr/>
          </p:nvSpPr>
          <p:spPr bwMode="auto">
            <a:xfrm>
              <a:off x="8918755" y="6368656"/>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0" name="Oval 282">
              <a:extLst>
                <a:ext uri="{FF2B5EF4-FFF2-40B4-BE49-F238E27FC236}">
                  <a16:creationId xmlns:a16="http://schemas.microsoft.com/office/drawing/2014/main" id="{AC33C81D-CCE3-4FB9-BBC1-1106FD028D8B}"/>
                </a:ext>
              </a:extLst>
            </p:cNvPr>
            <p:cNvSpPr>
              <a:spLocks noChangeArrowheads="1"/>
            </p:cNvSpPr>
            <p:nvPr/>
          </p:nvSpPr>
          <p:spPr bwMode="auto">
            <a:xfrm>
              <a:off x="9250158" y="6381107"/>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1" name="Rectangle 283">
              <a:extLst>
                <a:ext uri="{FF2B5EF4-FFF2-40B4-BE49-F238E27FC236}">
                  <a16:creationId xmlns:a16="http://schemas.microsoft.com/office/drawing/2014/main" id="{050A15BC-FB9C-4E25-A735-3774D7A100B5}"/>
                </a:ext>
              </a:extLst>
            </p:cNvPr>
            <p:cNvSpPr>
              <a:spLocks noChangeArrowheads="1"/>
            </p:cNvSpPr>
            <p:nvPr/>
          </p:nvSpPr>
          <p:spPr bwMode="auto">
            <a:xfrm>
              <a:off x="8855709" y="6438688"/>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2" name="Rectangle 284">
              <a:extLst>
                <a:ext uri="{FF2B5EF4-FFF2-40B4-BE49-F238E27FC236}">
                  <a16:creationId xmlns:a16="http://schemas.microsoft.com/office/drawing/2014/main" id="{7999CD77-68FD-4FEA-8DBC-8B5C740957FE}"/>
                </a:ext>
              </a:extLst>
            </p:cNvPr>
            <p:cNvSpPr>
              <a:spLocks noChangeArrowheads="1"/>
            </p:cNvSpPr>
            <p:nvPr/>
          </p:nvSpPr>
          <p:spPr bwMode="auto">
            <a:xfrm>
              <a:off x="8867025" y="644958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3" name="Rectangle 285">
              <a:extLst>
                <a:ext uri="{FF2B5EF4-FFF2-40B4-BE49-F238E27FC236}">
                  <a16:creationId xmlns:a16="http://schemas.microsoft.com/office/drawing/2014/main" id="{4BABE135-9801-4160-B523-5A58CD3F164D}"/>
                </a:ext>
              </a:extLst>
            </p:cNvPr>
            <p:cNvSpPr>
              <a:spLocks noChangeArrowheads="1"/>
            </p:cNvSpPr>
            <p:nvPr/>
          </p:nvSpPr>
          <p:spPr bwMode="auto">
            <a:xfrm>
              <a:off x="8876724" y="644958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4" name="Rectangle 286">
              <a:extLst>
                <a:ext uri="{FF2B5EF4-FFF2-40B4-BE49-F238E27FC236}">
                  <a16:creationId xmlns:a16="http://schemas.microsoft.com/office/drawing/2014/main" id="{B7C1B2A5-E2E0-4EEF-9F25-6A6D4C7448C0}"/>
                </a:ext>
              </a:extLst>
            </p:cNvPr>
            <p:cNvSpPr>
              <a:spLocks noChangeArrowheads="1"/>
            </p:cNvSpPr>
            <p:nvPr/>
          </p:nvSpPr>
          <p:spPr bwMode="auto">
            <a:xfrm>
              <a:off x="8888041" y="644958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5" name="Rectangle 287">
              <a:extLst>
                <a:ext uri="{FF2B5EF4-FFF2-40B4-BE49-F238E27FC236}">
                  <a16:creationId xmlns:a16="http://schemas.microsoft.com/office/drawing/2014/main" id="{9908199B-0C0C-4999-8EE1-642ED5A8FA41}"/>
                </a:ext>
              </a:extLst>
            </p:cNvPr>
            <p:cNvSpPr>
              <a:spLocks noChangeArrowheads="1"/>
            </p:cNvSpPr>
            <p:nvPr/>
          </p:nvSpPr>
          <p:spPr bwMode="auto">
            <a:xfrm>
              <a:off x="8897740" y="644958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6" name="Rectangle 288">
              <a:extLst>
                <a:ext uri="{FF2B5EF4-FFF2-40B4-BE49-F238E27FC236}">
                  <a16:creationId xmlns:a16="http://schemas.microsoft.com/office/drawing/2014/main" id="{F8D443EB-A3C1-456C-BF43-425A266C8152}"/>
                </a:ext>
              </a:extLst>
            </p:cNvPr>
            <p:cNvSpPr>
              <a:spLocks noChangeArrowheads="1"/>
            </p:cNvSpPr>
            <p:nvPr/>
          </p:nvSpPr>
          <p:spPr bwMode="auto">
            <a:xfrm>
              <a:off x="8909056" y="644958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7" name="Rectangle 289">
              <a:extLst>
                <a:ext uri="{FF2B5EF4-FFF2-40B4-BE49-F238E27FC236}">
                  <a16:creationId xmlns:a16="http://schemas.microsoft.com/office/drawing/2014/main" id="{A864B7B5-FF45-46A5-8C05-43C9B0121EB3}"/>
                </a:ext>
              </a:extLst>
            </p:cNvPr>
            <p:cNvSpPr>
              <a:spLocks noChangeArrowheads="1"/>
            </p:cNvSpPr>
            <p:nvPr/>
          </p:nvSpPr>
          <p:spPr bwMode="auto">
            <a:xfrm>
              <a:off x="8918755" y="644958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8" name="Oval 290">
              <a:extLst>
                <a:ext uri="{FF2B5EF4-FFF2-40B4-BE49-F238E27FC236}">
                  <a16:creationId xmlns:a16="http://schemas.microsoft.com/office/drawing/2014/main" id="{6A5B0488-8A3B-449D-9E5B-7274C46A71C3}"/>
                </a:ext>
              </a:extLst>
            </p:cNvPr>
            <p:cNvSpPr>
              <a:spLocks noChangeArrowheads="1"/>
            </p:cNvSpPr>
            <p:nvPr/>
          </p:nvSpPr>
          <p:spPr bwMode="auto">
            <a:xfrm>
              <a:off x="9250158" y="6462033"/>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9" name="Rectangle 291">
              <a:extLst>
                <a:ext uri="{FF2B5EF4-FFF2-40B4-BE49-F238E27FC236}">
                  <a16:creationId xmlns:a16="http://schemas.microsoft.com/office/drawing/2014/main" id="{EE54BD31-2B1E-4C17-9D95-D008E0F7A308}"/>
                </a:ext>
              </a:extLst>
            </p:cNvPr>
            <p:cNvSpPr>
              <a:spLocks noChangeArrowheads="1"/>
            </p:cNvSpPr>
            <p:nvPr/>
          </p:nvSpPr>
          <p:spPr bwMode="auto">
            <a:xfrm>
              <a:off x="8855709" y="6521173"/>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0" name="Rectangle 292">
              <a:extLst>
                <a:ext uri="{FF2B5EF4-FFF2-40B4-BE49-F238E27FC236}">
                  <a16:creationId xmlns:a16="http://schemas.microsoft.com/office/drawing/2014/main" id="{3A20D998-0D4F-489E-BD97-1CB16AC5FA84}"/>
                </a:ext>
              </a:extLst>
            </p:cNvPr>
            <p:cNvSpPr>
              <a:spLocks noChangeArrowheads="1"/>
            </p:cNvSpPr>
            <p:nvPr/>
          </p:nvSpPr>
          <p:spPr bwMode="auto">
            <a:xfrm>
              <a:off x="8867025" y="6533623"/>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1" name="Rectangle 293">
              <a:extLst>
                <a:ext uri="{FF2B5EF4-FFF2-40B4-BE49-F238E27FC236}">
                  <a16:creationId xmlns:a16="http://schemas.microsoft.com/office/drawing/2014/main" id="{D11AE20C-B288-4E0A-B1C0-C5349BD4E598}"/>
                </a:ext>
              </a:extLst>
            </p:cNvPr>
            <p:cNvSpPr>
              <a:spLocks noChangeArrowheads="1"/>
            </p:cNvSpPr>
            <p:nvPr/>
          </p:nvSpPr>
          <p:spPr bwMode="auto">
            <a:xfrm>
              <a:off x="8876724" y="6533623"/>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2" name="Rectangle 294">
              <a:extLst>
                <a:ext uri="{FF2B5EF4-FFF2-40B4-BE49-F238E27FC236}">
                  <a16:creationId xmlns:a16="http://schemas.microsoft.com/office/drawing/2014/main" id="{87EF8C61-B8B4-4D84-B54A-775EE312E998}"/>
                </a:ext>
              </a:extLst>
            </p:cNvPr>
            <p:cNvSpPr>
              <a:spLocks noChangeArrowheads="1"/>
            </p:cNvSpPr>
            <p:nvPr/>
          </p:nvSpPr>
          <p:spPr bwMode="auto">
            <a:xfrm>
              <a:off x="8888041" y="6533623"/>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3" name="Rectangle 295">
              <a:extLst>
                <a:ext uri="{FF2B5EF4-FFF2-40B4-BE49-F238E27FC236}">
                  <a16:creationId xmlns:a16="http://schemas.microsoft.com/office/drawing/2014/main" id="{826B0299-D740-4A59-8564-725C36C4F39F}"/>
                </a:ext>
              </a:extLst>
            </p:cNvPr>
            <p:cNvSpPr>
              <a:spLocks noChangeArrowheads="1"/>
            </p:cNvSpPr>
            <p:nvPr/>
          </p:nvSpPr>
          <p:spPr bwMode="auto">
            <a:xfrm>
              <a:off x="8897740" y="6533623"/>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4" name="Rectangle 296">
              <a:extLst>
                <a:ext uri="{FF2B5EF4-FFF2-40B4-BE49-F238E27FC236}">
                  <a16:creationId xmlns:a16="http://schemas.microsoft.com/office/drawing/2014/main" id="{1B4BE65D-7A87-45BC-A443-11C4022B7D53}"/>
                </a:ext>
              </a:extLst>
            </p:cNvPr>
            <p:cNvSpPr>
              <a:spLocks noChangeArrowheads="1"/>
            </p:cNvSpPr>
            <p:nvPr/>
          </p:nvSpPr>
          <p:spPr bwMode="auto">
            <a:xfrm>
              <a:off x="8909056" y="6533623"/>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5" name="Rectangle 297">
              <a:extLst>
                <a:ext uri="{FF2B5EF4-FFF2-40B4-BE49-F238E27FC236}">
                  <a16:creationId xmlns:a16="http://schemas.microsoft.com/office/drawing/2014/main" id="{5E4B571A-CC01-4273-B580-8B4C815557A6}"/>
                </a:ext>
              </a:extLst>
            </p:cNvPr>
            <p:cNvSpPr>
              <a:spLocks noChangeArrowheads="1"/>
            </p:cNvSpPr>
            <p:nvPr/>
          </p:nvSpPr>
          <p:spPr bwMode="auto">
            <a:xfrm>
              <a:off x="8918755" y="6533623"/>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6" name="Oval 298">
              <a:extLst>
                <a:ext uri="{FF2B5EF4-FFF2-40B4-BE49-F238E27FC236}">
                  <a16:creationId xmlns:a16="http://schemas.microsoft.com/office/drawing/2014/main" id="{E9025C9C-81CE-4C05-83E1-EBF89C1A048D}"/>
                </a:ext>
              </a:extLst>
            </p:cNvPr>
            <p:cNvSpPr>
              <a:spLocks noChangeArrowheads="1"/>
            </p:cNvSpPr>
            <p:nvPr/>
          </p:nvSpPr>
          <p:spPr bwMode="auto">
            <a:xfrm>
              <a:off x="9250158" y="6546074"/>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7" name="Rectangle 299">
              <a:extLst>
                <a:ext uri="{FF2B5EF4-FFF2-40B4-BE49-F238E27FC236}">
                  <a16:creationId xmlns:a16="http://schemas.microsoft.com/office/drawing/2014/main" id="{E3AC6A1B-22F8-43E3-A735-124CC8969450}"/>
                </a:ext>
              </a:extLst>
            </p:cNvPr>
            <p:cNvSpPr>
              <a:spLocks noChangeArrowheads="1"/>
            </p:cNvSpPr>
            <p:nvPr/>
          </p:nvSpPr>
          <p:spPr bwMode="auto">
            <a:xfrm>
              <a:off x="8855709" y="6602100"/>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8" name="Rectangle 300">
              <a:extLst>
                <a:ext uri="{FF2B5EF4-FFF2-40B4-BE49-F238E27FC236}">
                  <a16:creationId xmlns:a16="http://schemas.microsoft.com/office/drawing/2014/main" id="{9566348D-023A-4DA6-B8B9-DFB1DF21EAB9}"/>
                </a:ext>
              </a:extLst>
            </p:cNvPr>
            <p:cNvSpPr>
              <a:spLocks noChangeArrowheads="1"/>
            </p:cNvSpPr>
            <p:nvPr/>
          </p:nvSpPr>
          <p:spPr bwMode="auto">
            <a:xfrm>
              <a:off x="8867025"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9" name="Rectangle 301">
              <a:extLst>
                <a:ext uri="{FF2B5EF4-FFF2-40B4-BE49-F238E27FC236}">
                  <a16:creationId xmlns:a16="http://schemas.microsoft.com/office/drawing/2014/main" id="{A0A9FCF6-BED8-427D-BF18-9588384A9172}"/>
                </a:ext>
              </a:extLst>
            </p:cNvPr>
            <p:cNvSpPr>
              <a:spLocks noChangeArrowheads="1"/>
            </p:cNvSpPr>
            <p:nvPr/>
          </p:nvSpPr>
          <p:spPr bwMode="auto">
            <a:xfrm>
              <a:off x="8876724"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0" name="Rectangle 302">
              <a:extLst>
                <a:ext uri="{FF2B5EF4-FFF2-40B4-BE49-F238E27FC236}">
                  <a16:creationId xmlns:a16="http://schemas.microsoft.com/office/drawing/2014/main" id="{7167AA1C-C4C4-45F7-A609-308C05D8ECE1}"/>
                </a:ext>
              </a:extLst>
            </p:cNvPr>
            <p:cNvSpPr>
              <a:spLocks noChangeArrowheads="1"/>
            </p:cNvSpPr>
            <p:nvPr/>
          </p:nvSpPr>
          <p:spPr bwMode="auto">
            <a:xfrm>
              <a:off x="8888041"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1" name="Rectangle 303">
              <a:extLst>
                <a:ext uri="{FF2B5EF4-FFF2-40B4-BE49-F238E27FC236}">
                  <a16:creationId xmlns:a16="http://schemas.microsoft.com/office/drawing/2014/main" id="{6E7D067D-FA10-4A64-98F1-E272A50588B8}"/>
                </a:ext>
              </a:extLst>
            </p:cNvPr>
            <p:cNvSpPr>
              <a:spLocks noChangeArrowheads="1"/>
            </p:cNvSpPr>
            <p:nvPr/>
          </p:nvSpPr>
          <p:spPr bwMode="auto">
            <a:xfrm>
              <a:off x="8897740" y="661610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2" name="Rectangle 304">
              <a:extLst>
                <a:ext uri="{FF2B5EF4-FFF2-40B4-BE49-F238E27FC236}">
                  <a16:creationId xmlns:a16="http://schemas.microsoft.com/office/drawing/2014/main" id="{B3A408DF-DF4C-45D3-ABD4-964CABB1B5BB}"/>
                </a:ext>
              </a:extLst>
            </p:cNvPr>
            <p:cNvSpPr>
              <a:spLocks noChangeArrowheads="1"/>
            </p:cNvSpPr>
            <p:nvPr/>
          </p:nvSpPr>
          <p:spPr bwMode="auto">
            <a:xfrm>
              <a:off x="8909056"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3" name="Rectangle 305">
              <a:extLst>
                <a:ext uri="{FF2B5EF4-FFF2-40B4-BE49-F238E27FC236}">
                  <a16:creationId xmlns:a16="http://schemas.microsoft.com/office/drawing/2014/main" id="{E399857A-E285-4C2D-BF99-3F5889517E86}"/>
                </a:ext>
              </a:extLst>
            </p:cNvPr>
            <p:cNvSpPr>
              <a:spLocks noChangeArrowheads="1"/>
            </p:cNvSpPr>
            <p:nvPr/>
          </p:nvSpPr>
          <p:spPr bwMode="auto">
            <a:xfrm>
              <a:off x="8918755" y="661610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4" name="Oval 306">
              <a:extLst>
                <a:ext uri="{FF2B5EF4-FFF2-40B4-BE49-F238E27FC236}">
                  <a16:creationId xmlns:a16="http://schemas.microsoft.com/office/drawing/2014/main" id="{938410D1-55C0-43E0-BDDF-873A14793388}"/>
                </a:ext>
              </a:extLst>
            </p:cNvPr>
            <p:cNvSpPr>
              <a:spLocks noChangeArrowheads="1"/>
            </p:cNvSpPr>
            <p:nvPr/>
          </p:nvSpPr>
          <p:spPr bwMode="auto">
            <a:xfrm>
              <a:off x="9250158" y="6628557"/>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5" name="Rectangle 307">
              <a:extLst>
                <a:ext uri="{FF2B5EF4-FFF2-40B4-BE49-F238E27FC236}">
                  <a16:creationId xmlns:a16="http://schemas.microsoft.com/office/drawing/2014/main" id="{91AEFB8A-917D-49EA-9F48-CB5FFA825CC1}"/>
                </a:ext>
              </a:extLst>
            </p:cNvPr>
            <p:cNvSpPr>
              <a:spLocks noChangeArrowheads="1"/>
            </p:cNvSpPr>
            <p:nvPr/>
          </p:nvSpPr>
          <p:spPr bwMode="auto">
            <a:xfrm>
              <a:off x="8855709" y="6687695"/>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6" name="Rectangle 308">
              <a:extLst>
                <a:ext uri="{FF2B5EF4-FFF2-40B4-BE49-F238E27FC236}">
                  <a16:creationId xmlns:a16="http://schemas.microsoft.com/office/drawing/2014/main" id="{AA67991B-DDE9-43D5-8068-146580B76218}"/>
                </a:ext>
              </a:extLst>
            </p:cNvPr>
            <p:cNvSpPr>
              <a:spLocks noChangeArrowheads="1"/>
            </p:cNvSpPr>
            <p:nvPr/>
          </p:nvSpPr>
          <p:spPr bwMode="auto">
            <a:xfrm>
              <a:off x="8867025"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7" name="Rectangle 309">
              <a:extLst>
                <a:ext uri="{FF2B5EF4-FFF2-40B4-BE49-F238E27FC236}">
                  <a16:creationId xmlns:a16="http://schemas.microsoft.com/office/drawing/2014/main" id="{27AA41AD-FAEE-4DC1-AFD5-6CB79861719A}"/>
                </a:ext>
              </a:extLst>
            </p:cNvPr>
            <p:cNvSpPr>
              <a:spLocks noChangeArrowheads="1"/>
            </p:cNvSpPr>
            <p:nvPr/>
          </p:nvSpPr>
          <p:spPr bwMode="auto">
            <a:xfrm>
              <a:off x="8876724"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8" name="Rectangle 310">
              <a:extLst>
                <a:ext uri="{FF2B5EF4-FFF2-40B4-BE49-F238E27FC236}">
                  <a16:creationId xmlns:a16="http://schemas.microsoft.com/office/drawing/2014/main" id="{3707C8A7-A338-4FD0-9CB0-9120A53402E9}"/>
                </a:ext>
              </a:extLst>
            </p:cNvPr>
            <p:cNvSpPr>
              <a:spLocks noChangeArrowheads="1"/>
            </p:cNvSpPr>
            <p:nvPr/>
          </p:nvSpPr>
          <p:spPr bwMode="auto">
            <a:xfrm>
              <a:off x="8888041"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9" name="Rectangle 311">
              <a:extLst>
                <a:ext uri="{FF2B5EF4-FFF2-40B4-BE49-F238E27FC236}">
                  <a16:creationId xmlns:a16="http://schemas.microsoft.com/office/drawing/2014/main" id="{7A75D514-80E3-4716-847F-DAECA2D2EE6A}"/>
                </a:ext>
              </a:extLst>
            </p:cNvPr>
            <p:cNvSpPr>
              <a:spLocks noChangeArrowheads="1"/>
            </p:cNvSpPr>
            <p:nvPr/>
          </p:nvSpPr>
          <p:spPr bwMode="auto">
            <a:xfrm>
              <a:off x="8897740" y="669703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0" name="Rectangle 312">
              <a:extLst>
                <a:ext uri="{FF2B5EF4-FFF2-40B4-BE49-F238E27FC236}">
                  <a16:creationId xmlns:a16="http://schemas.microsoft.com/office/drawing/2014/main" id="{1931AA0A-FA75-4775-8B55-1B04950046DC}"/>
                </a:ext>
              </a:extLst>
            </p:cNvPr>
            <p:cNvSpPr>
              <a:spLocks noChangeArrowheads="1"/>
            </p:cNvSpPr>
            <p:nvPr/>
          </p:nvSpPr>
          <p:spPr bwMode="auto">
            <a:xfrm>
              <a:off x="8909056"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1" name="Rectangle 313">
              <a:extLst>
                <a:ext uri="{FF2B5EF4-FFF2-40B4-BE49-F238E27FC236}">
                  <a16:creationId xmlns:a16="http://schemas.microsoft.com/office/drawing/2014/main" id="{1B2BB701-4C6C-4039-96E2-5A94C2F71628}"/>
                </a:ext>
              </a:extLst>
            </p:cNvPr>
            <p:cNvSpPr>
              <a:spLocks noChangeArrowheads="1"/>
            </p:cNvSpPr>
            <p:nvPr/>
          </p:nvSpPr>
          <p:spPr bwMode="auto">
            <a:xfrm>
              <a:off x="8918755" y="669703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2" name="Oval 314">
              <a:extLst>
                <a:ext uri="{FF2B5EF4-FFF2-40B4-BE49-F238E27FC236}">
                  <a16:creationId xmlns:a16="http://schemas.microsoft.com/office/drawing/2014/main" id="{8AEDB361-5259-4EE1-82B6-7FE2E82FA802}"/>
                </a:ext>
              </a:extLst>
            </p:cNvPr>
            <p:cNvSpPr>
              <a:spLocks noChangeArrowheads="1"/>
            </p:cNvSpPr>
            <p:nvPr/>
          </p:nvSpPr>
          <p:spPr bwMode="auto">
            <a:xfrm>
              <a:off x="9250158" y="6709483"/>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3" name="Oval 315">
              <a:extLst>
                <a:ext uri="{FF2B5EF4-FFF2-40B4-BE49-F238E27FC236}">
                  <a16:creationId xmlns:a16="http://schemas.microsoft.com/office/drawing/2014/main" id="{59D357A1-9A3A-4854-8055-1856FC32F2BE}"/>
                </a:ext>
              </a:extLst>
            </p:cNvPr>
            <p:cNvSpPr>
              <a:spLocks noChangeArrowheads="1"/>
            </p:cNvSpPr>
            <p:nvPr/>
          </p:nvSpPr>
          <p:spPr bwMode="auto">
            <a:xfrm>
              <a:off x="8873490" y="6804418"/>
              <a:ext cx="59814"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4" name="Oval 316">
              <a:extLst>
                <a:ext uri="{FF2B5EF4-FFF2-40B4-BE49-F238E27FC236}">
                  <a16:creationId xmlns:a16="http://schemas.microsoft.com/office/drawing/2014/main" id="{B2642AFA-09CF-4C9B-A46E-713C2FF5B39A}"/>
                </a:ext>
              </a:extLst>
            </p:cNvPr>
            <p:cNvSpPr>
              <a:spLocks noChangeArrowheads="1"/>
            </p:cNvSpPr>
            <p:nvPr/>
          </p:nvSpPr>
          <p:spPr bwMode="auto">
            <a:xfrm>
              <a:off x="8888041" y="6819981"/>
              <a:ext cx="3071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5" name="Oval 317">
              <a:extLst>
                <a:ext uri="{FF2B5EF4-FFF2-40B4-BE49-F238E27FC236}">
                  <a16:creationId xmlns:a16="http://schemas.microsoft.com/office/drawing/2014/main" id="{1DFEB04E-E49B-4D53-8125-3E7AB7E56521}"/>
                </a:ext>
              </a:extLst>
            </p:cNvPr>
            <p:cNvSpPr>
              <a:spLocks noChangeArrowheads="1"/>
            </p:cNvSpPr>
            <p:nvPr/>
          </p:nvSpPr>
          <p:spPr bwMode="auto">
            <a:xfrm>
              <a:off x="9170945" y="6796636"/>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6" name="Oval 318">
              <a:extLst>
                <a:ext uri="{FF2B5EF4-FFF2-40B4-BE49-F238E27FC236}">
                  <a16:creationId xmlns:a16="http://schemas.microsoft.com/office/drawing/2014/main" id="{3B17E8AC-1D5B-4F0D-A293-582D2BF308AF}"/>
                </a:ext>
              </a:extLst>
            </p:cNvPr>
            <p:cNvSpPr>
              <a:spLocks noChangeArrowheads="1"/>
            </p:cNvSpPr>
            <p:nvPr/>
          </p:nvSpPr>
          <p:spPr bwMode="auto">
            <a:xfrm>
              <a:off x="9182261"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7" name="Oval 319">
              <a:extLst>
                <a:ext uri="{FF2B5EF4-FFF2-40B4-BE49-F238E27FC236}">
                  <a16:creationId xmlns:a16="http://schemas.microsoft.com/office/drawing/2014/main" id="{C5647E7D-3039-4165-9E42-AC6DFA678F73}"/>
                </a:ext>
              </a:extLst>
            </p:cNvPr>
            <p:cNvSpPr>
              <a:spLocks noChangeArrowheads="1"/>
            </p:cNvSpPr>
            <p:nvPr/>
          </p:nvSpPr>
          <p:spPr bwMode="auto">
            <a:xfrm>
              <a:off x="9195194"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8" name="Oval 320">
              <a:extLst>
                <a:ext uri="{FF2B5EF4-FFF2-40B4-BE49-F238E27FC236}">
                  <a16:creationId xmlns:a16="http://schemas.microsoft.com/office/drawing/2014/main" id="{7CDCB096-F64A-459D-9F3F-50867FDFC263}"/>
                </a:ext>
              </a:extLst>
            </p:cNvPr>
            <p:cNvSpPr>
              <a:spLocks noChangeArrowheads="1"/>
            </p:cNvSpPr>
            <p:nvPr/>
          </p:nvSpPr>
          <p:spPr bwMode="auto">
            <a:xfrm>
              <a:off x="9208127" y="6796636"/>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9" name="Oval 321">
              <a:extLst>
                <a:ext uri="{FF2B5EF4-FFF2-40B4-BE49-F238E27FC236}">
                  <a16:creationId xmlns:a16="http://schemas.microsoft.com/office/drawing/2014/main" id="{AD58FA91-835C-4A82-955E-B178CDFB33C2}"/>
                </a:ext>
              </a:extLst>
            </p:cNvPr>
            <p:cNvSpPr>
              <a:spLocks noChangeArrowheads="1"/>
            </p:cNvSpPr>
            <p:nvPr/>
          </p:nvSpPr>
          <p:spPr bwMode="auto">
            <a:xfrm>
              <a:off x="9219442"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0" name="Oval 322">
              <a:extLst>
                <a:ext uri="{FF2B5EF4-FFF2-40B4-BE49-F238E27FC236}">
                  <a16:creationId xmlns:a16="http://schemas.microsoft.com/office/drawing/2014/main" id="{D87619BD-DCC9-4288-B27A-0BC2BF65A80A}"/>
                </a:ext>
              </a:extLst>
            </p:cNvPr>
            <p:cNvSpPr>
              <a:spLocks noChangeArrowheads="1"/>
            </p:cNvSpPr>
            <p:nvPr/>
          </p:nvSpPr>
          <p:spPr bwMode="auto">
            <a:xfrm>
              <a:off x="9232376" y="6796636"/>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1" name="Oval 323">
              <a:extLst>
                <a:ext uri="{FF2B5EF4-FFF2-40B4-BE49-F238E27FC236}">
                  <a16:creationId xmlns:a16="http://schemas.microsoft.com/office/drawing/2014/main" id="{8F6B5D7D-9F84-4A88-A51D-A627C4D1FF52}"/>
                </a:ext>
              </a:extLst>
            </p:cNvPr>
            <p:cNvSpPr>
              <a:spLocks noChangeArrowheads="1"/>
            </p:cNvSpPr>
            <p:nvPr/>
          </p:nvSpPr>
          <p:spPr bwMode="auto">
            <a:xfrm>
              <a:off x="9242074"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2" name="Oval 324">
              <a:extLst>
                <a:ext uri="{FF2B5EF4-FFF2-40B4-BE49-F238E27FC236}">
                  <a16:creationId xmlns:a16="http://schemas.microsoft.com/office/drawing/2014/main" id="{9E488DE2-BB91-4F59-9CC7-7F607214F092}"/>
                </a:ext>
              </a:extLst>
            </p:cNvPr>
            <p:cNvSpPr>
              <a:spLocks noChangeArrowheads="1"/>
            </p:cNvSpPr>
            <p:nvPr/>
          </p:nvSpPr>
          <p:spPr bwMode="auto">
            <a:xfrm>
              <a:off x="9256624"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3" name="Oval 325">
              <a:extLst>
                <a:ext uri="{FF2B5EF4-FFF2-40B4-BE49-F238E27FC236}">
                  <a16:creationId xmlns:a16="http://schemas.microsoft.com/office/drawing/2014/main" id="{119C4EC1-7225-4AFF-9F4A-019D4E2F5CBF}"/>
                </a:ext>
              </a:extLst>
            </p:cNvPr>
            <p:cNvSpPr>
              <a:spLocks noChangeArrowheads="1"/>
            </p:cNvSpPr>
            <p:nvPr/>
          </p:nvSpPr>
          <p:spPr bwMode="auto">
            <a:xfrm>
              <a:off x="9170945" y="6807530"/>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4" name="Oval 326">
              <a:extLst>
                <a:ext uri="{FF2B5EF4-FFF2-40B4-BE49-F238E27FC236}">
                  <a16:creationId xmlns:a16="http://schemas.microsoft.com/office/drawing/2014/main" id="{DAB26FC6-F220-496B-A81C-A94C0EA6DE9C}"/>
                </a:ext>
              </a:extLst>
            </p:cNvPr>
            <p:cNvSpPr>
              <a:spLocks noChangeArrowheads="1"/>
            </p:cNvSpPr>
            <p:nvPr/>
          </p:nvSpPr>
          <p:spPr bwMode="auto">
            <a:xfrm>
              <a:off x="9182261" y="68075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5" name="Oval 327">
              <a:extLst>
                <a:ext uri="{FF2B5EF4-FFF2-40B4-BE49-F238E27FC236}">
                  <a16:creationId xmlns:a16="http://schemas.microsoft.com/office/drawing/2014/main" id="{582507F1-BEEA-4AE9-A0F3-2F6383CDB01B}"/>
                </a:ext>
              </a:extLst>
            </p:cNvPr>
            <p:cNvSpPr>
              <a:spLocks noChangeArrowheads="1"/>
            </p:cNvSpPr>
            <p:nvPr/>
          </p:nvSpPr>
          <p:spPr bwMode="auto">
            <a:xfrm>
              <a:off x="9195194" y="68075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6" name="Oval 328">
              <a:extLst>
                <a:ext uri="{FF2B5EF4-FFF2-40B4-BE49-F238E27FC236}">
                  <a16:creationId xmlns:a16="http://schemas.microsoft.com/office/drawing/2014/main" id="{9F5E0F4F-25BE-4312-AAF3-8EF586345D7D}"/>
                </a:ext>
              </a:extLst>
            </p:cNvPr>
            <p:cNvSpPr>
              <a:spLocks noChangeArrowheads="1"/>
            </p:cNvSpPr>
            <p:nvPr/>
          </p:nvSpPr>
          <p:spPr bwMode="auto">
            <a:xfrm>
              <a:off x="9208127" y="6807530"/>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7" name="Oval 329">
              <a:extLst>
                <a:ext uri="{FF2B5EF4-FFF2-40B4-BE49-F238E27FC236}">
                  <a16:creationId xmlns:a16="http://schemas.microsoft.com/office/drawing/2014/main" id="{5198793A-FE3C-4601-A292-1ABFA28C5CC0}"/>
                </a:ext>
              </a:extLst>
            </p:cNvPr>
            <p:cNvSpPr>
              <a:spLocks noChangeArrowheads="1"/>
            </p:cNvSpPr>
            <p:nvPr/>
          </p:nvSpPr>
          <p:spPr bwMode="auto">
            <a:xfrm>
              <a:off x="9219442" y="68075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8" name="Oval 330">
              <a:extLst>
                <a:ext uri="{FF2B5EF4-FFF2-40B4-BE49-F238E27FC236}">
                  <a16:creationId xmlns:a16="http://schemas.microsoft.com/office/drawing/2014/main" id="{E47FAD9F-B472-4BD4-8B09-4B2EDE5775DF}"/>
                </a:ext>
              </a:extLst>
            </p:cNvPr>
            <p:cNvSpPr>
              <a:spLocks noChangeArrowheads="1"/>
            </p:cNvSpPr>
            <p:nvPr/>
          </p:nvSpPr>
          <p:spPr bwMode="auto">
            <a:xfrm>
              <a:off x="9232376" y="6807530"/>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9" name="Oval 331">
              <a:extLst>
                <a:ext uri="{FF2B5EF4-FFF2-40B4-BE49-F238E27FC236}">
                  <a16:creationId xmlns:a16="http://schemas.microsoft.com/office/drawing/2014/main" id="{5B2EF272-31E9-447B-A67F-59C38E555E3A}"/>
                </a:ext>
              </a:extLst>
            </p:cNvPr>
            <p:cNvSpPr>
              <a:spLocks noChangeArrowheads="1"/>
            </p:cNvSpPr>
            <p:nvPr/>
          </p:nvSpPr>
          <p:spPr bwMode="auto">
            <a:xfrm>
              <a:off x="9242074" y="68075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0" name="Oval 332">
              <a:extLst>
                <a:ext uri="{FF2B5EF4-FFF2-40B4-BE49-F238E27FC236}">
                  <a16:creationId xmlns:a16="http://schemas.microsoft.com/office/drawing/2014/main" id="{DA77F310-96CC-4CB9-A6D6-7B1C0F6C052B}"/>
                </a:ext>
              </a:extLst>
            </p:cNvPr>
            <p:cNvSpPr>
              <a:spLocks noChangeArrowheads="1"/>
            </p:cNvSpPr>
            <p:nvPr/>
          </p:nvSpPr>
          <p:spPr bwMode="auto">
            <a:xfrm>
              <a:off x="9256624" y="68075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1" name="Oval 333">
              <a:extLst>
                <a:ext uri="{FF2B5EF4-FFF2-40B4-BE49-F238E27FC236}">
                  <a16:creationId xmlns:a16="http://schemas.microsoft.com/office/drawing/2014/main" id="{9784A4C7-66AE-482E-8795-033545533A42}"/>
                </a:ext>
              </a:extLst>
            </p:cNvPr>
            <p:cNvSpPr>
              <a:spLocks noChangeArrowheads="1"/>
            </p:cNvSpPr>
            <p:nvPr/>
          </p:nvSpPr>
          <p:spPr bwMode="auto">
            <a:xfrm>
              <a:off x="9170945" y="6816868"/>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2" name="Oval 334">
              <a:extLst>
                <a:ext uri="{FF2B5EF4-FFF2-40B4-BE49-F238E27FC236}">
                  <a16:creationId xmlns:a16="http://schemas.microsoft.com/office/drawing/2014/main" id="{9179246F-03A1-4678-B6B8-A937EA77836C}"/>
                </a:ext>
              </a:extLst>
            </p:cNvPr>
            <p:cNvSpPr>
              <a:spLocks noChangeArrowheads="1"/>
            </p:cNvSpPr>
            <p:nvPr/>
          </p:nvSpPr>
          <p:spPr bwMode="auto">
            <a:xfrm>
              <a:off x="9182261" y="6816868"/>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3" name="Oval 335">
              <a:extLst>
                <a:ext uri="{FF2B5EF4-FFF2-40B4-BE49-F238E27FC236}">
                  <a16:creationId xmlns:a16="http://schemas.microsoft.com/office/drawing/2014/main" id="{C0C243C7-9427-4238-B416-D478C722BB11}"/>
                </a:ext>
              </a:extLst>
            </p:cNvPr>
            <p:cNvSpPr>
              <a:spLocks noChangeArrowheads="1"/>
            </p:cNvSpPr>
            <p:nvPr/>
          </p:nvSpPr>
          <p:spPr bwMode="auto">
            <a:xfrm>
              <a:off x="9195194" y="6816868"/>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4" name="Oval 336">
              <a:extLst>
                <a:ext uri="{FF2B5EF4-FFF2-40B4-BE49-F238E27FC236}">
                  <a16:creationId xmlns:a16="http://schemas.microsoft.com/office/drawing/2014/main" id="{FCF7EC0D-8777-440A-9FA1-A43C523B1665}"/>
                </a:ext>
              </a:extLst>
            </p:cNvPr>
            <p:cNvSpPr>
              <a:spLocks noChangeArrowheads="1"/>
            </p:cNvSpPr>
            <p:nvPr/>
          </p:nvSpPr>
          <p:spPr bwMode="auto">
            <a:xfrm>
              <a:off x="9208127" y="6816868"/>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5" name="Oval 337">
              <a:extLst>
                <a:ext uri="{FF2B5EF4-FFF2-40B4-BE49-F238E27FC236}">
                  <a16:creationId xmlns:a16="http://schemas.microsoft.com/office/drawing/2014/main" id="{3D892B4F-BCC5-4308-B895-22F2DFF839AC}"/>
                </a:ext>
              </a:extLst>
            </p:cNvPr>
            <p:cNvSpPr>
              <a:spLocks noChangeArrowheads="1"/>
            </p:cNvSpPr>
            <p:nvPr/>
          </p:nvSpPr>
          <p:spPr bwMode="auto">
            <a:xfrm>
              <a:off x="9219442" y="6816868"/>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6" name="Oval 338">
              <a:extLst>
                <a:ext uri="{FF2B5EF4-FFF2-40B4-BE49-F238E27FC236}">
                  <a16:creationId xmlns:a16="http://schemas.microsoft.com/office/drawing/2014/main" id="{8FAFE2E4-2503-4188-8DCE-B35A5E10B189}"/>
                </a:ext>
              </a:extLst>
            </p:cNvPr>
            <p:cNvSpPr>
              <a:spLocks noChangeArrowheads="1"/>
            </p:cNvSpPr>
            <p:nvPr/>
          </p:nvSpPr>
          <p:spPr bwMode="auto">
            <a:xfrm>
              <a:off x="9232376" y="6816868"/>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7" name="Oval 339">
              <a:extLst>
                <a:ext uri="{FF2B5EF4-FFF2-40B4-BE49-F238E27FC236}">
                  <a16:creationId xmlns:a16="http://schemas.microsoft.com/office/drawing/2014/main" id="{E6CF7CF1-CDA0-4495-8813-BE6DB62D9EF6}"/>
                </a:ext>
              </a:extLst>
            </p:cNvPr>
            <p:cNvSpPr>
              <a:spLocks noChangeArrowheads="1"/>
            </p:cNvSpPr>
            <p:nvPr/>
          </p:nvSpPr>
          <p:spPr bwMode="auto">
            <a:xfrm>
              <a:off x="9242074" y="6816868"/>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8" name="Oval 340">
              <a:extLst>
                <a:ext uri="{FF2B5EF4-FFF2-40B4-BE49-F238E27FC236}">
                  <a16:creationId xmlns:a16="http://schemas.microsoft.com/office/drawing/2014/main" id="{B35AE9A1-5928-4A2A-86D4-4BBD4ACFA4EA}"/>
                </a:ext>
              </a:extLst>
            </p:cNvPr>
            <p:cNvSpPr>
              <a:spLocks noChangeArrowheads="1"/>
            </p:cNvSpPr>
            <p:nvPr/>
          </p:nvSpPr>
          <p:spPr bwMode="auto">
            <a:xfrm>
              <a:off x="9256624" y="6816868"/>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9" name="Oval 341">
              <a:extLst>
                <a:ext uri="{FF2B5EF4-FFF2-40B4-BE49-F238E27FC236}">
                  <a16:creationId xmlns:a16="http://schemas.microsoft.com/office/drawing/2014/main" id="{37467028-5B95-4C94-A181-2F56AFD6458E}"/>
                </a:ext>
              </a:extLst>
            </p:cNvPr>
            <p:cNvSpPr>
              <a:spLocks noChangeArrowheads="1"/>
            </p:cNvSpPr>
            <p:nvPr/>
          </p:nvSpPr>
          <p:spPr bwMode="auto">
            <a:xfrm>
              <a:off x="9170945" y="68277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0" name="Oval 342">
              <a:extLst>
                <a:ext uri="{FF2B5EF4-FFF2-40B4-BE49-F238E27FC236}">
                  <a16:creationId xmlns:a16="http://schemas.microsoft.com/office/drawing/2014/main" id="{FDAC6764-42A1-45DF-B6BA-F464F64B55CC}"/>
                </a:ext>
              </a:extLst>
            </p:cNvPr>
            <p:cNvSpPr>
              <a:spLocks noChangeArrowheads="1"/>
            </p:cNvSpPr>
            <p:nvPr/>
          </p:nvSpPr>
          <p:spPr bwMode="auto">
            <a:xfrm>
              <a:off x="9182261"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1" name="Oval 343">
              <a:extLst>
                <a:ext uri="{FF2B5EF4-FFF2-40B4-BE49-F238E27FC236}">
                  <a16:creationId xmlns:a16="http://schemas.microsoft.com/office/drawing/2014/main" id="{4D931D57-6606-491A-9C5C-BFB61D2BBBB1}"/>
                </a:ext>
              </a:extLst>
            </p:cNvPr>
            <p:cNvSpPr>
              <a:spLocks noChangeArrowheads="1"/>
            </p:cNvSpPr>
            <p:nvPr/>
          </p:nvSpPr>
          <p:spPr bwMode="auto">
            <a:xfrm>
              <a:off x="9195194"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2" name="Oval 344">
              <a:extLst>
                <a:ext uri="{FF2B5EF4-FFF2-40B4-BE49-F238E27FC236}">
                  <a16:creationId xmlns:a16="http://schemas.microsoft.com/office/drawing/2014/main" id="{72675679-6F8E-47B3-AAB8-B6DD15D72A8B}"/>
                </a:ext>
              </a:extLst>
            </p:cNvPr>
            <p:cNvSpPr>
              <a:spLocks noChangeArrowheads="1"/>
            </p:cNvSpPr>
            <p:nvPr/>
          </p:nvSpPr>
          <p:spPr bwMode="auto">
            <a:xfrm>
              <a:off x="9208127" y="68277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3" name="Oval 345">
              <a:extLst>
                <a:ext uri="{FF2B5EF4-FFF2-40B4-BE49-F238E27FC236}">
                  <a16:creationId xmlns:a16="http://schemas.microsoft.com/office/drawing/2014/main" id="{596469A9-4329-4B27-AD55-C4F5644FF41F}"/>
                </a:ext>
              </a:extLst>
            </p:cNvPr>
            <p:cNvSpPr>
              <a:spLocks noChangeArrowheads="1"/>
            </p:cNvSpPr>
            <p:nvPr/>
          </p:nvSpPr>
          <p:spPr bwMode="auto">
            <a:xfrm>
              <a:off x="9219442"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4" name="Oval 346">
              <a:extLst>
                <a:ext uri="{FF2B5EF4-FFF2-40B4-BE49-F238E27FC236}">
                  <a16:creationId xmlns:a16="http://schemas.microsoft.com/office/drawing/2014/main" id="{11433AAA-1C86-4BC6-880B-24EDB72E95DF}"/>
                </a:ext>
              </a:extLst>
            </p:cNvPr>
            <p:cNvSpPr>
              <a:spLocks noChangeArrowheads="1"/>
            </p:cNvSpPr>
            <p:nvPr/>
          </p:nvSpPr>
          <p:spPr bwMode="auto">
            <a:xfrm>
              <a:off x="9232376" y="68277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5" name="Oval 347">
              <a:extLst>
                <a:ext uri="{FF2B5EF4-FFF2-40B4-BE49-F238E27FC236}">
                  <a16:creationId xmlns:a16="http://schemas.microsoft.com/office/drawing/2014/main" id="{D2A1C54B-7A56-475E-8C10-8D552EEA8015}"/>
                </a:ext>
              </a:extLst>
            </p:cNvPr>
            <p:cNvSpPr>
              <a:spLocks noChangeArrowheads="1"/>
            </p:cNvSpPr>
            <p:nvPr/>
          </p:nvSpPr>
          <p:spPr bwMode="auto">
            <a:xfrm>
              <a:off x="9242074"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6" name="Oval 348">
              <a:extLst>
                <a:ext uri="{FF2B5EF4-FFF2-40B4-BE49-F238E27FC236}">
                  <a16:creationId xmlns:a16="http://schemas.microsoft.com/office/drawing/2014/main" id="{1400A620-1CAD-4A92-8D6C-44F9B884E965}"/>
                </a:ext>
              </a:extLst>
            </p:cNvPr>
            <p:cNvSpPr>
              <a:spLocks noChangeArrowheads="1"/>
            </p:cNvSpPr>
            <p:nvPr/>
          </p:nvSpPr>
          <p:spPr bwMode="auto">
            <a:xfrm>
              <a:off x="9256624"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7" name="Oval 349">
              <a:extLst>
                <a:ext uri="{FF2B5EF4-FFF2-40B4-BE49-F238E27FC236}">
                  <a16:creationId xmlns:a16="http://schemas.microsoft.com/office/drawing/2014/main" id="{F7C2CDD8-D134-4FDB-8A8D-DC812EF1D64D}"/>
                </a:ext>
              </a:extLst>
            </p:cNvPr>
            <p:cNvSpPr>
              <a:spLocks noChangeArrowheads="1"/>
            </p:cNvSpPr>
            <p:nvPr/>
          </p:nvSpPr>
          <p:spPr bwMode="auto">
            <a:xfrm>
              <a:off x="9170945" y="6840213"/>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8" name="Oval 350">
              <a:extLst>
                <a:ext uri="{FF2B5EF4-FFF2-40B4-BE49-F238E27FC236}">
                  <a16:creationId xmlns:a16="http://schemas.microsoft.com/office/drawing/2014/main" id="{B16709D3-3FE2-486D-992B-BB52EF2C536D}"/>
                </a:ext>
              </a:extLst>
            </p:cNvPr>
            <p:cNvSpPr>
              <a:spLocks noChangeArrowheads="1"/>
            </p:cNvSpPr>
            <p:nvPr/>
          </p:nvSpPr>
          <p:spPr bwMode="auto">
            <a:xfrm>
              <a:off x="9182261"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9" name="Oval 351">
              <a:extLst>
                <a:ext uri="{FF2B5EF4-FFF2-40B4-BE49-F238E27FC236}">
                  <a16:creationId xmlns:a16="http://schemas.microsoft.com/office/drawing/2014/main" id="{80336CF3-9D87-41E0-93EA-11E2DEE3995D}"/>
                </a:ext>
              </a:extLst>
            </p:cNvPr>
            <p:cNvSpPr>
              <a:spLocks noChangeArrowheads="1"/>
            </p:cNvSpPr>
            <p:nvPr/>
          </p:nvSpPr>
          <p:spPr bwMode="auto">
            <a:xfrm>
              <a:off x="9195194"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0" name="Oval 352">
              <a:extLst>
                <a:ext uri="{FF2B5EF4-FFF2-40B4-BE49-F238E27FC236}">
                  <a16:creationId xmlns:a16="http://schemas.microsoft.com/office/drawing/2014/main" id="{17522C96-DFBA-4450-B206-8418274F9018}"/>
                </a:ext>
              </a:extLst>
            </p:cNvPr>
            <p:cNvSpPr>
              <a:spLocks noChangeArrowheads="1"/>
            </p:cNvSpPr>
            <p:nvPr/>
          </p:nvSpPr>
          <p:spPr bwMode="auto">
            <a:xfrm>
              <a:off x="9208127" y="6840213"/>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1" name="Oval 353">
              <a:extLst>
                <a:ext uri="{FF2B5EF4-FFF2-40B4-BE49-F238E27FC236}">
                  <a16:creationId xmlns:a16="http://schemas.microsoft.com/office/drawing/2014/main" id="{DD018D02-5B50-4DEB-8F28-0214874CB6E6}"/>
                </a:ext>
              </a:extLst>
            </p:cNvPr>
            <p:cNvSpPr>
              <a:spLocks noChangeArrowheads="1"/>
            </p:cNvSpPr>
            <p:nvPr/>
          </p:nvSpPr>
          <p:spPr bwMode="auto">
            <a:xfrm>
              <a:off x="9219442"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2" name="Oval 354">
              <a:extLst>
                <a:ext uri="{FF2B5EF4-FFF2-40B4-BE49-F238E27FC236}">
                  <a16:creationId xmlns:a16="http://schemas.microsoft.com/office/drawing/2014/main" id="{842F46E9-5517-4CCB-9078-8F57A4D5D7A0}"/>
                </a:ext>
              </a:extLst>
            </p:cNvPr>
            <p:cNvSpPr>
              <a:spLocks noChangeArrowheads="1"/>
            </p:cNvSpPr>
            <p:nvPr/>
          </p:nvSpPr>
          <p:spPr bwMode="auto">
            <a:xfrm>
              <a:off x="9232376" y="6840213"/>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3" name="Oval 355">
              <a:extLst>
                <a:ext uri="{FF2B5EF4-FFF2-40B4-BE49-F238E27FC236}">
                  <a16:creationId xmlns:a16="http://schemas.microsoft.com/office/drawing/2014/main" id="{3EB3AB03-8DD8-4067-A33A-8CCBBAF11C98}"/>
                </a:ext>
              </a:extLst>
            </p:cNvPr>
            <p:cNvSpPr>
              <a:spLocks noChangeArrowheads="1"/>
            </p:cNvSpPr>
            <p:nvPr/>
          </p:nvSpPr>
          <p:spPr bwMode="auto">
            <a:xfrm>
              <a:off x="9242074"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4" name="Oval 356">
              <a:extLst>
                <a:ext uri="{FF2B5EF4-FFF2-40B4-BE49-F238E27FC236}">
                  <a16:creationId xmlns:a16="http://schemas.microsoft.com/office/drawing/2014/main" id="{67EEA44E-5F46-4B21-AD9A-583FCE8AC667}"/>
                </a:ext>
              </a:extLst>
            </p:cNvPr>
            <p:cNvSpPr>
              <a:spLocks noChangeArrowheads="1"/>
            </p:cNvSpPr>
            <p:nvPr/>
          </p:nvSpPr>
          <p:spPr bwMode="auto">
            <a:xfrm>
              <a:off x="9256624"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5" name="Oval 357">
              <a:extLst>
                <a:ext uri="{FF2B5EF4-FFF2-40B4-BE49-F238E27FC236}">
                  <a16:creationId xmlns:a16="http://schemas.microsoft.com/office/drawing/2014/main" id="{5257820D-8DCA-483F-8BDA-7FD5FFA05662}"/>
                </a:ext>
              </a:extLst>
            </p:cNvPr>
            <p:cNvSpPr>
              <a:spLocks noChangeArrowheads="1"/>
            </p:cNvSpPr>
            <p:nvPr/>
          </p:nvSpPr>
          <p:spPr bwMode="auto">
            <a:xfrm>
              <a:off x="9170945" y="6851107"/>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6" name="Oval 358">
              <a:extLst>
                <a:ext uri="{FF2B5EF4-FFF2-40B4-BE49-F238E27FC236}">
                  <a16:creationId xmlns:a16="http://schemas.microsoft.com/office/drawing/2014/main" id="{D65257BC-BC6F-4256-B1E6-B1DE3276239B}"/>
                </a:ext>
              </a:extLst>
            </p:cNvPr>
            <p:cNvSpPr>
              <a:spLocks noChangeArrowheads="1"/>
            </p:cNvSpPr>
            <p:nvPr/>
          </p:nvSpPr>
          <p:spPr bwMode="auto">
            <a:xfrm>
              <a:off x="9182261" y="6851107"/>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7" name="Oval 359">
              <a:extLst>
                <a:ext uri="{FF2B5EF4-FFF2-40B4-BE49-F238E27FC236}">
                  <a16:creationId xmlns:a16="http://schemas.microsoft.com/office/drawing/2014/main" id="{93BC3375-174A-4CD3-ACB5-868BC8228445}"/>
                </a:ext>
              </a:extLst>
            </p:cNvPr>
            <p:cNvSpPr>
              <a:spLocks noChangeArrowheads="1"/>
            </p:cNvSpPr>
            <p:nvPr/>
          </p:nvSpPr>
          <p:spPr bwMode="auto">
            <a:xfrm>
              <a:off x="9195194" y="6851107"/>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8" name="Oval 360">
              <a:extLst>
                <a:ext uri="{FF2B5EF4-FFF2-40B4-BE49-F238E27FC236}">
                  <a16:creationId xmlns:a16="http://schemas.microsoft.com/office/drawing/2014/main" id="{4D7F330B-DAC4-47C0-946C-715ED82B4CC3}"/>
                </a:ext>
              </a:extLst>
            </p:cNvPr>
            <p:cNvSpPr>
              <a:spLocks noChangeArrowheads="1"/>
            </p:cNvSpPr>
            <p:nvPr/>
          </p:nvSpPr>
          <p:spPr bwMode="auto">
            <a:xfrm>
              <a:off x="9208127" y="6851107"/>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9" name="Oval 361">
              <a:extLst>
                <a:ext uri="{FF2B5EF4-FFF2-40B4-BE49-F238E27FC236}">
                  <a16:creationId xmlns:a16="http://schemas.microsoft.com/office/drawing/2014/main" id="{2824C007-2661-477E-AC6E-9EE6142BE272}"/>
                </a:ext>
              </a:extLst>
            </p:cNvPr>
            <p:cNvSpPr>
              <a:spLocks noChangeArrowheads="1"/>
            </p:cNvSpPr>
            <p:nvPr/>
          </p:nvSpPr>
          <p:spPr bwMode="auto">
            <a:xfrm>
              <a:off x="9219442" y="6851107"/>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0" name="Oval 362">
              <a:extLst>
                <a:ext uri="{FF2B5EF4-FFF2-40B4-BE49-F238E27FC236}">
                  <a16:creationId xmlns:a16="http://schemas.microsoft.com/office/drawing/2014/main" id="{42B54BB3-76AC-4140-B51E-5C78DF48D760}"/>
                </a:ext>
              </a:extLst>
            </p:cNvPr>
            <p:cNvSpPr>
              <a:spLocks noChangeArrowheads="1"/>
            </p:cNvSpPr>
            <p:nvPr/>
          </p:nvSpPr>
          <p:spPr bwMode="auto">
            <a:xfrm>
              <a:off x="9232376" y="6851107"/>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1" name="Oval 363">
              <a:extLst>
                <a:ext uri="{FF2B5EF4-FFF2-40B4-BE49-F238E27FC236}">
                  <a16:creationId xmlns:a16="http://schemas.microsoft.com/office/drawing/2014/main" id="{A7E4EA73-EB53-44DB-AF97-8DACF65C5799}"/>
                </a:ext>
              </a:extLst>
            </p:cNvPr>
            <p:cNvSpPr>
              <a:spLocks noChangeArrowheads="1"/>
            </p:cNvSpPr>
            <p:nvPr/>
          </p:nvSpPr>
          <p:spPr bwMode="auto">
            <a:xfrm>
              <a:off x="9242074" y="6851107"/>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2" name="Oval 364">
              <a:extLst>
                <a:ext uri="{FF2B5EF4-FFF2-40B4-BE49-F238E27FC236}">
                  <a16:creationId xmlns:a16="http://schemas.microsoft.com/office/drawing/2014/main" id="{FF77F1D5-C9B6-44C8-BBDB-96A703B1FA14}"/>
                </a:ext>
              </a:extLst>
            </p:cNvPr>
            <p:cNvSpPr>
              <a:spLocks noChangeArrowheads="1"/>
            </p:cNvSpPr>
            <p:nvPr/>
          </p:nvSpPr>
          <p:spPr bwMode="auto">
            <a:xfrm>
              <a:off x="9256624" y="6851107"/>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3" name="Oval 365">
              <a:extLst>
                <a:ext uri="{FF2B5EF4-FFF2-40B4-BE49-F238E27FC236}">
                  <a16:creationId xmlns:a16="http://schemas.microsoft.com/office/drawing/2014/main" id="{C0F9DC67-BE15-42E3-AD45-D5241B8B9F6F}"/>
                </a:ext>
              </a:extLst>
            </p:cNvPr>
            <p:cNvSpPr>
              <a:spLocks noChangeArrowheads="1"/>
            </p:cNvSpPr>
            <p:nvPr/>
          </p:nvSpPr>
          <p:spPr bwMode="auto">
            <a:xfrm>
              <a:off x="9170945" y="6860930"/>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4" name="Oval 366">
              <a:extLst>
                <a:ext uri="{FF2B5EF4-FFF2-40B4-BE49-F238E27FC236}">
                  <a16:creationId xmlns:a16="http://schemas.microsoft.com/office/drawing/2014/main" id="{4956F3BA-DA95-4B21-8219-A401114BDAAD}"/>
                </a:ext>
              </a:extLst>
            </p:cNvPr>
            <p:cNvSpPr>
              <a:spLocks noChangeArrowheads="1"/>
            </p:cNvSpPr>
            <p:nvPr/>
          </p:nvSpPr>
          <p:spPr bwMode="auto">
            <a:xfrm>
              <a:off x="9182261" y="68609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5" name="Oval 367">
              <a:extLst>
                <a:ext uri="{FF2B5EF4-FFF2-40B4-BE49-F238E27FC236}">
                  <a16:creationId xmlns:a16="http://schemas.microsoft.com/office/drawing/2014/main" id="{B6DEBFAA-455B-4BB7-AA83-A29C86C6EBB6}"/>
                </a:ext>
              </a:extLst>
            </p:cNvPr>
            <p:cNvSpPr>
              <a:spLocks noChangeArrowheads="1"/>
            </p:cNvSpPr>
            <p:nvPr/>
          </p:nvSpPr>
          <p:spPr bwMode="auto">
            <a:xfrm>
              <a:off x="9195194" y="68609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6" name="Oval 368">
              <a:extLst>
                <a:ext uri="{FF2B5EF4-FFF2-40B4-BE49-F238E27FC236}">
                  <a16:creationId xmlns:a16="http://schemas.microsoft.com/office/drawing/2014/main" id="{13247723-B9B5-4173-8F15-1B44B9BBE5F3}"/>
                </a:ext>
              </a:extLst>
            </p:cNvPr>
            <p:cNvSpPr>
              <a:spLocks noChangeArrowheads="1"/>
            </p:cNvSpPr>
            <p:nvPr/>
          </p:nvSpPr>
          <p:spPr bwMode="auto">
            <a:xfrm>
              <a:off x="9208127" y="6860930"/>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7" name="Oval 369">
              <a:extLst>
                <a:ext uri="{FF2B5EF4-FFF2-40B4-BE49-F238E27FC236}">
                  <a16:creationId xmlns:a16="http://schemas.microsoft.com/office/drawing/2014/main" id="{0F0B30B0-E55C-4DD5-AB81-2D28827BFA41}"/>
                </a:ext>
              </a:extLst>
            </p:cNvPr>
            <p:cNvSpPr>
              <a:spLocks noChangeArrowheads="1"/>
            </p:cNvSpPr>
            <p:nvPr/>
          </p:nvSpPr>
          <p:spPr bwMode="auto">
            <a:xfrm>
              <a:off x="9219442" y="68609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8" name="Oval 370">
              <a:extLst>
                <a:ext uri="{FF2B5EF4-FFF2-40B4-BE49-F238E27FC236}">
                  <a16:creationId xmlns:a16="http://schemas.microsoft.com/office/drawing/2014/main" id="{EB3884FE-E591-4B54-9A5B-3825FEC33F3F}"/>
                </a:ext>
              </a:extLst>
            </p:cNvPr>
            <p:cNvSpPr>
              <a:spLocks noChangeArrowheads="1"/>
            </p:cNvSpPr>
            <p:nvPr/>
          </p:nvSpPr>
          <p:spPr bwMode="auto">
            <a:xfrm>
              <a:off x="9232376" y="6860930"/>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9" name="Oval 371">
              <a:extLst>
                <a:ext uri="{FF2B5EF4-FFF2-40B4-BE49-F238E27FC236}">
                  <a16:creationId xmlns:a16="http://schemas.microsoft.com/office/drawing/2014/main" id="{85269514-1D8A-414E-870B-CA72B31BD941}"/>
                </a:ext>
              </a:extLst>
            </p:cNvPr>
            <p:cNvSpPr>
              <a:spLocks noChangeArrowheads="1"/>
            </p:cNvSpPr>
            <p:nvPr/>
          </p:nvSpPr>
          <p:spPr bwMode="auto">
            <a:xfrm>
              <a:off x="9242074" y="68609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0" name="Oval 372">
              <a:extLst>
                <a:ext uri="{FF2B5EF4-FFF2-40B4-BE49-F238E27FC236}">
                  <a16:creationId xmlns:a16="http://schemas.microsoft.com/office/drawing/2014/main" id="{C475BFD2-83D9-46FF-A653-F3D292E71FD1}"/>
                </a:ext>
              </a:extLst>
            </p:cNvPr>
            <p:cNvSpPr>
              <a:spLocks noChangeArrowheads="1"/>
            </p:cNvSpPr>
            <p:nvPr/>
          </p:nvSpPr>
          <p:spPr bwMode="auto">
            <a:xfrm>
              <a:off x="9256624" y="68609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1" name="Oval 373">
              <a:extLst>
                <a:ext uri="{FF2B5EF4-FFF2-40B4-BE49-F238E27FC236}">
                  <a16:creationId xmlns:a16="http://schemas.microsoft.com/office/drawing/2014/main" id="{AB074171-703B-4EE9-B391-4CE77B3C8A37}"/>
                </a:ext>
              </a:extLst>
            </p:cNvPr>
            <p:cNvSpPr>
              <a:spLocks noChangeArrowheads="1"/>
            </p:cNvSpPr>
            <p:nvPr/>
          </p:nvSpPr>
          <p:spPr bwMode="auto">
            <a:xfrm>
              <a:off x="9170945" y="68718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2" name="Oval 374">
              <a:extLst>
                <a:ext uri="{FF2B5EF4-FFF2-40B4-BE49-F238E27FC236}">
                  <a16:creationId xmlns:a16="http://schemas.microsoft.com/office/drawing/2014/main" id="{DA64DA0F-93B8-43B0-962A-44A8C218AAF9}"/>
                </a:ext>
              </a:extLst>
            </p:cNvPr>
            <p:cNvSpPr>
              <a:spLocks noChangeArrowheads="1"/>
            </p:cNvSpPr>
            <p:nvPr/>
          </p:nvSpPr>
          <p:spPr bwMode="auto">
            <a:xfrm>
              <a:off x="9182261"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3" name="Oval 375">
              <a:extLst>
                <a:ext uri="{FF2B5EF4-FFF2-40B4-BE49-F238E27FC236}">
                  <a16:creationId xmlns:a16="http://schemas.microsoft.com/office/drawing/2014/main" id="{E005FA28-8609-46E9-9C07-9A8A1D500ECB}"/>
                </a:ext>
              </a:extLst>
            </p:cNvPr>
            <p:cNvSpPr>
              <a:spLocks noChangeArrowheads="1"/>
            </p:cNvSpPr>
            <p:nvPr/>
          </p:nvSpPr>
          <p:spPr bwMode="auto">
            <a:xfrm>
              <a:off x="9195194"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4" name="Oval 376">
              <a:extLst>
                <a:ext uri="{FF2B5EF4-FFF2-40B4-BE49-F238E27FC236}">
                  <a16:creationId xmlns:a16="http://schemas.microsoft.com/office/drawing/2014/main" id="{C50496D3-546A-4570-AF8E-DBDD7F9CFDB8}"/>
                </a:ext>
              </a:extLst>
            </p:cNvPr>
            <p:cNvSpPr>
              <a:spLocks noChangeArrowheads="1"/>
            </p:cNvSpPr>
            <p:nvPr/>
          </p:nvSpPr>
          <p:spPr bwMode="auto">
            <a:xfrm>
              <a:off x="9208127" y="68718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5" name="Oval 377">
              <a:extLst>
                <a:ext uri="{FF2B5EF4-FFF2-40B4-BE49-F238E27FC236}">
                  <a16:creationId xmlns:a16="http://schemas.microsoft.com/office/drawing/2014/main" id="{C8A32066-9ED1-4BEE-8B49-EEEF25DDCDEE}"/>
                </a:ext>
              </a:extLst>
            </p:cNvPr>
            <p:cNvSpPr>
              <a:spLocks noChangeArrowheads="1"/>
            </p:cNvSpPr>
            <p:nvPr/>
          </p:nvSpPr>
          <p:spPr bwMode="auto">
            <a:xfrm>
              <a:off x="9219442"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6" name="Oval 378">
              <a:extLst>
                <a:ext uri="{FF2B5EF4-FFF2-40B4-BE49-F238E27FC236}">
                  <a16:creationId xmlns:a16="http://schemas.microsoft.com/office/drawing/2014/main" id="{371BB837-D612-4479-A482-9E2F4E91D80F}"/>
                </a:ext>
              </a:extLst>
            </p:cNvPr>
            <p:cNvSpPr>
              <a:spLocks noChangeArrowheads="1"/>
            </p:cNvSpPr>
            <p:nvPr/>
          </p:nvSpPr>
          <p:spPr bwMode="auto">
            <a:xfrm>
              <a:off x="9232376" y="68718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7" name="Oval 379">
              <a:extLst>
                <a:ext uri="{FF2B5EF4-FFF2-40B4-BE49-F238E27FC236}">
                  <a16:creationId xmlns:a16="http://schemas.microsoft.com/office/drawing/2014/main" id="{B2F50815-8079-4890-878D-39221A4440DA}"/>
                </a:ext>
              </a:extLst>
            </p:cNvPr>
            <p:cNvSpPr>
              <a:spLocks noChangeArrowheads="1"/>
            </p:cNvSpPr>
            <p:nvPr/>
          </p:nvSpPr>
          <p:spPr bwMode="auto">
            <a:xfrm>
              <a:off x="9242074"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8" name="Oval 380">
              <a:extLst>
                <a:ext uri="{FF2B5EF4-FFF2-40B4-BE49-F238E27FC236}">
                  <a16:creationId xmlns:a16="http://schemas.microsoft.com/office/drawing/2014/main" id="{167E27C6-4E5E-4006-8A6B-E3ED6D9F80B1}"/>
                </a:ext>
              </a:extLst>
            </p:cNvPr>
            <p:cNvSpPr>
              <a:spLocks noChangeArrowheads="1"/>
            </p:cNvSpPr>
            <p:nvPr/>
          </p:nvSpPr>
          <p:spPr bwMode="auto">
            <a:xfrm>
              <a:off x="9256624"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9" name="Freeform 381">
              <a:extLst>
                <a:ext uri="{FF2B5EF4-FFF2-40B4-BE49-F238E27FC236}">
                  <a16:creationId xmlns:a16="http://schemas.microsoft.com/office/drawing/2014/main" id="{FCB706E4-1A4F-43E9-BD6F-25A348AFE915}"/>
                </a:ext>
              </a:extLst>
            </p:cNvPr>
            <p:cNvSpPr>
              <a:spLocks/>
            </p:cNvSpPr>
            <p:nvPr/>
          </p:nvSpPr>
          <p:spPr bwMode="auto">
            <a:xfrm>
              <a:off x="9364936" y="6007596"/>
              <a:ext cx="472047" cy="932220"/>
            </a:xfrm>
            <a:custGeom>
              <a:avLst/>
              <a:gdLst>
                <a:gd name="T0" fmla="*/ 0 w 178"/>
                <a:gd name="T1" fmla="*/ 365 h 365"/>
                <a:gd name="T2" fmla="*/ 0 w 178"/>
                <a:gd name="T3" fmla="*/ 2 h 365"/>
                <a:gd name="T4" fmla="*/ 2 w 178"/>
                <a:gd name="T5" fmla="*/ 0 h 365"/>
                <a:gd name="T6" fmla="*/ 176 w 178"/>
                <a:gd name="T7" fmla="*/ 0 h 365"/>
                <a:gd name="T8" fmla="*/ 178 w 178"/>
                <a:gd name="T9" fmla="*/ 2 h 365"/>
                <a:gd name="T10" fmla="*/ 178 w 178"/>
                <a:gd name="T11" fmla="*/ 365 h 365"/>
                <a:gd name="T12" fmla="*/ 0 w 178"/>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8" h="365">
                  <a:moveTo>
                    <a:pt x="0" y="365"/>
                  </a:moveTo>
                  <a:cubicBezTo>
                    <a:pt x="0" y="2"/>
                    <a:pt x="0" y="2"/>
                    <a:pt x="0" y="2"/>
                  </a:cubicBezTo>
                  <a:cubicBezTo>
                    <a:pt x="0" y="1"/>
                    <a:pt x="1" y="0"/>
                    <a:pt x="2" y="0"/>
                  </a:cubicBezTo>
                  <a:cubicBezTo>
                    <a:pt x="176" y="0"/>
                    <a:pt x="176" y="0"/>
                    <a:pt x="176" y="0"/>
                  </a:cubicBezTo>
                  <a:cubicBezTo>
                    <a:pt x="177" y="0"/>
                    <a:pt x="178" y="1"/>
                    <a:pt x="178" y="2"/>
                  </a:cubicBezTo>
                  <a:cubicBezTo>
                    <a:pt x="178" y="365"/>
                    <a:pt x="178" y="365"/>
                    <a:pt x="178"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0" name="Rectangle 382">
              <a:extLst>
                <a:ext uri="{FF2B5EF4-FFF2-40B4-BE49-F238E27FC236}">
                  <a16:creationId xmlns:a16="http://schemas.microsoft.com/office/drawing/2014/main" id="{FB3F9ED5-EA45-4CF5-BBE2-A2AE9653F014}"/>
                </a:ext>
              </a:extLst>
            </p:cNvPr>
            <p:cNvSpPr>
              <a:spLocks noChangeArrowheads="1"/>
            </p:cNvSpPr>
            <p:nvPr/>
          </p:nvSpPr>
          <p:spPr bwMode="auto">
            <a:xfrm>
              <a:off x="9382719" y="6026272"/>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1" name="Rectangle 383">
              <a:extLst>
                <a:ext uri="{FF2B5EF4-FFF2-40B4-BE49-F238E27FC236}">
                  <a16:creationId xmlns:a16="http://schemas.microsoft.com/office/drawing/2014/main" id="{A101842C-B468-4FDB-905E-FE66DFD6418E}"/>
                </a:ext>
              </a:extLst>
            </p:cNvPr>
            <p:cNvSpPr>
              <a:spLocks noChangeArrowheads="1"/>
            </p:cNvSpPr>
            <p:nvPr/>
          </p:nvSpPr>
          <p:spPr bwMode="auto">
            <a:xfrm>
              <a:off x="9394035"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2" name="Rectangle 384">
              <a:extLst>
                <a:ext uri="{FF2B5EF4-FFF2-40B4-BE49-F238E27FC236}">
                  <a16:creationId xmlns:a16="http://schemas.microsoft.com/office/drawing/2014/main" id="{2C3DAB88-958F-4030-A933-F4FB32E699E1}"/>
                </a:ext>
              </a:extLst>
            </p:cNvPr>
            <p:cNvSpPr>
              <a:spLocks noChangeArrowheads="1"/>
            </p:cNvSpPr>
            <p:nvPr/>
          </p:nvSpPr>
          <p:spPr bwMode="auto">
            <a:xfrm>
              <a:off x="9405352"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3" name="Rectangle 385">
              <a:extLst>
                <a:ext uri="{FF2B5EF4-FFF2-40B4-BE49-F238E27FC236}">
                  <a16:creationId xmlns:a16="http://schemas.microsoft.com/office/drawing/2014/main" id="{ECFA9E02-EC4A-4E83-9C9C-09515FA160E6}"/>
                </a:ext>
              </a:extLst>
            </p:cNvPr>
            <p:cNvSpPr>
              <a:spLocks noChangeArrowheads="1"/>
            </p:cNvSpPr>
            <p:nvPr/>
          </p:nvSpPr>
          <p:spPr bwMode="auto">
            <a:xfrm>
              <a:off x="9415052"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4" name="Rectangle 386">
              <a:extLst>
                <a:ext uri="{FF2B5EF4-FFF2-40B4-BE49-F238E27FC236}">
                  <a16:creationId xmlns:a16="http://schemas.microsoft.com/office/drawing/2014/main" id="{3EB89BCA-F1D5-4AE4-B616-2CC930F9C1DF}"/>
                </a:ext>
              </a:extLst>
            </p:cNvPr>
            <p:cNvSpPr>
              <a:spLocks noChangeArrowheads="1"/>
            </p:cNvSpPr>
            <p:nvPr/>
          </p:nvSpPr>
          <p:spPr bwMode="auto">
            <a:xfrm>
              <a:off x="9426367"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5" name="Rectangle 387">
              <a:extLst>
                <a:ext uri="{FF2B5EF4-FFF2-40B4-BE49-F238E27FC236}">
                  <a16:creationId xmlns:a16="http://schemas.microsoft.com/office/drawing/2014/main" id="{B5864B51-6A9C-4960-8A5C-39AC13333A67}"/>
                </a:ext>
              </a:extLst>
            </p:cNvPr>
            <p:cNvSpPr>
              <a:spLocks noChangeArrowheads="1"/>
            </p:cNvSpPr>
            <p:nvPr/>
          </p:nvSpPr>
          <p:spPr bwMode="auto">
            <a:xfrm>
              <a:off x="9436067"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6" name="Rectangle 388">
              <a:extLst>
                <a:ext uri="{FF2B5EF4-FFF2-40B4-BE49-F238E27FC236}">
                  <a16:creationId xmlns:a16="http://schemas.microsoft.com/office/drawing/2014/main" id="{1E7F05C3-C5BF-4859-96D3-28A9D6553B76}"/>
                </a:ext>
              </a:extLst>
            </p:cNvPr>
            <p:cNvSpPr>
              <a:spLocks noChangeArrowheads="1"/>
            </p:cNvSpPr>
            <p:nvPr/>
          </p:nvSpPr>
          <p:spPr bwMode="auto">
            <a:xfrm>
              <a:off x="9447383"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7" name="Oval 389">
              <a:extLst>
                <a:ext uri="{FF2B5EF4-FFF2-40B4-BE49-F238E27FC236}">
                  <a16:creationId xmlns:a16="http://schemas.microsoft.com/office/drawing/2014/main" id="{C5118667-DF57-476C-ACB1-7CFB064DBA33}"/>
                </a:ext>
              </a:extLst>
            </p:cNvPr>
            <p:cNvSpPr>
              <a:spLocks noChangeArrowheads="1"/>
            </p:cNvSpPr>
            <p:nvPr/>
          </p:nvSpPr>
          <p:spPr bwMode="auto">
            <a:xfrm>
              <a:off x="9778785" y="6051172"/>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8" name="Rectangle 390">
              <a:extLst>
                <a:ext uri="{FF2B5EF4-FFF2-40B4-BE49-F238E27FC236}">
                  <a16:creationId xmlns:a16="http://schemas.microsoft.com/office/drawing/2014/main" id="{A6FB965E-65AA-4E4C-811A-595FA0860098}"/>
                </a:ext>
              </a:extLst>
            </p:cNvPr>
            <p:cNvSpPr>
              <a:spLocks noChangeArrowheads="1"/>
            </p:cNvSpPr>
            <p:nvPr/>
          </p:nvSpPr>
          <p:spPr bwMode="auto">
            <a:xfrm>
              <a:off x="9382719" y="610719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9" name="Rectangle 391">
              <a:extLst>
                <a:ext uri="{FF2B5EF4-FFF2-40B4-BE49-F238E27FC236}">
                  <a16:creationId xmlns:a16="http://schemas.microsoft.com/office/drawing/2014/main" id="{1D58C953-6326-41D6-B6F4-20E96B5D36B4}"/>
                </a:ext>
              </a:extLst>
            </p:cNvPr>
            <p:cNvSpPr>
              <a:spLocks noChangeArrowheads="1"/>
            </p:cNvSpPr>
            <p:nvPr/>
          </p:nvSpPr>
          <p:spPr bwMode="auto">
            <a:xfrm>
              <a:off x="9394035"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0" name="Rectangle 392">
              <a:extLst>
                <a:ext uri="{FF2B5EF4-FFF2-40B4-BE49-F238E27FC236}">
                  <a16:creationId xmlns:a16="http://schemas.microsoft.com/office/drawing/2014/main" id="{E29FDDC4-6FA6-468A-AC33-16ECBA00D485}"/>
                </a:ext>
              </a:extLst>
            </p:cNvPr>
            <p:cNvSpPr>
              <a:spLocks noChangeArrowheads="1"/>
            </p:cNvSpPr>
            <p:nvPr/>
          </p:nvSpPr>
          <p:spPr bwMode="auto">
            <a:xfrm>
              <a:off x="9405352"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1" name="Rectangle 393">
              <a:extLst>
                <a:ext uri="{FF2B5EF4-FFF2-40B4-BE49-F238E27FC236}">
                  <a16:creationId xmlns:a16="http://schemas.microsoft.com/office/drawing/2014/main" id="{30AEB87C-926D-41FE-8251-9DF28D6887AE}"/>
                </a:ext>
              </a:extLst>
            </p:cNvPr>
            <p:cNvSpPr>
              <a:spLocks noChangeArrowheads="1"/>
            </p:cNvSpPr>
            <p:nvPr/>
          </p:nvSpPr>
          <p:spPr bwMode="auto">
            <a:xfrm>
              <a:off x="9415052"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2" name="Rectangle 394">
              <a:extLst>
                <a:ext uri="{FF2B5EF4-FFF2-40B4-BE49-F238E27FC236}">
                  <a16:creationId xmlns:a16="http://schemas.microsoft.com/office/drawing/2014/main" id="{C2C3259E-C90A-4B9A-A0FE-D4FFEBC4D88A}"/>
                </a:ext>
              </a:extLst>
            </p:cNvPr>
            <p:cNvSpPr>
              <a:spLocks noChangeArrowheads="1"/>
            </p:cNvSpPr>
            <p:nvPr/>
          </p:nvSpPr>
          <p:spPr bwMode="auto">
            <a:xfrm>
              <a:off x="9426367"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3" name="Rectangle 395">
              <a:extLst>
                <a:ext uri="{FF2B5EF4-FFF2-40B4-BE49-F238E27FC236}">
                  <a16:creationId xmlns:a16="http://schemas.microsoft.com/office/drawing/2014/main" id="{99483F58-616E-4030-B593-2FC278092CE7}"/>
                </a:ext>
              </a:extLst>
            </p:cNvPr>
            <p:cNvSpPr>
              <a:spLocks noChangeArrowheads="1"/>
            </p:cNvSpPr>
            <p:nvPr/>
          </p:nvSpPr>
          <p:spPr bwMode="auto">
            <a:xfrm>
              <a:off x="9436067"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4" name="Rectangle 396">
              <a:extLst>
                <a:ext uri="{FF2B5EF4-FFF2-40B4-BE49-F238E27FC236}">
                  <a16:creationId xmlns:a16="http://schemas.microsoft.com/office/drawing/2014/main" id="{D39B1FA9-2849-41D8-B7A5-C00A9A8DE78B}"/>
                </a:ext>
              </a:extLst>
            </p:cNvPr>
            <p:cNvSpPr>
              <a:spLocks noChangeArrowheads="1"/>
            </p:cNvSpPr>
            <p:nvPr/>
          </p:nvSpPr>
          <p:spPr bwMode="auto">
            <a:xfrm>
              <a:off x="9447383"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5" name="Oval 397">
              <a:extLst>
                <a:ext uri="{FF2B5EF4-FFF2-40B4-BE49-F238E27FC236}">
                  <a16:creationId xmlns:a16="http://schemas.microsoft.com/office/drawing/2014/main" id="{B4725956-F765-403D-882C-AF9F2024E33D}"/>
                </a:ext>
              </a:extLst>
            </p:cNvPr>
            <p:cNvSpPr>
              <a:spLocks noChangeArrowheads="1"/>
            </p:cNvSpPr>
            <p:nvPr/>
          </p:nvSpPr>
          <p:spPr bwMode="auto">
            <a:xfrm>
              <a:off x="9778785" y="6133655"/>
              <a:ext cx="16166"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6" name="Rectangle 398">
              <a:extLst>
                <a:ext uri="{FF2B5EF4-FFF2-40B4-BE49-F238E27FC236}">
                  <a16:creationId xmlns:a16="http://schemas.microsoft.com/office/drawing/2014/main" id="{F4F61E21-4664-4207-8069-5FE9837A670C}"/>
                </a:ext>
              </a:extLst>
            </p:cNvPr>
            <p:cNvSpPr>
              <a:spLocks noChangeArrowheads="1"/>
            </p:cNvSpPr>
            <p:nvPr/>
          </p:nvSpPr>
          <p:spPr bwMode="auto">
            <a:xfrm>
              <a:off x="9382719" y="6191238"/>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7" name="Rectangle 399">
              <a:extLst>
                <a:ext uri="{FF2B5EF4-FFF2-40B4-BE49-F238E27FC236}">
                  <a16:creationId xmlns:a16="http://schemas.microsoft.com/office/drawing/2014/main" id="{2284932A-C7A0-4EF1-9918-25BAC84B9712}"/>
                </a:ext>
              </a:extLst>
            </p:cNvPr>
            <p:cNvSpPr>
              <a:spLocks noChangeArrowheads="1"/>
            </p:cNvSpPr>
            <p:nvPr/>
          </p:nvSpPr>
          <p:spPr bwMode="auto">
            <a:xfrm>
              <a:off x="9394035"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8" name="Rectangle 400">
              <a:extLst>
                <a:ext uri="{FF2B5EF4-FFF2-40B4-BE49-F238E27FC236}">
                  <a16:creationId xmlns:a16="http://schemas.microsoft.com/office/drawing/2014/main" id="{CD8EF440-833D-48AB-A7B9-C036F7599933}"/>
                </a:ext>
              </a:extLst>
            </p:cNvPr>
            <p:cNvSpPr>
              <a:spLocks noChangeArrowheads="1"/>
            </p:cNvSpPr>
            <p:nvPr/>
          </p:nvSpPr>
          <p:spPr bwMode="auto">
            <a:xfrm>
              <a:off x="9405352"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9" name="Rectangle 401">
              <a:extLst>
                <a:ext uri="{FF2B5EF4-FFF2-40B4-BE49-F238E27FC236}">
                  <a16:creationId xmlns:a16="http://schemas.microsoft.com/office/drawing/2014/main" id="{C71AA8D8-B0E7-47E0-BD7A-75DDC420AEE6}"/>
                </a:ext>
              </a:extLst>
            </p:cNvPr>
            <p:cNvSpPr>
              <a:spLocks noChangeArrowheads="1"/>
            </p:cNvSpPr>
            <p:nvPr/>
          </p:nvSpPr>
          <p:spPr bwMode="auto">
            <a:xfrm>
              <a:off x="9415052"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0" name="Rectangle 402">
              <a:extLst>
                <a:ext uri="{FF2B5EF4-FFF2-40B4-BE49-F238E27FC236}">
                  <a16:creationId xmlns:a16="http://schemas.microsoft.com/office/drawing/2014/main" id="{111C0D4D-5C3C-49DB-9438-86CFCE7E4189}"/>
                </a:ext>
              </a:extLst>
            </p:cNvPr>
            <p:cNvSpPr>
              <a:spLocks noChangeArrowheads="1"/>
            </p:cNvSpPr>
            <p:nvPr/>
          </p:nvSpPr>
          <p:spPr bwMode="auto">
            <a:xfrm>
              <a:off x="9426367"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1" name="Rectangle 403">
              <a:extLst>
                <a:ext uri="{FF2B5EF4-FFF2-40B4-BE49-F238E27FC236}">
                  <a16:creationId xmlns:a16="http://schemas.microsoft.com/office/drawing/2014/main" id="{CD769B5D-5ACD-4AA8-A76A-C5DA9814815F}"/>
                </a:ext>
              </a:extLst>
            </p:cNvPr>
            <p:cNvSpPr>
              <a:spLocks noChangeArrowheads="1"/>
            </p:cNvSpPr>
            <p:nvPr/>
          </p:nvSpPr>
          <p:spPr bwMode="auto">
            <a:xfrm>
              <a:off x="9436067"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2" name="Rectangle 404">
              <a:extLst>
                <a:ext uri="{FF2B5EF4-FFF2-40B4-BE49-F238E27FC236}">
                  <a16:creationId xmlns:a16="http://schemas.microsoft.com/office/drawing/2014/main" id="{492EFF38-3D79-4267-A4C5-C1ECB02DB8D4}"/>
                </a:ext>
              </a:extLst>
            </p:cNvPr>
            <p:cNvSpPr>
              <a:spLocks noChangeArrowheads="1"/>
            </p:cNvSpPr>
            <p:nvPr/>
          </p:nvSpPr>
          <p:spPr bwMode="auto">
            <a:xfrm>
              <a:off x="9447383"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3" name="Oval 405">
              <a:extLst>
                <a:ext uri="{FF2B5EF4-FFF2-40B4-BE49-F238E27FC236}">
                  <a16:creationId xmlns:a16="http://schemas.microsoft.com/office/drawing/2014/main" id="{F43E7AC5-99E8-4396-9BAB-81E6D124B417}"/>
                </a:ext>
              </a:extLst>
            </p:cNvPr>
            <p:cNvSpPr>
              <a:spLocks noChangeArrowheads="1"/>
            </p:cNvSpPr>
            <p:nvPr/>
          </p:nvSpPr>
          <p:spPr bwMode="auto">
            <a:xfrm>
              <a:off x="9778785" y="6214582"/>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4" name="Rectangle 407">
              <a:extLst>
                <a:ext uri="{FF2B5EF4-FFF2-40B4-BE49-F238E27FC236}">
                  <a16:creationId xmlns:a16="http://schemas.microsoft.com/office/drawing/2014/main" id="{5F73B7F1-9695-4925-8EF1-882BBE4CBE18}"/>
                </a:ext>
              </a:extLst>
            </p:cNvPr>
            <p:cNvSpPr>
              <a:spLocks noChangeArrowheads="1"/>
            </p:cNvSpPr>
            <p:nvPr/>
          </p:nvSpPr>
          <p:spPr bwMode="auto">
            <a:xfrm>
              <a:off x="9382719" y="6273722"/>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5" name="Rectangle 408">
              <a:extLst>
                <a:ext uri="{FF2B5EF4-FFF2-40B4-BE49-F238E27FC236}">
                  <a16:creationId xmlns:a16="http://schemas.microsoft.com/office/drawing/2014/main" id="{FB874A4F-6A72-467A-89AC-290B8A9234E7}"/>
                </a:ext>
              </a:extLst>
            </p:cNvPr>
            <p:cNvSpPr>
              <a:spLocks noChangeArrowheads="1"/>
            </p:cNvSpPr>
            <p:nvPr/>
          </p:nvSpPr>
          <p:spPr bwMode="auto">
            <a:xfrm>
              <a:off x="9394036"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6" name="Rectangle 409">
              <a:extLst>
                <a:ext uri="{FF2B5EF4-FFF2-40B4-BE49-F238E27FC236}">
                  <a16:creationId xmlns:a16="http://schemas.microsoft.com/office/drawing/2014/main" id="{43430193-E807-42D5-BCA4-46813176DD58}"/>
                </a:ext>
              </a:extLst>
            </p:cNvPr>
            <p:cNvSpPr>
              <a:spLocks noChangeArrowheads="1"/>
            </p:cNvSpPr>
            <p:nvPr/>
          </p:nvSpPr>
          <p:spPr bwMode="auto">
            <a:xfrm>
              <a:off x="9405352"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7" name="Rectangle 410">
              <a:extLst>
                <a:ext uri="{FF2B5EF4-FFF2-40B4-BE49-F238E27FC236}">
                  <a16:creationId xmlns:a16="http://schemas.microsoft.com/office/drawing/2014/main" id="{EF09D7B5-5697-41E6-B691-832F6F4DC0CD}"/>
                </a:ext>
              </a:extLst>
            </p:cNvPr>
            <p:cNvSpPr>
              <a:spLocks noChangeArrowheads="1"/>
            </p:cNvSpPr>
            <p:nvPr/>
          </p:nvSpPr>
          <p:spPr bwMode="auto">
            <a:xfrm>
              <a:off x="9415052"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8" name="Rectangle 411">
              <a:extLst>
                <a:ext uri="{FF2B5EF4-FFF2-40B4-BE49-F238E27FC236}">
                  <a16:creationId xmlns:a16="http://schemas.microsoft.com/office/drawing/2014/main" id="{786463BE-B2B6-4B73-8F69-C3442C2F9E4E}"/>
                </a:ext>
              </a:extLst>
            </p:cNvPr>
            <p:cNvSpPr>
              <a:spLocks noChangeArrowheads="1"/>
            </p:cNvSpPr>
            <p:nvPr/>
          </p:nvSpPr>
          <p:spPr bwMode="auto">
            <a:xfrm>
              <a:off x="9426368"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9" name="Rectangle 412">
              <a:extLst>
                <a:ext uri="{FF2B5EF4-FFF2-40B4-BE49-F238E27FC236}">
                  <a16:creationId xmlns:a16="http://schemas.microsoft.com/office/drawing/2014/main" id="{F2E1D576-E326-47B7-8F8C-2EDEBE4E7E16}"/>
                </a:ext>
              </a:extLst>
            </p:cNvPr>
            <p:cNvSpPr>
              <a:spLocks noChangeArrowheads="1"/>
            </p:cNvSpPr>
            <p:nvPr/>
          </p:nvSpPr>
          <p:spPr bwMode="auto">
            <a:xfrm>
              <a:off x="9436068"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0" name="Rectangle 413">
              <a:extLst>
                <a:ext uri="{FF2B5EF4-FFF2-40B4-BE49-F238E27FC236}">
                  <a16:creationId xmlns:a16="http://schemas.microsoft.com/office/drawing/2014/main" id="{05D5593D-25EE-4CEC-BC9C-1F5DCF18A8B5}"/>
                </a:ext>
              </a:extLst>
            </p:cNvPr>
            <p:cNvSpPr>
              <a:spLocks noChangeArrowheads="1"/>
            </p:cNvSpPr>
            <p:nvPr/>
          </p:nvSpPr>
          <p:spPr bwMode="auto">
            <a:xfrm>
              <a:off x="9447383"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1" name="Oval 414">
              <a:extLst>
                <a:ext uri="{FF2B5EF4-FFF2-40B4-BE49-F238E27FC236}">
                  <a16:creationId xmlns:a16="http://schemas.microsoft.com/office/drawing/2014/main" id="{BFF8BE56-51E9-47D1-A10B-0EFF317623A3}"/>
                </a:ext>
              </a:extLst>
            </p:cNvPr>
            <p:cNvSpPr>
              <a:spLocks noChangeArrowheads="1"/>
            </p:cNvSpPr>
            <p:nvPr/>
          </p:nvSpPr>
          <p:spPr bwMode="auto">
            <a:xfrm>
              <a:off x="9778787" y="6298623"/>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2" name="Rectangle 415">
              <a:extLst>
                <a:ext uri="{FF2B5EF4-FFF2-40B4-BE49-F238E27FC236}">
                  <a16:creationId xmlns:a16="http://schemas.microsoft.com/office/drawing/2014/main" id="{054CAA9C-BB0D-4C85-969D-342915A3B8C8}"/>
                </a:ext>
              </a:extLst>
            </p:cNvPr>
            <p:cNvSpPr>
              <a:spLocks noChangeArrowheads="1"/>
            </p:cNvSpPr>
            <p:nvPr/>
          </p:nvSpPr>
          <p:spPr bwMode="auto">
            <a:xfrm>
              <a:off x="9382719" y="635464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3" name="Rectangle 416">
              <a:extLst>
                <a:ext uri="{FF2B5EF4-FFF2-40B4-BE49-F238E27FC236}">
                  <a16:creationId xmlns:a16="http://schemas.microsoft.com/office/drawing/2014/main" id="{36259E28-7868-46EC-B0BD-0D39E324FADE}"/>
                </a:ext>
              </a:extLst>
            </p:cNvPr>
            <p:cNvSpPr>
              <a:spLocks noChangeArrowheads="1"/>
            </p:cNvSpPr>
            <p:nvPr/>
          </p:nvSpPr>
          <p:spPr bwMode="auto">
            <a:xfrm>
              <a:off x="9394036"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4" name="Rectangle 417">
              <a:extLst>
                <a:ext uri="{FF2B5EF4-FFF2-40B4-BE49-F238E27FC236}">
                  <a16:creationId xmlns:a16="http://schemas.microsoft.com/office/drawing/2014/main" id="{CA236A18-3584-46A0-B174-D01F30F7B0EA}"/>
                </a:ext>
              </a:extLst>
            </p:cNvPr>
            <p:cNvSpPr>
              <a:spLocks noChangeArrowheads="1"/>
            </p:cNvSpPr>
            <p:nvPr/>
          </p:nvSpPr>
          <p:spPr bwMode="auto">
            <a:xfrm>
              <a:off x="9405352"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5" name="Rectangle 418">
              <a:extLst>
                <a:ext uri="{FF2B5EF4-FFF2-40B4-BE49-F238E27FC236}">
                  <a16:creationId xmlns:a16="http://schemas.microsoft.com/office/drawing/2014/main" id="{15C58BC1-CED2-4355-8BC1-1ECE6EEE2540}"/>
                </a:ext>
              </a:extLst>
            </p:cNvPr>
            <p:cNvSpPr>
              <a:spLocks noChangeArrowheads="1"/>
            </p:cNvSpPr>
            <p:nvPr/>
          </p:nvSpPr>
          <p:spPr bwMode="auto">
            <a:xfrm>
              <a:off x="9415052"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6" name="Rectangle 419">
              <a:extLst>
                <a:ext uri="{FF2B5EF4-FFF2-40B4-BE49-F238E27FC236}">
                  <a16:creationId xmlns:a16="http://schemas.microsoft.com/office/drawing/2014/main" id="{81AA52FA-9789-4EC5-B150-0AB9C334D021}"/>
                </a:ext>
              </a:extLst>
            </p:cNvPr>
            <p:cNvSpPr>
              <a:spLocks noChangeArrowheads="1"/>
            </p:cNvSpPr>
            <p:nvPr/>
          </p:nvSpPr>
          <p:spPr bwMode="auto">
            <a:xfrm>
              <a:off x="9426368"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7" name="Rectangle 420">
              <a:extLst>
                <a:ext uri="{FF2B5EF4-FFF2-40B4-BE49-F238E27FC236}">
                  <a16:creationId xmlns:a16="http://schemas.microsoft.com/office/drawing/2014/main" id="{9BB29FE9-D8E7-4243-8D19-6A7E708A9DFC}"/>
                </a:ext>
              </a:extLst>
            </p:cNvPr>
            <p:cNvSpPr>
              <a:spLocks noChangeArrowheads="1"/>
            </p:cNvSpPr>
            <p:nvPr/>
          </p:nvSpPr>
          <p:spPr bwMode="auto">
            <a:xfrm>
              <a:off x="9436068"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8" name="Rectangle 421">
              <a:extLst>
                <a:ext uri="{FF2B5EF4-FFF2-40B4-BE49-F238E27FC236}">
                  <a16:creationId xmlns:a16="http://schemas.microsoft.com/office/drawing/2014/main" id="{8853DBD0-7ACA-4184-B449-A22026C003B5}"/>
                </a:ext>
              </a:extLst>
            </p:cNvPr>
            <p:cNvSpPr>
              <a:spLocks noChangeArrowheads="1"/>
            </p:cNvSpPr>
            <p:nvPr/>
          </p:nvSpPr>
          <p:spPr bwMode="auto">
            <a:xfrm>
              <a:off x="9447383"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9" name="Oval 422">
              <a:extLst>
                <a:ext uri="{FF2B5EF4-FFF2-40B4-BE49-F238E27FC236}">
                  <a16:creationId xmlns:a16="http://schemas.microsoft.com/office/drawing/2014/main" id="{41D43E0E-C861-411C-9525-9DA5E66BE1BF}"/>
                </a:ext>
              </a:extLst>
            </p:cNvPr>
            <p:cNvSpPr>
              <a:spLocks noChangeArrowheads="1"/>
            </p:cNvSpPr>
            <p:nvPr/>
          </p:nvSpPr>
          <p:spPr bwMode="auto">
            <a:xfrm>
              <a:off x="9778787" y="6381106"/>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0" name="Rectangle 423">
              <a:extLst>
                <a:ext uri="{FF2B5EF4-FFF2-40B4-BE49-F238E27FC236}">
                  <a16:creationId xmlns:a16="http://schemas.microsoft.com/office/drawing/2014/main" id="{C3B3BA6F-3B66-4D35-ACB5-A453294299EF}"/>
                </a:ext>
              </a:extLst>
            </p:cNvPr>
            <p:cNvSpPr>
              <a:spLocks noChangeArrowheads="1"/>
            </p:cNvSpPr>
            <p:nvPr/>
          </p:nvSpPr>
          <p:spPr bwMode="auto">
            <a:xfrm>
              <a:off x="9382719" y="6438688"/>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1" name="Rectangle 424">
              <a:extLst>
                <a:ext uri="{FF2B5EF4-FFF2-40B4-BE49-F238E27FC236}">
                  <a16:creationId xmlns:a16="http://schemas.microsoft.com/office/drawing/2014/main" id="{ECD9C4D0-A8DA-4454-94D5-10E623232EA4}"/>
                </a:ext>
              </a:extLst>
            </p:cNvPr>
            <p:cNvSpPr>
              <a:spLocks noChangeArrowheads="1"/>
            </p:cNvSpPr>
            <p:nvPr/>
          </p:nvSpPr>
          <p:spPr bwMode="auto">
            <a:xfrm>
              <a:off x="9394036"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2" name="Rectangle 425">
              <a:extLst>
                <a:ext uri="{FF2B5EF4-FFF2-40B4-BE49-F238E27FC236}">
                  <a16:creationId xmlns:a16="http://schemas.microsoft.com/office/drawing/2014/main" id="{25A117FE-BF55-453B-B595-EBC780A14BBF}"/>
                </a:ext>
              </a:extLst>
            </p:cNvPr>
            <p:cNvSpPr>
              <a:spLocks noChangeArrowheads="1"/>
            </p:cNvSpPr>
            <p:nvPr/>
          </p:nvSpPr>
          <p:spPr bwMode="auto">
            <a:xfrm>
              <a:off x="9405352"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3" name="Rectangle 426">
              <a:extLst>
                <a:ext uri="{FF2B5EF4-FFF2-40B4-BE49-F238E27FC236}">
                  <a16:creationId xmlns:a16="http://schemas.microsoft.com/office/drawing/2014/main" id="{AC03BE85-B258-4B7C-9890-FDFD47F6D7BF}"/>
                </a:ext>
              </a:extLst>
            </p:cNvPr>
            <p:cNvSpPr>
              <a:spLocks noChangeArrowheads="1"/>
            </p:cNvSpPr>
            <p:nvPr/>
          </p:nvSpPr>
          <p:spPr bwMode="auto">
            <a:xfrm>
              <a:off x="9415052"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4" name="Rectangle 427">
              <a:extLst>
                <a:ext uri="{FF2B5EF4-FFF2-40B4-BE49-F238E27FC236}">
                  <a16:creationId xmlns:a16="http://schemas.microsoft.com/office/drawing/2014/main" id="{8684A03C-3B6F-45C8-93A6-56EB4FB4DCCF}"/>
                </a:ext>
              </a:extLst>
            </p:cNvPr>
            <p:cNvSpPr>
              <a:spLocks noChangeArrowheads="1"/>
            </p:cNvSpPr>
            <p:nvPr/>
          </p:nvSpPr>
          <p:spPr bwMode="auto">
            <a:xfrm>
              <a:off x="9426368"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5" name="Rectangle 428">
              <a:extLst>
                <a:ext uri="{FF2B5EF4-FFF2-40B4-BE49-F238E27FC236}">
                  <a16:creationId xmlns:a16="http://schemas.microsoft.com/office/drawing/2014/main" id="{47E83131-E280-4ED8-8AFA-F0D11863CB3E}"/>
                </a:ext>
              </a:extLst>
            </p:cNvPr>
            <p:cNvSpPr>
              <a:spLocks noChangeArrowheads="1"/>
            </p:cNvSpPr>
            <p:nvPr/>
          </p:nvSpPr>
          <p:spPr bwMode="auto">
            <a:xfrm>
              <a:off x="9436068"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6" name="Rectangle 429">
              <a:extLst>
                <a:ext uri="{FF2B5EF4-FFF2-40B4-BE49-F238E27FC236}">
                  <a16:creationId xmlns:a16="http://schemas.microsoft.com/office/drawing/2014/main" id="{166E508B-6CCC-45DC-B9CA-7EA9FE256B5A}"/>
                </a:ext>
              </a:extLst>
            </p:cNvPr>
            <p:cNvSpPr>
              <a:spLocks noChangeArrowheads="1"/>
            </p:cNvSpPr>
            <p:nvPr/>
          </p:nvSpPr>
          <p:spPr bwMode="auto">
            <a:xfrm>
              <a:off x="9447383"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7" name="Oval 430">
              <a:extLst>
                <a:ext uri="{FF2B5EF4-FFF2-40B4-BE49-F238E27FC236}">
                  <a16:creationId xmlns:a16="http://schemas.microsoft.com/office/drawing/2014/main" id="{5A917A9F-0AE1-4241-B092-99CA0AA377D4}"/>
                </a:ext>
              </a:extLst>
            </p:cNvPr>
            <p:cNvSpPr>
              <a:spLocks noChangeArrowheads="1"/>
            </p:cNvSpPr>
            <p:nvPr/>
          </p:nvSpPr>
          <p:spPr bwMode="auto">
            <a:xfrm>
              <a:off x="9778787" y="6462032"/>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8" name="Rectangle 431">
              <a:extLst>
                <a:ext uri="{FF2B5EF4-FFF2-40B4-BE49-F238E27FC236}">
                  <a16:creationId xmlns:a16="http://schemas.microsoft.com/office/drawing/2014/main" id="{1B0CA81B-8C74-4902-B1FB-95F04C9879BD}"/>
                </a:ext>
              </a:extLst>
            </p:cNvPr>
            <p:cNvSpPr>
              <a:spLocks noChangeArrowheads="1"/>
            </p:cNvSpPr>
            <p:nvPr/>
          </p:nvSpPr>
          <p:spPr bwMode="auto">
            <a:xfrm>
              <a:off x="9382719" y="6521172"/>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9" name="Rectangle 432">
              <a:extLst>
                <a:ext uri="{FF2B5EF4-FFF2-40B4-BE49-F238E27FC236}">
                  <a16:creationId xmlns:a16="http://schemas.microsoft.com/office/drawing/2014/main" id="{D1705E8B-2B07-4BD2-AEA6-97D6B12F03D1}"/>
                </a:ext>
              </a:extLst>
            </p:cNvPr>
            <p:cNvSpPr>
              <a:spLocks noChangeArrowheads="1"/>
            </p:cNvSpPr>
            <p:nvPr/>
          </p:nvSpPr>
          <p:spPr bwMode="auto">
            <a:xfrm>
              <a:off x="9394036"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0" name="Rectangle 433">
              <a:extLst>
                <a:ext uri="{FF2B5EF4-FFF2-40B4-BE49-F238E27FC236}">
                  <a16:creationId xmlns:a16="http://schemas.microsoft.com/office/drawing/2014/main" id="{0AC0D476-CF51-42C9-B3EC-6BBC68AD0EBA}"/>
                </a:ext>
              </a:extLst>
            </p:cNvPr>
            <p:cNvSpPr>
              <a:spLocks noChangeArrowheads="1"/>
            </p:cNvSpPr>
            <p:nvPr/>
          </p:nvSpPr>
          <p:spPr bwMode="auto">
            <a:xfrm>
              <a:off x="9405352"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1" name="Rectangle 434">
              <a:extLst>
                <a:ext uri="{FF2B5EF4-FFF2-40B4-BE49-F238E27FC236}">
                  <a16:creationId xmlns:a16="http://schemas.microsoft.com/office/drawing/2014/main" id="{FC3AEF99-730A-4E43-9D8A-880C41A7A54B}"/>
                </a:ext>
              </a:extLst>
            </p:cNvPr>
            <p:cNvSpPr>
              <a:spLocks noChangeArrowheads="1"/>
            </p:cNvSpPr>
            <p:nvPr/>
          </p:nvSpPr>
          <p:spPr bwMode="auto">
            <a:xfrm>
              <a:off x="9415052"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2" name="Rectangle 435">
              <a:extLst>
                <a:ext uri="{FF2B5EF4-FFF2-40B4-BE49-F238E27FC236}">
                  <a16:creationId xmlns:a16="http://schemas.microsoft.com/office/drawing/2014/main" id="{6535BF85-4865-4B8E-BA78-7394D5E18F53}"/>
                </a:ext>
              </a:extLst>
            </p:cNvPr>
            <p:cNvSpPr>
              <a:spLocks noChangeArrowheads="1"/>
            </p:cNvSpPr>
            <p:nvPr/>
          </p:nvSpPr>
          <p:spPr bwMode="auto">
            <a:xfrm>
              <a:off x="9426368"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3" name="Rectangle 436">
              <a:extLst>
                <a:ext uri="{FF2B5EF4-FFF2-40B4-BE49-F238E27FC236}">
                  <a16:creationId xmlns:a16="http://schemas.microsoft.com/office/drawing/2014/main" id="{28CFB5D4-B38E-4703-BFC6-6D80147512C4}"/>
                </a:ext>
              </a:extLst>
            </p:cNvPr>
            <p:cNvSpPr>
              <a:spLocks noChangeArrowheads="1"/>
            </p:cNvSpPr>
            <p:nvPr/>
          </p:nvSpPr>
          <p:spPr bwMode="auto">
            <a:xfrm>
              <a:off x="9436068"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4" name="Rectangle 437">
              <a:extLst>
                <a:ext uri="{FF2B5EF4-FFF2-40B4-BE49-F238E27FC236}">
                  <a16:creationId xmlns:a16="http://schemas.microsoft.com/office/drawing/2014/main" id="{812A9780-286C-4FE8-ACA7-AF4899254DF2}"/>
                </a:ext>
              </a:extLst>
            </p:cNvPr>
            <p:cNvSpPr>
              <a:spLocks noChangeArrowheads="1"/>
            </p:cNvSpPr>
            <p:nvPr/>
          </p:nvSpPr>
          <p:spPr bwMode="auto">
            <a:xfrm>
              <a:off x="9447383"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5" name="Oval 438">
              <a:extLst>
                <a:ext uri="{FF2B5EF4-FFF2-40B4-BE49-F238E27FC236}">
                  <a16:creationId xmlns:a16="http://schemas.microsoft.com/office/drawing/2014/main" id="{F05A3D88-BBFB-4A39-8DC4-99FB5EE14A03}"/>
                </a:ext>
              </a:extLst>
            </p:cNvPr>
            <p:cNvSpPr>
              <a:spLocks noChangeArrowheads="1"/>
            </p:cNvSpPr>
            <p:nvPr/>
          </p:nvSpPr>
          <p:spPr bwMode="auto">
            <a:xfrm>
              <a:off x="9778787" y="6546073"/>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6" name="Rectangle 439">
              <a:extLst>
                <a:ext uri="{FF2B5EF4-FFF2-40B4-BE49-F238E27FC236}">
                  <a16:creationId xmlns:a16="http://schemas.microsoft.com/office/drawing/2014/main" id="{BA4ED9B6-397E-4512-A145-9568B11C13A6}"/>
                </a:ext>
              </a:extLst>
            </p:cNvPr>
            <p:cNvSpPr>
              <a:spLocks noChangeArrowheads="1"/>
            </p:cNvSpPr>
            <p:nvPr/>
          </p:nvSpPr>
          <p:spPr bwMode="auto">
            <a:xfrm>
              <a:off x="9382719" y="660209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7" name="Rectangle 440">
              <a:extLst>
                <a:ext uri="{FF2B5EF4-FFF2-40B4-BE49-F238E27FC236}">
                  <a16:creationId xmlns:a16="http://schemas.microsoft.com/office/drawing/2014/main" id="{1B8741A3-3C91-4752-B6FA-763581E3E673}"/>
                </a:ext>
              </a:extLst>
            </p:cNvPr>
            <p:cNvSpPr>
              <a:spLocks noChangeArrowheads="1"/>
            </p:cNvSpPr>
            <p:nvPr/>
          </p:nvSpPr>
          <p:spPr bwMode="auto">
            <a:xfrm>
              <a:off x="9394036"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8" name="Rectangle 441">
              <a:extLst>
                <a:ext uri="{FF2B5EF4-FFF2-40B4-BE49-F238E27FC236}">
                  <a16:creationId xmlns:a16="http://schemas.microsoft.com/office/drawing/2014/main" id="{7DA932BE-E15E-441E-AD94-88ED77E989B4}"/>
                </a:ext>
              </a:extLst>
            </p:cNvPr>
            <p:cNvSpPr>
              <a:spLocks noChangeArrowheads="1"/>
            </p:cNvSpPr>
            <p:nvPr/>
          </p:nvSpPr>
          <p:spPr bwMode="auto">
            <a:xfrm>
              <a:off x="9405352"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9" name="Rectangle 442">
              <a:extLst>
                <a:ext uri="{FF2B5EF4-FFF2-40B4-BE49-F238E27FC236}">
                  <a16:creationId xmlns:a16="http://schemas.microsoft.com/office/drawing/2014/main" id="{095F2DB1-3E94-467A-B68E-23939E337051}"/>
                </a:ext>
              </a:extLst>
            </p:cNvPr>
            <p:cNvSpPr>
              <a:spLocks noChangeArrowheads="1"/>
            </p:cNvSpPr>
            <p:nvPr/>
          </p:nvSpPr>
          <p:spPr bwMode="auto">
            <a:xfrm>
              <a:off x="9415052"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0" name="Rectangle 443">
              <a:extLst>
                <a:ext uri="{FF2B5EF4-FFF2-40B4-BE49-F238E27FC236}">
                  <a16:creationId xmlns:a16="http://schemas.microsoft.com/office/drawing/2014/main" id="{F3C1E12F-4CCD-4D52-93AF-C1A3563D2FE7}"/>
                </a:ext>
              </a:extLst>
            </p:cNvPr>
            <p:cNvSpPr>
              <a:spLocks noChangeArrowheads="1"/>
            </p:cNvSpPr>
            <p:nvPr/>
          </p:nvSpPr>
          <p:spPr bwMode="auto">
            <a:xfrm>
              <a:off x="9426368"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1" name="Rectangle 444">
              <a:extLst>
                <a:ext uri="{FF2B5EF4-FFF2-40B4-BE49-F238E27FC236}">
                  <a16:creationId xmlns:a16="http://schemas.microsoft.com/office/drawing/2014/main" id="{EB94515B-DC69-4103-B396-DA9C8585A945}"/>
                </a:ext>
              </a:extLst>
            </p:cNvPr>
            <p:cNvSpPr>
              <a:spLocks noChangeArrowheads="1"/>
            </p:cNvSpPr>
            <p:nvPr/>
          </p:nvSpPr>
          <p:spPr bwMode="auto">
            <a:xfrm>
              <a:off x="9436068"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2" name="Rectangle 445">
              <a:extLst>
                <a:ext uri="{FF2B5EF4-FFF2-40B4-BE49-F238E27FC236}">
                  <a16:creationId xmlns:a16="http://schemas.microsoft.com/office/drawing/2014/main" id="{27A7AE49-BC8B-440B-89F8-183406C02622}"/>
                </a:ext>
              </a:extLst>
            </p:cNvPr>
            <p:cNvSpPr>
              <a:spLocks noChangeArrowheads="1"/>
            </p:cNvSpPr>
            <p:nvPr/>
          </p:nvSpPr>
          <p:spPr bwMode="auto">
            <a:xfrm>
              <a:off x="9447383"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3" name="Oval 446">
              <a:extLst>
                <a:ext uri="{FF2B5EF4-FFF2-40B4-BE49-F238E27FC236}">
                  <a16:creationId xmlns:a16="http://schemas.microsoft.com/office/drawing/2014/main" id="{9C0ABE63-BBCB-4BB8-8D4C-81B5605107E9}"/>
                </a:ext>
              </a:extLst>
            </p:cNvPr>
            <p:cNvSpPr>
              <a:spLocks noChangeArrowheads="1"/>
            </p:cNvSpPr>
            <p:nvPr/>
          </p:nvSpPr>
          <p:spPr bwMode="auto">
            <a:xfrm>
              <a:off x="9778787" y="6628557"/>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4" name="Rectangle 447">
              <a:extLst>
                <a:ext uri="{FF2B5EF4-FFF2-40B4-BE49-F238E27FC236}">
                  <a16:creationId xmlns:a16="http://schemas.microsoft.com/office/drawing/2014/main" id="{312DE322-4F57-42D9-9B44-327AA9F95383}"/>
                </a:ext>
              </a:extLst>
            </p:cNvPr>
            <p:cNvSpPr>
              <a:spLocks noChangeArrowheads="1"/>
            </p:cNvSpPr>
            <p:nvPr/>
          </p:nvSpPr>
          <p:spPr bwMode="auto">
            <a:xfrm>
              <a:off x="9382719" y="6687695"/>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5" name="Rectangle 448">
              <a:extLst>
                <a:ext uri="{FF2B5EF4-FFF2-40B4-BE49-F238E27FC236}">
                  <a16:creationId xmlns:a16="http://schemas.microsoft.com/office/drawing/2014/main" id="{F3840A93-ED77-47BF-BBAB-6E65F4CF6036}"/>
                </a:ext>
              </a:extLst>
            </p:cNvPr>
            <p:cNvSpPr>
              <a:spLocks noChangeArrowheads="1"/>
            </p:cNvSpPr>
            <p:nvPr/>
          </p:nvSpPr>
          <p:spPr bwMode="auto">
            <a:xfrm>
              <a:off x="9394036"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6" name="Rectangle 449">
              <a:extLst>
                <a:ext uri="{FF2B5EF4-FFF2-40B4-BE49-F238E27FC236}">
                  <a16:creationId xmlns:a16="http://schemas.microsoft.com/office/drawing/2014/main" id="{5FDAB8CF-5813-41CF-B386-78452D2D0BE9}"/>
                </a:ext>
              </a:extLst>
            </p:cNvPr>
            <p:cNvSpPr>
              <a:spLocks noChangeArrowheads="1"/>
            </p:cNvSpPr>
            <p:nvPr/>
          </p:nvSpPr>
          <p:spPr bwMode="auto">
            <a:xfrm>
              <a:off x="9405352"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7" name="Rectangle 450">
              <a:extLst>
                <a:ext uri="{FF2B5EF4-FFF2-40B4-BE49-F238E27FC236}">
                  <a16:creationId xmlns:a16="http://schemas.microsoft.com/office/drawing/2014/main" id="{BFB53BC2-F6A6-4336-A4C5-C1BBBDA99B15}"/>
                </a:ext>
              </a:extLst>
            </p:cNvPr>
            <p:cNvSpPr>
              <a:spLocks noChangeArrowheads="1"/>
            </p:cNvSpPr>
            <p:nvPr/>
          </p:nvSpPr>
          <p:spPr bwMode="auto">
            <a:xfrm>
              <a:off x="9415052"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8" name="Rectangle 451">
              <a:extLst>
                <a:ext uri="{FF2B5EF4-FFF2-40B4-BE49-F238E27FC236}">
                  <a16:creationId xmlns:a16="http://schemas.microsoft.com/office/drawing/2014/main" id="{DA602C9A-F05D-4FB5-A25F-1B5BDE415C4B}"/>
                </a:ext>
              </a:extLst>
            </p:cNvPr>
            <p:cNvSpPr>
              <a:spLocks noChangeArrowheads="1"/>
            </p:cNvSpPr>
            <p:nvPr/>
          </p:nvSpPr>
          <p:spPr bwMode="auto">
            <a:xfrm>
              <a:off x="9426368"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9" name="Rectangle 452">
              <a:extLst>
                <a:ext uri="{FF2B5EF4-FFF2-40B4-BE49-F238E27FC236}">
                  <a16:creationId xmlns:a16="http://schemas.microsoft.com/office/drawing/2014/main" id="{E303C18D-68FC-4FC9-A4A4-B2094AE9692F}"/>
                </a:ext>
              </a:extLst>
            </p:cNvPr>
            <p:cNvSpPr>
              <a:spLocks noChangeArrowheads="1"/>
            </p:cNvSpPr>
            <p:nvPr/>
          </p:nvSpPr>
          <p:spPr bwMode="auto">
            <a:xfrm>
              <a:off x="9436068"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0" name="Rectangle 453">
              <a:extLst>
                <a:ext uri="{FF2B5EF4-FFF2-40B4-BE49-F238E27FC236}">
                  <a16:creationId xmlns:a16="http://schemas.microsoft.com/office/drawing/2014/main" id="{470BAD2F-B311-47AB-892C-9D1A1EB19C22}"/>
                </a:ext>
              </a:extLst>
            </p:cNvPr>
            <p:cNvSpPr>
              <a:spLocks noChangeArrowheads="1"/>
            </p:cNvSpPr>
            <p:nvPr/>
          </p:nvSpPr>
          <p:spPr bwMode="auto">
            <a:xfrm>
              <a:off x="9447383"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1" name="Oval 454">
              <a:extLst>
                <a:ext uri="{FF2B5EF4-FFF2-40B4-BE49-F238E27FC236}">
                  <a16:creationId xmlns:a16="http://schemas.microsoft.com/office/drawing/2014/main" id="{1EFFC2A0-559A-489C-855E-963F06658112}"/>
                </a:ext>
              </a:extLst>
            </p:cNvPr>
            <p:cNvSpPr>
              <a:spLocks noChangeArrowheads="1"/>
            </p:cNvSpPr>
            <p:nvPr/>
          </p:nvSpPr>
          <p:spPr bwMode="auto">
            <a:xfrm>
              <a:off x="9778787" y="6709483"/>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2" name="Oval 455">
              <a:extLst>
                <a:ext uri="{FF2B5EF4-FFF2-40B4-BE49-F238E27FC236}">
                  <a16:creationId xmlns:a16="http://schemas.microsoft.com/office/drawing/2014/main" id="{2376B3C8-68C6-4E3C-8E84-C1F4F9FD76A6}"/>
                </a:ext>
              </a:extLst>
            </p:cNvPr>
            <p:cNvSpPr>
              <a:spLocks noChangeArrowheads="1"/>
            </p:cNvSpPr>
            <p:nvPr/>
          </p:nvSpPr>
          <p:spPr bwMode="auto">
            <a:xfrm>
              <a:off x="9398885" y="6804417"/>
              <a:ext cx="61431"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3" name="Oval 456">
              <a:extLst>
                <a:ext uri="{FF2B5EF4-FFF2-40B4-BE49-F238E27FC236}">
                  <a16:creationId xmlns:a16="http://schemas.microsoft.com/office/drawing/2014/main" id="{57199E6E-5D31-445A-B431-1ACCDFD72B75}"/>
                </a:ext>
              </a:extLst>
            </p:cNvPr>
            <p:cNvSpPr>
              <a:spLocks noChangeArrowheads="1"/>
            </p:cNvSpPr>
            <p:nvPr/>
          </p:nvSpPr>
          <p:spPr bwMode="auto">
            <a:xfrm>
              <a:off x="9415051" y="6819980"/>
              <a:ext cx="32332"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4" name="Oval 457">
              <a:extLst>
                <a:ext uri="{FF2B5EF4-FFF2-40B4-BE49-F238E27FC236}">
                  <a16:creationId xmlns:a16="http://schemas.microsoft.com/office/drawing/2014/main" id="{7FD4770E-D73E-413C-8EEC-4669F261002D}"/>
                </a:ext>
              </a:extLst>
            </p:cNvPr>
            <p:cNvSpPr>
              <a:spLocks noChangeArrowheads="1"/>
            </p:cNvSpPr>
            <p:nvPr/>
          </p:nvSpPr>
          <p:spPr bwMode="auto">
            <a:xfrm>
              <a:off x="9696339"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5" name="Oval 458">
              <a:extLst>
                <a:ext uri="{FF2B5EF4-FFF2-40B4-BE49-F238E27FC236}">
                  <a16:creationId xmlns:a16="http://schemas.microsoft.com/office/drawing/2014/main" id="{43C95169-9743-4728-B73C-97426EC72151}"/>
                </a:ext>
              </a:extLst>
            </p:cNvPr>
            <p:cNvSpPr>
              <a:spLocks noChangeArrowheads="1"/>
            </p:cNvSpPr>
            <p:nvPr/>
          </p:nvSpPr>
          <p:spPr bwMode="auto">
            <a:xfrm>
              <a:off x="9709271"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6" name="Oval 459">
              <a:extLst>
                <a:ext uri="{FF2B5EF4-FFF2-40B4-BE49-F238E27FC236}">
                  <a16:creationId xmlns:a16="http://schemas.microsoft.com/office/drawing/2014/main" id="{E2CD59E0-2F3E-4F13-9F17-F55E26CDF088}"/>
                </a:ext>
              </a:extLst>
            </p:cNvPr>
            <p:cNvSpPr>
              <a:spLocks noChangeArrowheads="1"/>
            </p:cNvSpPr>
            <p:nvPr/>
          </p:nvSpPr>
          <p:spPr bwMode="auto">
            <a:xfrm>
              <a:off x="9722205" y="6796636"/>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7" name="Oval 460">
              <a:extLst>
                <a:ext uri="{FF2B5EF4-FFF2-40B4-BE49-F238E27FC236}">
                  <a16:creationId xmlns:a16="http://schemas.microsoft.com/office/drawing/2014/main" id="{EDEF4A13-80F1-4F27-9B0C-794F93CE41BE}"/>
                </a:ext>
              </a:extLst>
            </p:cNvPr>
            <p:cNvSpPr>
              <a:spLocks noChangeArrowheads="1"/>
            </p:cNvSpPr>
            <p:nvPr/>
          </p:nvSpPr>
          <p:spPr bwMode="auto">
            <a:xfrm>
              <a:off x="9733521"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8" name="Oval 461">
              <a:extLst>
                <a:ext uri="{FF2B5EF4-FFF2-40B4-BE49-F238E27FC236}">
                  <a16:creationId xmlns:a16="http://schemas.microsoft.com/office/drawing/2014/main" id="{B027B6E3-5767-40B0-B620-F5EF8980BA1F}"/>
                </a:ext>
              </a:extLst>
            </p:cNvPr>
            <p:cNvSpPr>
              <a:spLocks noChangeArrowheads="1"/>
            </p:cNvSpPr>
            <p:nvPr/>
          </p:nvSpPr>
          <p:spPr bwMode="auto">
            <a:xfrm>
              <a:off x="9746454" y="6796636"/>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9" name="Oval 462">
              <a:extLst>
                <a:ext uri="{FF2B5EF4-FFF2-40B4-BE49-F238E27FC236}">
                  <a16:creationId xmlns:a16="http://schemas.microsoft.com/office/drawing/2014/main" id="{6E164787-2866-479C-B7FC-88FEBFBC8A0D}"/>
                </a:ext>
              </a:extLst>
            </p:cNvPr>
            <p:cNvSpPr>
              <a:spLocks noChangeArrowheads="1"/>
            </p:cNvSpPr>
            <p:nvPr/>
          </p:nvSpPr>
          <p:spPr bwMode="auto">
            <a:xfrm>
              <a:off x="9757770"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0" name="Oval 463">
              <a:extLst>
                <a:ext uri="{FF2B5EF4-FFF2-40B4-BE49-F238E27FC236}">
                  <a16:creationId xmlns:a16="http://schemas.microsoft.com/office/drawing/2014/main" id="{7EA84D20-483D-41D4-A1A1-F84C7467FB0D}"/>
                </a:ext>
              </a:extLst>
            </p:cNvPr>
            <p:cNvSpPr>
              <a:spLocks noChangeArrowheads="1"/>
            </p:cNvSpPr>
            <p:nvPr/>
          </p:nvSpPr>
          <p:spPr bwMode="auto">
            <a:xfrm>
              <a:off x="9770702"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1" name="Oval 464">
              <a:extLst>
                <a:ext uri="{FF2B5EF4-FFF2-40B4-BE49-F238E27FC236}">
                  <a16:creationId xmlns:a16="http://schemas.microsoft.com/office/drawing/2014/main" id="{741F3768-7947-49AD-A5F6-CDF30296CEBF}"/>
                </a:ext>
              </a:extLst>
            </p:cNvPr>
            <p:cNvSpPr>
              <a:spLocks noChangeArrowheads="1"/>
            </p:cNvSpPr>
            <p:nvPr/>
          </p:nvSpPr>
          <p:spPr bwMode="auto">
            <a:xfrm>
              <a:off x="9783635" y="6796636"/>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2" name="Oval 465">
              <a:extLst>
                <a:ext uri="{FF2B5EF4-FFF2-40B4-BE49-F238E27FC236}">
                  <a16:creationId xmlns:a16="http://schemas.microsoft.com/office/drawing/2014/main" id="{A72E6B2A-878B-4AB6-8517-C0DE9713B986}"/>
                </a:ext>
              </a:extLst>
            </p:cNvPr>
            <p:cNvSpPr>
              <a:spLocks noChangeArrowheads="1"/>
            </p:cNvSpPr>
            <p:nvPr/>
          </p:nvSpPr>
          <p:spPr bwMode="auto">
            <a:xfrm>
              <a:off x="9696339"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3" name="Oval 466">
              <a:extLst>
                <a:ext uri="{FF2B5EF4-FFF2-40B4-BE49-F238E27FC236}">
                  <a16:creationId xmlns:a16="http://schemas.microsoft.com/office/drawing/2014/main" id="{88950DC1-402E-4DDE-B61C-786D0E3946DF}"/>
                </a:ext>
              </a:extLst>
            </p:cNvPr>
            <p:cNvSpPr>
              <a:spLocks noChangeArrowheads="1"/>
            </p:cNvSpPr>
            <p:nvPr/>
          </p:nvSpPr>
          <p:spPr bwMode="auto">
            <a:xfrm>
              <a:off x="9709271"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4" name="Oval 467">
              <a:extLst>
                <a:ext uri="{FF2B5EF4-FFF2-40B4-BE49-F238E27FC236}">
                  <a16:creationId xmlns:a16="http://schemas.microsoft.com/office/drawing/2014/main" id="{957FCB5B-7FD3-47DA-8F9D-E37634DA8C10}"/>
                </a:ext>
              </a:extLst>
            </p:cNvPr>
            <p:cNvSpPr>
              <a:spLocks noChangeArrowheads="1"/>
            </p:cNvSpPr>
            <p:nvPr/>
          </p:nvSpPr>
          <p:spPr bwMode="auto">
            <a:xfrm>
              <a:off x="9722205" y="680752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5" name="Oval 468">
              <a:extLst>
                <a:ext uri="{FF2B5EF4-FFF2-40B4-BE49-F238E27FC236}">
                  <a16:creationId xmlns:a16="http://schemas.microsoft.com/office/drawing/2014/main" id="{23C4CCBF-7B59-4E51-B791-50F244F891E7}"/>
                </a:ext>
              </a:extLst>
            </p:cNvPr>
            <p:cNvSpPr>
              <a:spLocks noChangeArrowheads="1"/>
            </p:cNvSpPr>
            <p:nvPr/>
          </p:nvSpPr>
          <p:spPr bwMode="auto">
            <a:xfrm>
              <a:off x="9733521"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6" name="Oval 469">
              <a:extLst>
                <a:ext uri="{FF2B5EF4-FFF2-40B4-BE49-F238E27FC236}">
                  <a16:creationId xmlns:a16="http://schemas.microsoft.com/office/drawing/2014/main" id="{EB6EBF66-9A33-4D5F-9AAF-916019104F2F}"/>
                </a:ext>
              </a:extLst>
            </p:cNvPr>
            <p:cNvSpPr>
              <a:spLocks noChangeArrowheads="1"/>
            </p:cNvSpPr>
            <p:nvPr/>
          </p:nvSpPr>
          <p:spPr bwMode="auto">
            <a:xfrm>
              <a:off x="9746454" y="680752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7" name="Oval 470">
              <a:extLst>
                <a:ext uri="{FF2B5EF4-FFF2-40B4-BE49-F238E27FC236}">
                  <a16:creationId xmlns:a16="http://schemas.microsoft.com/office/drawing/2014/main" id="{88FE3E2A-1023-4ED3-A9DB-0F21322EE5F5}"/>
                </a:ext>
              </a:extLst>
            </p:cNvPr>
            <p:cNvSpPr>
              <a:spLocks noChangeArrowheads="1"/>
            </p:cNvSpPr>
            <p:nvPr/>
          </p:nvSpPr>
          <p:spPr bwMode="auto">
            <a:xfrm>
              <a:off x="9757770"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8" name="Oval 471">
              <a:extLst>
                <a:ext uri="{FF2B5EF4-FFF2-40B4-BE49-F238E27FC236}">
                  <a16:creationId xmlns:a16="http://schemas.microsoft.com/office/drawing/2014/main" id="{423B3B23-D7E7-41B1-B1B4-4E9052ED3560}"/>
                </a:ext>
              </a:extLst>
            </p:cNvPr>
            <p:cNvSpPr>
              <a:spLocks noChangeArrowheads="1"/>
            </p:cNvSpPr>
            <p:nvPr/>
          </p:nvSpPr>
          <p:spPr bwMode="auto">
            <a:xfrm>
              <a:off x="9770702"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9" name="Oval 472">
              <a:extLst>
                <a:ext uri="{FF2B5EF4-FFF2-40B4-BE49-F238E27FC236}">
                  <a16:creationId xmlns:a16="http://schemas.microsoft.com/office/drawing/2014/main" id="{0E158606-7B7B-47C1-A30E-1A89E113758D}"/>
                </a:ext>
              </a:extLst>
            </p:cNvPr>
            <p:cNvSpPr>
              <a:spLocks noChangeArrowheads="1"/>
            </p:cNvSpPr>
            <p:nvPr/>
          </p:nvSpPr>
          <p:spPr bwMode="auto">
            <a:xfrm>
              <a:off x="9783635" y="680752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0" name="Oval 473">
              <a:extLst>
                <a:ext uri="{FF2B5EF4-FFF2-40B4-BE49-F238E27FC236}">
                  <a16:creationId xmlns:a16="http://schemas.microsoft.com/office/drawing/2014/main" id="{A80EB736-252A-4226-B20B-F70E1938F6C7}"/>
                </a:ext>
              </a:extLst>
            </p:cNvPr>
            <p:cNvSpPr>
              <a:spLocks noChangeArrowheads="1"/>
            </p:cNvSpPr>
            <p:nvPr/>
          </p:nvSpPr>
          <p:spPr bwMode="auto">
            <a:xfrm>
              <a:off x="9696339"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1" name="Oval 474">
              <a:extLst>
                <a:ext uri="{FF2B5EF4-FFF2-40B4-BE49-F238E27FC236}">
                  <a16:creationId xmlns:a16="http://schemas.microsoft.com/office/drawing/2014/main" id="{A01C1C31-F90A-49C2-A7B7-4DF28F40C637}"/>
                </a:ext>
              </a:extLst>
            </p:cNvPr>
            <p:cNvSpPr>
              <a:spLocks noChangeArrowheads="1"/>
            </p:cNvSpPr>
            <p:nvPr/>
          </p:nvSpPr>
          <p:spPr bwMode="auto">
            <a:xfrm>
              <a:off x="9709271"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2" name="Oval 475">
              <a:extLst>
                <a:ext uri="{FF2B5EF4-FFF2-40B4-BE49-F238E27FC236}">
                  <a16:creationId xmlns:a16="http://schemas.microsoft.com/office/drawing/2014/main" id="{851D4886-5EE6-4384-A848-5BAED157B6F0}"/>
                </a:ext>
              </a:extLst>
            </p:cNvPr>
            <p:cNvSpPr>
              <a:spLocks noChangeArrowheads="1"/>
            </p:cNvSpPr>
            <p:nvPr/>
          </p:nvSpPr>
          <p:spPr bwMode="auto">
            <a:xfrm>
              <a:off x="9722205" y="6816867"/>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3" name="Oval 476">
              <a:extLst>
                <a:ext uri="{FF2B5EF4-FFF2-40B4-BE49-F238E27FC236}">
                  <a16:creationId xmlns:a16="http://schemas.microsoft.com/office/drawing/2014/main" id="{2FB83B5C-CCEE-4EE8-BF51-D8C6AFEDB386}"/>
                </a:ext>
              </a:extLst>
            </p:cNvPr>
            <p:cNvSpPr>
              <a:spLocks noChangeArrowheads="1"/>
            </p:cNvSpPr>
            <p:nvPr/>
          </p:nvSpPr>
          <p:spPr bwMode="auto">
            <a:xfrm>
              <a:off x="9733521"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4" name="Oval 477">
              <a:extLst>
                <a:ext uri="{FF2B5EF4-FFF2-40B4-BE49-F238E27FC236}">
                  <a16:creationId xmlns:a16="http://schemas.microsoft.com/office/drawing/2014/main" id="{F3C253AA-253A-4259-A135-81ACAD666586}"/>
                </a:ext>
              </a:extLst>
            </p:cNvPr>
            <p:cNvSpPr>
              <a:spLocks noChangeArrowheads="1"/>
            </p:cNvSpPr>
            <p:nvPr/>
          </p:nvSpPr>
          <p:spPr bwMode="auto">
            <a:xfrm>
              <a:off x="9746454" y="681686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5" name="Oval 478">
              <a:extLst>
                <a:ext uri="{FF2B5EF4-FFF2-40B4-BE49-F238E27FC236}">
                  <a16:creationId xmlns:a16="http://schemas.microsoft.com/office/drawing/2014/main" id="{79CAA9DF-80B9-470C-AAC3-7F88B6D400C0}"/>
                </a:ext>
              </a:extLst>
            </p:cNvPr>
            <p:cNvSpPr>
              <a:spLocks noChangeArrowheads="1"/>
            </p:cNvSpPr>
            <p:nvPr/>
          </p:nvSpPr>
          <p:spPr bwMode="auto">
            <a:xfrm>
              <a:off x="9757770"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6" name="Oval 479">
              <a:extLst>
                <a:ext uri="{FF2B5EF4-FFF2-40B4-BE49-F238E27FC236}">
                  <a16:creationId xmlns:a16="http://schemas.microsoft.com/office/drawing/2014/main" id="{09480C76-7745-4A48-BCE2-06D39C67F35E}"/>
                </a:ext>
              </a:extLst>
            </p:cNvPr>
            <p:cNvSpPr>
              <a:spLocks noChangeArrowheads="1"/>
            </p:cNvSpPr>
            <p:nvPr/>
          </p:nvSpPr>
          <p:spPr bwMode="auto">
            <a:xfrm>
              <a:off x="9770702"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7" name="Oval 480">
              <a:extLst>
                <a:ext uri="{FF2B5EF4-FFF2-40B4-BE49-F238E27FC236}">
                  <a16:creationId xmlns:a16="http://schemas.microsoft.com/office/drawing/2014/main" id="{EB7D19CB-AEB1-425C-BF9E-D772E33D9D98}"/>
                </a:ext>
              </a:extLst>
            </p:cNvPr>
            <p:cNvSpPr>
              <a:spLocks noChangeArrowheads="1"/>
            </p:cNvSpPr>
            <p:nvPr/>
          </p:nvSpPr>
          <p:spPr bwMode="auto">
            <a:xfrm>
              <a:off x="9783635" y="681686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8" name="Oval 481">
              <a:extLst>
                <a:ext uri="{FF2B5EF4-FFF2-40B4-BE49-F238E27FC236}">
                  <a16:creationId xmlns:a16="http://schemas.microsoft.com/office/drawing/2014/main" id="{B17E0B3D-5D33-4D3B-8C1F-914FB67BAA2A}"/>
                </a:ext>
              </a:extLst>
            </p:cNvPr>
            <p:cNvSpPr>
              <a:spLocks noChangeArrowheads="1"/>
            </p:cNvSpPr>
            <p:nvPr/>
          </p:nvSpPr>
          <p:spPr bwMode="auto">
            <a:xfrm>
              <a:off x="9696339"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9" name="Oval 482">
              <a:extLst>
                <a:ext uri="{FF2B5EF4-FFF2-40B4-BE49-F238E27FC236}">
                  <a16:creationId xmlns:a16="http://schemas.microsoft.com/office/drawing/2014/main" id="{93BF3FC2-1605-4366-995E-A35AA5829A91}"/>
                </a:ext>
              </a:extLst>
            </p:cNvPr>
            <p:cNvSpPr>
              <a:spLocks noChangeArrowheads="1"/>
            </p:cNvSpPr>
            <p:nvPr/>
          </p:nvSpPr>
          <p:spPr bwMode="auto">
            <a:xfrm>
              <a:off x="9709271"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0" name="Oval 483">
              <a:extLst>
                <a:ext uri="{FF2B5EF4-FFF2-40B4-BE49-F238E27FC236}">
                  <a16:creationId xmlns:a16="http://schemas.microsoft.com/office/drawing/2014/main" id="{9497ECAB-AEB9-49E3-9ACE-DAF2B08F3F2B}"/>
                </a:ext>
              </a:extLst>
            </p:cNvPr>
            <p:cNvSpPr>
              <a:spLocks noChangeArrowheads="1"/>
            </p:cNvSpPr>
            <p:nvPr/>
          </p:nvSpPr>
          <p:spPr bwMode="auto">
            <a:xfrm>
              <a:off x="9722205" y="6827762"/>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1" name="Oval 484">
              <a:extLst>
                <a:ext uri="{FF2B5EF4-FFF2-40B4-BE49-F238E27FC236}">
                  <a16:creationId xmlns:a16="http://schemas.microsoft.com/office/drawing/2014/main" id="{54341BFF-AA93-4296-AC00-0BFEAAC729DB}"/>
                </a:ext>
              </a:extLst>
            </p:cNvPr>
            <p:cNvSpPr>
              <a:spLocks noChangeArrowheads="1"/>
            </p:cNvSpPr>
            <p:nvPr/>
          </p:nvSpPr>
          <p:spPr bwMode="auto">
            <a:xfrm>
              <a:off x="9733521"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2" name="Oval 485">
              <a:extLst>
                <a:ext uri="{FF2B5EF4-FFF2-40B4-BE49-F238E27FC236}">
                  <a16:creationId xmlns:a16="http://schemas.microsoft.com/office/drawing/2014/main" id="{22747F79-F5D1-4069-AFC3-5A7B034E5047}"/>
                </a:ext>
              </a:extLst>
            </p:cNvPr>
            <p:cNvSpPr>
              <a:spLocks noChangeArrowheads="1"/>
            </p:cNvSpPr>
            <p:nvPr/>
          </p:nvSpPr>
          <p:spPr bwMode="auto">
            <a:xfrm>
              <a:off x="9746454" y="68277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3" name="Oval 486">
              <a:extLst>
                <a:ext uri="{FF2B5EF4-FFF2-40B4-BE49-F238E27FC236}">
                  <a16:creationId xmlns:a16="http://schemas.microsoft.com/office/drawing/2014/main" id="{9DEC3EF3-D4D2-49A8-8CF9-A8469FFF65F5}"/>
                </a:ext>
              </a:extLst>
            </p:cNvPr>
            <p:cNvSpPr>
              <a:spLocks noChangeArrowheads="1"/>
            </p:cNvSpPr>
            <p:nvPr/>
          </p:nvSpPr>
          <p:spPr bwMode="auto">
            <a:xfrm>
              <a:off x="9757770"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4" name="Oval 487">
              <a:extLst>
                <a:ext uri="{FF2B5EF4-FFF2-40B4-BE49-F238E27FC236}">
                  <a16:creationId xmlns:a16="http://schemas.microsoft.com/office/drawing/2014/main" id="{85FB2B20-64AE-4A7F-BE42-CEFBC0D8018A}"/>
                </a:ext>
              </a:extLst>
            </p:cNvPr>
            <p:cNvSpPr>
              <a:spLocks noChangeArrowheads="1"/>
            </p:cNvSpPr>
            <p:nvPr/>
          </p:nvSpPr>
          <p:spPr bwMode="auto">
            <a:xfrm>
              <a:off x="9770702"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5" name="Oval 488">
              <a:extLst>
                <a:ext uri="{FF2B5EF4-FFF2-40B4-BE49-F238E27FC236}">
                  <a16:creationId xmlns:a16="http://schemas.microsoft.com/office/drawing/2014/main" id="{823ED045-F875-4C64-817D-74817B181B35}"/>
                </a:ext>
              </a:extLst>
            </p:cNvPr>
            <p:cNvSpPr>
              <a:spLocks noChangeArrowheads="1"/>
            </p:cNvSpPr>
            <p:nvPr/>
          </p:nvSpPr>
          <p:spPr bwMode="auto">
            <a:xfrm>
              <a:off x="9783635" y="68277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6" name="Oval 489">
              <a:extLst>
                <a:ext uri="{FF2B5EF4-FFF2-40B4-BE49-F238E27FC236}">
                  <a16:creationId xmlns:a16="http://schemas.microsoft.com/office/drawing/2014/main" id="{DD9083A4-C3BE-4815-BC42-B88E8535903F}"/>
                </a:ext>
              </a:extLst>
            </p:cNvPr>
            <p:cNvSpPr>
              <a:spLocks noChangeArrowheads="1"/>
            </p:cNvSpPr>
            <p:nvPr/>
          </p:nvSpPr>
          <p:spPr bwMode="auto">
            <a:xfrm>
              <a:off x="9696339"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7" name="Oval 490">
              <a:extLst>
                <a:ext uri="{FF2B5EF4-FFF2-40B4-BE49-F238E27FC236}">
                  <a16:creationId xmlns:a16="http://schemas.microsoft.com/office/drawing/2014/main" id="{F15F5CAA-08B3-4E1F-85A9-66F82D1941EB}"/>
                </a:ext>
              </a:extLst>
            </p:cNvPr>
            <p:cNvSpPr>
              <a:spLocks noChangeArrowheads="1"/>
            </p:cNvSpPr>
            <p:nvPr/>
          </p:nvSpPr>
          <p:spPr bwMode="auto">
            <a:xfrm>
              <a:off x="9709271"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8" name="Oval 491">
              <a:extLst>
                <a:ext uri="{FF2B5EF4-FFF2-40B4-BE49-F238E27FC236}">
                  <a16:creationId xmlns:a16="http://schemas.microsoft.com/office/drawing/2014/main" id="{3C04A333-3167-4C05-9064-C488C0719F5F}"/>
                </a:ext>
              </a:extLst>
            </p:cNvPr>
            <p:cNvSpPr>
              <a:spLocks noChangeArrowheads="1"/>
            </p:cNvSpPr>
            <p:nvPr/>
          </p:nvSpPr>
          <p:spPr bwMode="auto">
            <a:xfrm>
              <a:off x="9722205" y="6840213"/>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9" name="Oval 492">
              <a:extLst>
                <a:ext uri="{FF2B5EF4-FFF2-40B4-BE49-F238E27FC236}">
                  <a16:creationId xmlns:a16="http://schemas.microsoft.com/office/drawing/2014/main" id="{CE67BB47-18DD-4A98-B01F-BD316CB6C685}"/>
                </a:ext>
              </a:extLst>
            </p:cNvPr>
            <p:cNvSpPr>
              <a:spLocks noChangeArrowheads="1"/>
            </p:cNvSpPr>
            <p:nvPr/>
          </p:nvSpPr>
          <p:spPr bwMode="auto">
            <a:xfrm>
              <a:off x="9733521"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0" name="Oval 493">
              <a:extLst>
                <a:ext uri="{FF2B5EF4-FFF2-40B4-BE49-F238E27FC236}">
                  <a16:creationId xmlns:a16="http://schemas.microsoft.com/office/drawing/2014/main" id="{10CA458A-A2F0-485F-8378-C039291D09CD}"/>
                </a:ext>
              </a:extLst>
            </p:cNvPr>
            <p:cNvSpPr>
              <a:spLocks noChangeArrowheads="1"/>
            </p:cNvSpPr>
            <p:nvPr/>
          </p:nvSpPr>
          <p:spPr bwMode="auto">
            <a:xfrm>
              <a:off x="9746454" y="6840213"/>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1" name="Oval 494">
              <a:extLst>
                <a:ext uri="{FF2B5EF4-FFF2-40B4-BE49-F238E27FC236}">
                  <a16:creationId xmlns:a16="http://schemas.microsoft.com/office/drawing/2014/main" id="{09DBA562-8E45-4830-8F4E-8ACF2A115EF7}"/>
                </a:ext>
              </a:extLst>
            </p:cNvPr>
            <p:cNvSpPr>
              <a:spLocks noChangeArrowheads="1"/>
            </p:cNvSpPr>
            <p:nvPr/>
          </p:nvSpPr>
          <p:spPr bwMode="auto">
            <a:xfrm>
              <a:off x="9757770"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2" name="Oval 495">
              <a:extLst>
                <a:ext uri="{FF2B5EF4-FFF2-40B4-BE49-F238E27FC236}">
                  <a16:creationId xmlns:a16="http://schemas.microsoft.com/office/drawing/2014/main" id="{CA3B5576-5F50-4442-96D6-3E7C7F4FD9C9}"/>
                </a:ext>
              </a:extLst>
            </p:cNvPr>
            <p:cNvSpPr>
              <a:spLocks noChangeArrowheads="1"/>
            </p:cNvSpPr>
            <p:nvPr/>
          </p:nvSpPr>
          <p:spPr bwMode="auto">
            <a:xfrm>
              <a:off x="9770702"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3" name="Oval 496">
              <a:extLst>
                <a:ext uri="{FF2B5EF4-FFF2-40B4-BE49-F238E27FC236}">
                  <a16:creationId xmlns:a16="http://schemas.microsoft.com/office/drawing/2014/main" id="{444CABDF-C75C-43B6-9186-A7404A453399}"/>
                </a:ext>
              </a:extLst>
            </p:cNvPr>
            <p:cNvSpPr>
              <a:spLocks noChangeArrowheads="1"/>
            </p:cNvSpPr>
            <p:nvPr/>
          </p:nvSpPr>
          <p:spPr bwMode="auto">
            <a:xfrm>
              <a:off x="9783635" y="6840213"/>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4" name="Oval 497">
              <a:extLst>
                <a:ext uri="{FF2B5EF4-FFF2-40B4-BE49-F238E27FC236}">
                  <a16:creationId xmlns:a16="http://schemas.microsoft.com/office/drawing/2014/main" id="{2FD0BB94-68DA-4D66-97A0-F3EF40A5A1E0}"/>
                </a:ext>
              </a:extLst>
            </p:cNvPr>
            <p:cNvSpPr>
              <a:spLocks noChangeArrowheads="1"/>
            </p:cNvSpPr>
            <p:nvPr/>
          </p:nvSpPr>
          <p:spPr bwMode="auto">
            <a:xfrm>
              <a:off x="9696339"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5" name="Oval 498">
              <a:extLst>
                <a:ext uri="{FF2B5EF4-FFF2-40B4-BE49-F238E27FC236}">
                  <a16:creationId xmlns:a16="http://schemas.microsoft.com/office/drawing/2014/main" id="{621B07D9-B035-4E9F-B5E3-C0F29ED31FD3}"/>
                </a:ext>
              </a:extLst>
            </p:cNvPr>
            <p:cNvSpPr>
              <a:spLocks noChangeArrowheads="1"/>
            </p:cNvSpPr>
            <p:nvPr/>
          </p:nvSpPr>
          <p:spPr bwMode="auto">
            <a:xfrm>
              <a:off x="9709271"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6" name="Oval 499">
              <a:extLst>
                <a:ext uri="{FF2B5EF4-FFF2-40B4-BE49-F238E27FC236}">
                  <a16:creationId xmlns:a16="http://schemas.microsoft.com/office/drawing/2014/main" id="{F1FEF602-1E56-4F7E-B4C5-E9DD432BE29D}"/>
                </a:ext>
              </a:extLst>
            </p:cNvPr>
            <p:cNvSpPr>
              <a:spLocks noChangeArrowheads="1"/>
            </p:cNvSpPr>
            <p:nvPr/>
          </p:nvSpPr>
          <p:spPr bwMode="auto">
            <a:xfrm>
              <a:off x="9722205" y="6851106"/>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7" name="Oval 500">
              <a:extLst>
                <a:ext uri="{FF2B5EF4-FFF2-40B4-BE49-F238E27FC236}">
                  <a16:creationId xmlns:a16="http://schemas.microsoft.com/office/drawing/2014/main" id="{1DCFF7F6-D986-4015-9AA9-364D5E410F6F}"/>
                </a:ext>
              </a:extLst>
            </p:cNvPr>
            <p:cNvSpPr>
              <a:spLocks noChangeArrowheads="1"/>
            </p:cNvSpPr>
            <p:nvPr/>
          </p:nvSpPr>
          <p:spPr bwMode="auto">
            <a:xfrm>
              <a:off x="9733521"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8" name="Oval 501">
              <a:extLst>
                <a:ext uri="{FF2B5EF4-FFF2-40B4-BE49-F238E27FC236}">
                  <a16:creationId xmlns:a16="http://schemas.microsoft.com/office/drawing/2014/main" id="{0383F456-A302-487D-B4D9-45BAF73BB8FD}"/>
                </a:ext>
              </a:extLst>
            </p:cNvPr>
            <p:cNvSpPr>
              <a:spLocks noChangeArrowheads="1"/>
            </p:cNvSpPr>
            <p:nvPr/>
          </p:nvSpPr>
          <p:spPr bwMode="auto">
            <a:xfrm>
              <a:off x="9746454" y="6851106"/>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9" name="Oval 502">
              <a:extLst>
                <a:ext uri="{FF2B5EF4-FFF2-40B4-BE49-F238E27FC236}">
                  <a16:creationId xmlns:a16="http://schemas.microsoft.com/office/drawing/2014/main" id="{328D57D0-C62D-4C76-9998-EFC1974D7B02}"/>
                </a:ext>
              </a:extLst>
            </p:cNvPr>
            <p:cNvSpPr>
              <a:spLocks noChangeArrowheads="1"/>
            </p:cNvSpPr>
            <p:nvPr/>
          </p:nvSpPr>
          <p:spPr bwMode="auto">
            <a:xfrm>
              <a:off x="9757770"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0" name="Oval 503">
              <a:extLst>
                <a:ext uri="{FF2B5EF4-FFF2-40B4-BE49-F238E27FC236}">
                  <a16:creationId xmlns:a16="http://schemas.microsoft.com/office/drawing/2014/main" id="{28D01067-E1DA-4329-BEB1-1F017C4129FB}"/>
                </a:ext>
              </a:extLst>
            </p:cNvPr>
            <p:cNvSpPr>
              <a:spLocks noChangeArrowheads="1"/>
            </p:cNvSpPr>
            <p:nvPr/>
          </p:nvSpPr>
          <p:spPr bwMode="auto">
            <a:xfrm>
              <a:off x="9770702"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1" name="Oval 504">
              <a:extLst>
                <a:ext uri="{FF2B5EF4-FFF2-40B4-BE49-F238E27FC236}">
                  <a16:creationId xmlns:a16="http://schemas.microsoft.com/office/drawing/2014/main" id="{0A5534E9-638F-44E1-93AD-6958231065A2}"/>
                </a:ext>
              </a:extLst>
            </p:cNvPr>
            <p:cNvSpPr>
              <a:spLocks noChangeArrowheads="1"/>
            </p:cNvSpPr>
            <p:nvPr/>
          </p:nvSpPr>
          <p:spPr bwMode="auto">
            <a:xfrm>
              <a:off x="9783635" y="6851106"/>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2" name="Oval 505">
              <a:extLst>
                <a:ext uri="{FF2B5EF4-FFF2-40B4-BE49-F238E27FC236}">
                  <a16:creationId xmlns:a16="http://schemas.microsoft.com/office/drawing/2014/main" id="{F84F87E0-57A2-47A8-A884-F860DE6F3132}"/>
                </a:ext>
              </a:extLst>
            </p:cNvPr>
            <p:cNvSpPr>
              <a:spLocks noChangeArrowheads="1"/>
            </p:cNvSpPr>
            <p:nvPr/>
          </p:nvSpPr>
          <p:spPr bwMode="auto">
            <a:xfrm>
              <a:off x="9696339"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3" name="Oval 506">
              <a:extLst>
                <a:ext uri="{FF2B5EF4-FFF2-40B4-BE49-F238E27FC236}">
                  <a16:creationId xmlns:a16="http://schemas.microsoft.com/office/drawing/2014/main" id="{D71E3984-ABB0-4C3E-9DA1-7A86BE002AB3}"/>
                </a:ext>
              </a:extLst>
            </p:cNvPr>
            <p:cNvSpPr>
              <a:spLocks noChangeArrowheads="1"/>
            </p:cNvSpPr>
            <p:nvPr/>
          </p:nvSpPr>
          <p:spPr bwMode="auto">
            <a:xfrm>
              <a:off x="9709271"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4" name="Oval 507">
              <a:extLst>
                <a:ext uri="{FF2B5EF4-FFF2-40B4-BE49-F238E27FC236}">
                  <a16:creationId xmlns:a16="http://schemas.microsoft.com/office/drawing/2014/main" id="{9563D450-157C-4B09-AE63-FE5C6640EBE2}"/>
                </a:ext>
              </a:extLst>
            </p:cNvPr>
            <p:cNvSpPr>
              <a:spLocks noChangeArrowheads="1"/>
            </p:cNvSpPr>
            <p:nvPr/>
          </p:nvSpPr>
          <p:spPr bwMode="auto">
            <a:xfrm>
              <a:off x="9722205" y="686092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5" name="Oval 508">
              <a:extLst>
                <a:ext uri="{FF2B5EF4-FFF2-40B4-BE49-F238E27FC236}">
                  <a16:creationId xmlns:a16="http://schemas.microsoft.com/office/drawing/2014/main" id="{DC85013B-28B5-48B6-90FC-4F0DC1CA4356}"/>
                </a:ext>
              </a:extLst>
            </p:cNvPr>
            <p:cNvSpPr>
              <a:spLocks noChangeArrowheads="1"/>
            </p:cNvSpPr>
            <p:nvPr/>
          </p:nvSpPr>
          <p:spPr bwMode="auto">
            <a:xfrm>
              <a:off x="9733521"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6" name="Oval 509">
              <a:extLst>
                <a:ext uri="{FF2B5EF4-FFF2-40B4-BE49-F238E27FC236}">
                  <a16:creationId xmlns:a16="http://schemas.microsoft.com/office/drawing/2014/main" id="{FE222E36-C737-4B94-86FE-7A36320BCBC2}"/>
                </a:ext>
              </a:extLst>
            </p:cNvPr>
            <p:cNvSpPr>
              <a:spLocks noChangeArrowheads="1"/>
            </p:cNvSpPr>
            <p:nvPr/>
          </p:nvSpPr>
          <p:spPr bwMode="auto">
            <a:xfrm>
              <a:off x="9746454" y="686092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7" name="Oval 510">
              <a:extLst>
                <a:ext uri="{FF2B5EF4-FFF2-40B4-BE49-F238E27FC236}">
                  <a16:creationId xmlns:a16="http://schemas.microsoft.com/office/drawing/2014/main" id="{C6D9BFF7-EFAC-4BC7-A1E4-57A8893B7F8A}"/>
                </a:ext>
              </a:extLst>
            </p:cNvPr>
            <p:cNvSpPr>
              <a:spLocks noChangeArrowheads="1"/>
            </p:cNvSpPr>
            <p:nvPr/>
          </p:nvSpPr>
          <p:spPr bwMode="auto">
            <a:xfrm>
              <a:off x="9757770"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8" name="Oval 511">
              <a:extLst>
                <a:ext uri="{FF2B5EF4-FFF2-40B4-BE49-F238E27FC236}">
                  <a16:creationId xmlns:a16="http://schemas.microsoft.com/office/drawing/2014/main" id="{968F4EAD-57E9-425C-934B-BBC6BB30F9F0}"/>
                </a:ext>
              </a:extLst>
            </p:cNvPr>
            <p:cNvSpPr>
              <a:spLocks noChangeArrowheads="1"/>
            </p:cNvSpPr>
            <p:nvPr/>
          </p:nvSpPr>
          <p:spPr bwMode="auto">
            <a:xfrm>
              <a:off x="9770702"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9" name="Oval 512">
              <a:extLst>
                <a:ext uri="{FF2B5EF4-FFF2-40B4-BE49-F238E27FC236}">
                  <a16:creationId xmlns:a16="http://schemas.microsoft.com/office/drawing/2014/main" id="{900BDA57-6318-4A63-8309-DFB133A59B57}"/>
                </a:ext>
              </a:extLst>
            </p:cNvPr>
            <p:cNvSpPr>
              <a:spLocks noChangeArrowheads="1"/>
            </p:cNvSpPr>
            <p:nvPr/>
          </p:nvSpPr>
          <p:spPr bwMode="auto">
            <a:xfrm>
              <a:off x="9783635" y="686092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0" name="Oval 513">
              <a:extLst>
                <a:ext uri="{FF2B5EF4-FFF2-40B4-BE49-F238E27FC236}">
                  <a16:creationId xmlns:a16="http://schemas.microsoft.com/office/drawing/2014/main" id="{8ED081EE-C3CD-40F1-93F4-1C9C09F67DA8}"/>
                </a:ext>
              </a:extLst>
            </p:cNvPr>
            <p:cNvSpPr>
              <a:spLocks noChangeArrowheads="1"/>
            </p:cNvSpPr>
            <p:nvPr/>
          </p:nvSpPr>
          <p:spPr bwMode="auto">
            <a:xfrm>
              <a:off x="9696339"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1" name="Oval 514">
              <a:extLst>
                <a:ext uri="{FF2B5EF4-FFF2-40B4-BE49-F238E27FC236}">
                  <a16:creationId xmlns:a16="http://schemas.microsoft.com/office/drawing/2014/main" id="{D4DC7A19-4925-4B4C-86FF-7D0E070B3B3A}"/>
                </a:ext>
              </a:extLst>
            </p:cNvPr>
            <p:cNvSpPr>
              <a:spLocks noChangeArrowheads="1"/>
            </p:cNvSpPr>
            <p:nvPr/>
          </p:nvSpPr>
          <p:spPr bwMode="auto">
            <a:xfrm>
              <a:off x="9709271"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2" name="Oval 515">
              <a:extLst>
                <a:ext uri="{FF2B5EF4-FFF2-40B4-BE49-F238E27FC236}">
                  <a16:creationId xmlns:a16="http://schemas.microsoft.com/office/drawing/2014/main" id="{F60C3F57-D99A-4BBB-AA4A-8B98C6352CD5}"/>
                </a:ext>
              </a:extLst>
            </p:cNvPr>
            <p:cNvSpPr>
              <a:spLocks noChangeArrowheads="1"/>
            </p:cNvSpPr>
            <p:nvPr/>
          </p:nvSpPr>
          <p:spPr bwMode="auto">
            <a:xfrm>
              <a:off x="9722205" y="68718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3" name="Oval 516">
              <a:extLst>
                <a:ext uri="{FF2B5EF4-FFF2-40B4-BE49-F238E27FC236}">
                  <a16:creationId xmlns:a16="http://schemas.microsoft.com/office/drawing/2014/main" id="{AD6E89B6-D0C3-45D2-A195-08EE3DDA6D45}"/>
                </a:ext>
              </a:extLst>
            </p:cNvPr>
            <p:cNvSpPr>
              <a:spLocks noChangeArrowheads="1"/>
            </p:cNvSpPr>
            <p:nvPr/>
          </p:nvSpPr>
          <p:spPr bwMode="auto">
            <a:xfrm>
              <a:off x="9733521"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4" name="Oval 517">
              <a:extLst>
                <a:ext uri="{FF2B5EF4-FFF2-40B4-BE49-F238E27FC236}">
                  <a16:creationId xmlns:a16="http://schemas.microsoft.com/office/drawing/2014/main" id="{37089010-04EC-44ED-AAC8-90F6048A0986}"/>
                </a:ext>
              </a:extLst>
            </p:cNvPr>
            <p:cNvSpPr>
              <a:spLocks noChangeArrowheads="1"/>
            </p:cNvSpPr>
            <p:nvPr/>
          </p:nvSpPr>
          <p:spPr bwMode="auto">
            <a:xfrm>
              <a:off x="9746454" y="68718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5" name="Oval 518">
              <a:extLst>
                <a:ext uri="{FF2B5EF4-FFF2-40B4-BE49-F238E27FC236}">
                  <a16:creationId xmlns:a16="http://schemas.microsoft.com/office/drawing/2014/main" id="{B8D5382A-E6C6-4E77-939C-828735BE0D4C}"/>
                </a:ext>
              </a:extLst>
            </p:cNvPr>
            <p:cNvSpPr>
              <a:spLocks noChangeArrowheads="1"/>
            </p:cNvSpPr>
            <p:nvPr/>
          </p:nvSpPr>
          <p:spPr bwMode="auto">
            <a:xfrm>
              <a:off x="9757770"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6" name="Oval 519">
              <a:extLst>
                <a:ext uri="{FF2B5EF4-FFF2-40B4-BE49-F238E27FC236}">
                  <a16:creationId xmlns:a16="http://schemas.microsoft.com/office/drawing/2014/main" id="{74A41ECB-8025-4107-919A-C1996B5D7889}"/>
                </a:ext>
              </a:extLst>
            </p:cNvPr>
            <p:cNvSpPr>
              <a:spLocks noChangeArrowheads="1"/>
            </p:cNvSpPr>
            <p:nvPr/>
          </p:nvSpPr>
          <p:spPr bwMode="auto">
            <a:xfrm>
              <a:off x="9770702"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7" name="Oval 520">
              <a:extLst>
                <a:ext uri="{FF2B5EF4-FFF2-40B4-BE49-F238E27FC236}">
                  <a16:creationId xmlns:a16="http://schemas.microsoft.com/office/drawing/2014/main" id="{4950B301-95A3-4D88-9693-4F2160B27CB5}"/>
                </a:ext>
              </a:extLst>
            </p:cNvPr>
            <p:cNvSpPr>
              <a:spLocks noChangeArrowheads="1"/>
            </p:cNvSpPr>
            <p:nvPr/>
          </p:nvSpPr>
          <p:spPr bwMode="auto">
            <a:xfrm>
              <a:off x="9783635" y="68718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8" name="Freeform 521">
              <a:extLst>
                <a:ext uri="{FF2B5EF4-FFF2-40B4-BE49-F238E27FC236}">
                  <a16:creationId xmlns:a16="http://schemas.microsoft.com/office/drawing/2014/main" id="{0C65F7CC-5CBC-4F00-8CEA-CC9628E17C04}"/>
                </a:ext>
              </a:extLst>
            </p:cNvPr>
            <p:cNvSpPr>
              <a:spLocks/>
            </p:cNvSpPr>
            <p:nvPr/>
          </p:nvSpPr>
          <p:spPr bwMode="auto">
            <a:xfrm>
              <a:off x="9891948" y="6007595"/>
              <a:ext cx="470431"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1" y="0"/>
                    <a:pt x="2" y="0"/>
                  </a:cubicBezTo>
                  <a:cubicBezTo>
                    <a:pt x="175" y="0"/>
                    <a:pt x="175" y="0"/>
                    <a:pt x="175" y="0"/>
                  </a:cubicBezTo>
                  <a:cubicBezTo>
                    <a:pt x="177"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9" name="Rectangle 522">
              <a:extLst>
                <a:ext uri="{FF2B5EF4-FFF2-40B4-BE49-F238E27FC236}">
                  <a16:creationId xmlns:a16="http://schemas.microsoft.com/office/drawing/2014/main" id="{2E1C340A-E6DB-48D6-A39D-645990EF5506}"/>
                </a:ext>
              </a:extLst>
            </p:cNvPr>
            <p:cNvSpPr>
              <a:spLocks noChangeArrowheads="1"/>
            </p:cNvSpPr>
            <p:nvPr/>
          </p:nvSpPr>
          <p:spPr bwMode="auto">
            <a:xfrm>
              <a:off x="9908114" y="6026271"/>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0" name="Rectangle 523">
              <a:extLst>
                <a:ext uri="{FF2B5EF4-FFF2-40B4-BE49-F238E27FC236}">
                  <a16:creationId xmlns:a16="http://schemas.microsoft.com/office/drawing/2014/main" id="{7DD34492-B391-47BB-AB4E-4B5CAC2C77FA}"/>
                </a:ext>
              </a:extLst>
            </p:cNvPr>
            <p:cNvSpPr>
              <a:spLocks noChangeArrowheads="1"/>
            </p:cNvSpPr>
            <p:nvPr/>
          </p:nvSpPr>
          <p:spPr bwMode="auto">
            <a:xfrm>
              <a:off x="9919430" y="603872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1" name="Rectangle 524">
              <a:extLst>
                <a:ext uri="{FF2B5EF4-FFF2-40B4-BE49-F238E27FC236}">
                  <a16:creationId xmlns:a16="http://schemas.microsoft.com/office/drawing/2014/main" id="{652F4721-6AFB-455B-B2E2-E46C9723B170}"/>
                </a:ext>
              </a:extLst>
            </p:cNvPr>
            <p:cNvSpPr>
              <a:spLocks noChangeArrowheads="1"/>
            </p:cNvSpPr>
            <p:nvPr/>
          </p:nvSpPr>
          <p:spPr bwMode="auto">
            <a:xfrm>
              <a:off x="9929129" y="603872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2" name="Rectangle 525">
              <a:extLst>
                <a:ext uri="{FF2B5EF4-FFF2-40B4-BE49-F238E27FC236}">
                  <a16:creationId xmlns:a16="http://schemas.microsoft.com/office/drawing/2014/main" id="{8F64B1DD-87FA-4787-AB7D-3CB925CEF267}"/>
                </a:ext>
              </a:extLst>
            </p:cNvPr>
            <p:cNvSpPr>
              <a:spLocks noChangeArrowheads="1"/>
            </p:cNvSpPr>
            <p:nvPr/>
          </p:nvSpPr>
          <p:spPr bwMode="auto">
            <a:xfrm>
              <a:off x="9940446" y="603872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3" name="Rectangle 526">
              <a:extLst>
                <a:ext uri="{FF2B5EF4-FFF2-40B4-BE49-F238E27FC236}">
                  <a16:creationId xmlns:a16="http://schemas.microsoft.com/office/drawing/2014/main" id="{CA6737F2-9635-4C1E-B296-3F6CA7F6E836}"/>
                </a:ext>
              </a:extLst>
            </p:cNvPr>
            <p:cNvSpPr>
              <a:spLocks noChangeArrowheads="1"/>
            </p:cNvSpPr>
            <p:nvPr/>
          </p:nvSpPr>
          <p:spPr bwMode="auto">
            <a:xfrm>
              <a:off x="9950145" y="603872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4" name="Rectangle 527">
              <a:extLst>
                <a:ext uri="{FF2B5EF4-FFF2-40B4-BE49-F238E27FC236}">
                  <a16:creationId xmlns:a16="http://schemas.microsoft.com/office/drawing/2014/main" id="{0BED9F6A-9AD6-42B9-B211-2DDF05DE7ACD}"/>
                </a:ext>
              </a:extLst>
            </p:cNvPr>
            <p:cNvSpPr>
              <a:spLocks noChangeArrowheads="1"/>
            </p:cNvSpPr>
            <p:nvPr/>
          </p:nvSpPr>
          <p:spPr bwMode="auto">
            <a:xfrm>
              <a:off x="9961462" y="603872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5" name="Rectangle 528">
              <a:extLst>
                <a:ext uri="{FF2B5EF4-FFF2-40B4-BE49-F238E27FC236}">
                  <a16:creationId xmlns:a16="http://schemas.microsoft.com/office/drawing/2014/main" id="{6226EFE2-0B28-4BDB-A2FB-C4F7A77128A8}"/>
                </a:ext>
              </a:extLst>
            </p:cNvPr>
            <p:cNvSpPr>
              <a:spLocks noChangeArrowheads="1"/>
            </p:cNvSpPr>
            <p:nvPr/>
          </p:nvSpPr>
          <p:spPr bwMode="auto">
            <a:xfrm>
              <a:off x="9972778" y="603872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6" name="Oval 529">
              <a:extLst>
                <a:ext uri="{FF2B5EF4-FFF2-40B4-BE49-F238E27FC236}">
                  <a16:creationId xmlns:a16="http://schemas.microsoft.com/office/drawing/2014/main" id="{29545431-D6EB-479A-8BCB-2B24145AC409}"/>
                </a:ext>
              </a:extLst>
            </p:cNvPr>
            <p:cNvSpPr>
              <a:spLocks noChangeArrowheads="1"/>
            </p:cNvSpPr>
            <p:nvPr/>
          </p:nvSpPr>
          <p:spPr bwMode="auto">
            <a:xfrm>
              <a:off x="10304179" y="6051171"/>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7" name="Rectangle 530">
              <a:extLst>
                <a:ext uri="{FF2B5EF4-FFF2-40B4-BE49-F238E27FC236}">
                  <a16:creationId xmlns:a16="http://schemas.microsoft.com/office/drawing/2014/main" id="{DD12F7F2-1E30-47E2-BBB4-88C66722DF1E}"/>
                </a:ext>
              </a:extLst>
            </p:cNvPr>
            <p:cNvSpPr>
              <a:spLocks noChangeArrowheads="1"/>
            </p:cNvSpPr>
            <p:nvPr/>
          </p:nvSpPr>
          <p:spPr bwMode="auto">
            <a:xfrm>
              <a:off x="9908114" y="6107198"/>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8" name="Rectangle 531">
              <a:extLst>
                <a:ext uri="{FF2B5EF4-FFF2-40B4-BE49-F238E27FC236}">
                  <a16:creationId xmlns:a16="http://schemas.microsoft.com/office/drawing/2014/main" id="{82112594-5121-493E-AFAF-569705464B4E}"/>
                </a:ext>
              </a:extLst>
            </p:cNvPr>
            <p:cNvSpPr>
              <a:spLocks noChangeArrowheads="1"/>
            </p:cNvSpPr>
            <p:nvPr/>
          </p:nvSpPr>
          <p:spPr bwMode="auto">
            <a:xfrm>
              <a:off x="9919430" y="611964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9" name="Rectangle 532">
              <a:extLst>
                <a:ext uri="{FF2B5EF4-FFF2-40B4-BE49-F238E27FC236}">
                  <a16:creationId xmlns:a16="http://schemas.microsoft.com/office/drawing/2014/main" id="{C4D1F250-ABE3-415C-A21C-F8EC032F4651}"/>
                </a:ext>
              </a:extLst>
            </p:cNvPr>
            <p:cNvSpPr>
              <a:spLocks noChangeArrowheads="1"/>
            </p:cNvSpPr>
            <p:nvPr/>
          </p:nvSpPr>
          <p:spPr bwMode="auto">
            <a:xfrm>
              <a:off x="9929129" y="611964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0" name="Rectangle 533">
              <a:extLst>
                <a:ext uri="{FF2B5EF4-FFF2-40B4-BE49-F238E27FC236}">
                  <a16:creationId xmlns:a16="http://schemas.microsoft.com/office/drawing/2014/main" id="{BC7510AE-F3BE-4090-97B8-F4404C9EC4D5}"/>
                </a:ext>
              </a:extLst>
            </p:cNvPr>
            <p:cNvSpPr>
              <a:spLocks noChangeArrowheads="1"/>
            </p:cNvSpPr>
            <p:nvPr/>
          </p:nvSpPr>
          <p:spPr bwMode="auto">
            <a:xfrm>
              <a:off x="9940446" y="611964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1" name="Rectangle 534">
              <a:extLst>
                <a:ext uri="{FF2B5EF4-FFF2-40B4-BE49-F238E27FC236}">
                  <a16:creationId xmlns:a16="http://schemas.microsoft.com/office/drawing/2014/main" id="{F442C734-77D1-4BFA-A674-2F4E659ADC4E}"/>
                </a:ext>
              </a:extLst>
            </p:cNvPr>
            <p:cNvSpPr>
              <a:spLocks noChangeArrowheads="1"/>
            </p:cNvSpPr>
            <p:nvPr/>
          </p:nvSpPr>
          <p:spPr bwMode="auto">
            <a:xfrm>
              <a:off x="9950145" y="611964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2" name="Rectangle 535">
              <a:extLst>
                <a:ext uri="{FF2B5EF4-FFF2-40B4-BE49-F238E27FC236}">
                  <a16:creationId xmlns:a16="http://schemas.microsoft.com/office/drawing/2014/main" id="{F7B6029D-24F1-4938-AADD-2FC19A35AD24}"/>
                </a:ext>
              </a:extLst>
            </p:cNvPr>
            <p:cNvSpPr>
              <a:spLocks noChangeArrowheads="1"/>
            </p:cNvSpPr>
            <p:nvPr/>
          </p:nvSpPr>
          <p:spPr bwMode="auto">
            <a:xfrm>
              <a:off x="9961462" y="611964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3" name="Rectangle 536">
              <a:extLst>
                <a:ext uri="{FF2B5EF4-FFF2-40B4-BE49-F238E27FC236}">
                  <a16:creationId xmlns:a16="http://schemas.microsoft.com/office/drawing/2014/main" id="{81679B4B-CDB9-46E4-B870-DEC527D62E20}"/>
                </a:ext>
              </a:extLst>
            </p:cNvPr>
            <p:cNvSpPr>
              <a:spLocks noChangeArrowheads="1"/>
            </p:cNvSpPr>
            <p:nvPr/>
          </p:nvSpPr>
          <p:spPr bwMode="auto">
            <a:xfrm>
              <a:off x="9972778" y="611964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4" name="Oval 537">
              <a:extLst>
                <a:ext uri="{FF2B5EF4-FFF2-40B4-BE49-F238E27FC236}">
                  <a16:creationId xmlns:a16="http://schemas.microsoft.com/office/drawing/2014/main" id="{CC3F3354-CE3A-49A1-AFA1-702FECCBFAE1}"/>
                </a:ext>
              </a:extLst>
            </p:cNvPr>
            <p:cNvSpPr>
              <a:spLocks noChangeArrowheads="1"/>
            </p:cNvSpPr>
            <p:nvPr/>
          </p:nvSpPr>
          <p:spPr bwMode="auto">
            <a:xfrm>
              <a:off x="10304179" y="6133655"/>
              <a:ext cx="17783"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5" name="Rectangle 538">
              <a:extLst>
                <a:ext uri="{FF2B5EF4-FFF2-40B4-BE49-F238E27FC236}">
                  <a16:creationId xmlns:a16="http://schemas.microsoft.com/office/drawing/2014/main" id="{9981838B-DD98-4F44-BABD-B8DBC0C26A70}"/>
                </a:ext>
              </a:extLst>
            </p:cNvPr>
            <p:cNvSpPr>
              <a:spLocks noChangeArrowheads="1"/>
            </p:cNvSpPr>
            <p:nvPr/>
          </p:nvSpPr>
          <p:spPr bwMode="auto">
            <a:xfrm>
              <a:off x="9908114" y="6191237"/>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6" name="Rectangle 539">
              <a:extLst>
                <a:ext uri="{FF2B5EF4-FFF2-40B4-BE49-F238E27FC236}">
                  <a16:creationId xmlns:a16="http://schemas.microsoft.com/office/drawing/2014/main" id="{76E5A421-217F-44E3-814F-B3B11449AE37}"/>
                </a:ext>
              </a:extLst>
            </p:cNvPr>
            <p:cNvSpPr>
              <a:spLocks noChangeArrowheads="1"/>
            </p:cNvSpPr>
            <p:nvPr/>
          </p:nvSpPr>
          <p:spPr bwMode="auto">
            <a:xfrm>
              <a:off x="9919430"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7" name="Rectangle 540">
              <a:extLst>
                <a:ext uri="{FF2B5EF4-FFF2-40B4-BE49-F238E27FC236}">
                  <a16:creationId xmlns:a16="http://schemas.microsoft.com/office/drawing/2014/main" id="{6B642FD3-93FF-4524-80E1-16B55F0AF9BE}"/>
                </a:ext>
              </a:extLst>
            </p:cNvPr>
            <p:cNvSpPr>
              <a:spLocks noChangeArrowheads="1"/>
            </p:cNvSpPr>
            <p:nvPr/>
          </p:nvSpPr>
          <p:spPr bwMode="auto">
            <a:xfrm>
              <a:off x="9929129" y="620213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8" name="Rectangle 541">
              <a:extLst>
                <a:ext uri="{FF2B5EF4-FFF2-40B4-BE49-F238E27FC236}">
                  <a16:creationId xmlns:a16="http://schemas.microsoft.com/office/drawing/2014/main" id="{60C728AB-FDED-4F73-8FC1-0FE7A52F4E63}"/>
                </a:ext>
              </a:extLst>
            </p:cNvPr>
            <p:cNvSpPr>
              <a:spLocks noChangeArrowheads="1"/>
            </p:cNvSpPr>
            <p:nvPr/>
          </p:nvSpPr>
          <p:spPr bwMode="auto">
            <a:xfrm>
              <a:off x="9940446"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9" name="Rectangle 542">
              <a:extLst>
                <a:ext uri="{FF2B5EF4-FFF2-40B4-BE49-F238E27FC236}">
                  <a16:creationId xmlns:a16="http://schemas.microsoft.com/office/drawing/2014/main" id="{E08B3BE9-7F52-4838-ADDC-C4E204B33943}"/>
                </a:ext>
              </a:extLst>
            </p:cNvPr>
            <p:cNvSpPr>
              <a:spLocks noChangeArrowheads="1"/>
            </p:cNvSpPr>
            <p:nvPr/>
          </p:nvSpPr>
          <p:spPr bwMode="auto">
            <a:xfrm>
              <a:off x="9950145" y="620213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0" name="Rectangle 543">
              <a:extLst>
                <a:ext uri="{FF2B5EF4-FFF2-40B4-BE49-F238E27FC236}">
                  <a16:creationId xmlns:a16="http://schemas.microsoft.com/office/drawing/2014/main" id="{E7AF2C91-304B-4A48-9B27-6C0B53A4FEA2}"/>
                </a:ext>
              </a:extLst>
            </p:cNvPr>
            <p:cNvSpPr>
              <a:spLocks noChangeArrowheads="1"/>
            </p:cNvSpPr>
            <p:nvPr/>
          </p:nvSpPr>
          <p:spPr bwMode="auto">
            <a:xfrm>
              <a:off x="9961462"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1" name="Rectangle 544">
              <a:extLst>
                <a:ext uri="{FF2B5EF4-FFF2-40B4-BE49-F238E27FC236}">
                  <a16:creationId xmlns:a16="http://schemas.microsoft.com/office/drawing/2014/main" id="{7E9F6D0A-7185-41E6-BA5A-C8CEB2984336}"/>
                </a:ext>
              </a:extLst>
            </p:cNvPr>
            <p:cNvSpPr>
              <a:spLocks noChangeArrowheads="1"/>
            </p:cNvSpPr>
            <p:nvPr/>
          </p:nvSpPr>
          <p:spPr bwMode="auto">
            <a:xfrm>
              <a:off x="9972778"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2" name="Oval 545">
              <a:extLst>
                <a:ext uri="{FF2B5EF4-FFF2-40B4-BE49-F238E27FC236}">
                  <a16:creationId xmlns:a16="http://schemas.microsoft.com/office/drawing/2014/main" id="{C85D71AD-CB67-4549-9B99-F5624A7ECE70}"/>
                </a:ext>
              </a:extLst>
            </p:cNvPr>
            <p:cNvSpPr>
              <a:spLocks noChangeArrowheads="1"/>
            </p:cNvSpPr>
            <p:nvPr/>
          </p:nvSpPr>
          <p:spPr bwMode="auto">
            <a:xfrm>
              <a:off x="10304179" y="6214582"/>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3" name="Rectangle 546">
              <a:extLst>
                <a:ext uri="{FF2B5EF4-FFF2-40B4-BE49-F238E27FC236}">
                  <a16:creationId xmlns:a16="http://schemas.microsoft.com/office/drawing/2014/main" id="{BF76AF17-F488-4823-BA90-A265BD203285}"/>
                </a:ext>
              </a:extLst>
            </p:cNvPr>
            <p:cNvSpPr>
              <a:spLocks noChangeArrowheads="1"/>
            </p:cNvSpPr>
            <p:nvPr/>
          </p:nvSpPr>
          <p:spPr bwMode="auto">
            <a:xfrm>
              <a:off x="9908114" y="6273722"/>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4" name="Rectangle 547">
              <a:extLst>
                <a:ext uri="{FF2B5EF4-FFF2-40B4-BE49-F238E27FC236}">
                  <a16:creationId xmlns:a16="http://schemas.microsoft.com/office/drawing/2014/main" id="{C2FBAF82-A9FE-412D-AF0D-E0D1A0DD9203}"/>
                </a:ext>
              </a:extLst>
            </p:cNvPr>
            <p:cNvSpPr>
              <a:spLocks noChangeArrowheads="1"/>
            </p:cNvSpPr>
            <p:nvPr/>
          </p:nvSpPr>
          <p:spPr bwMode="auto">
            <a:xfrm>
              <a:off x="9919430"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5" name="Rectangle 548">
              <a:extLst>
                <a:ext uri="{FF2B5EF4-FFF2-40B4-BE49-F238E27FC236}">
                  <a16:creationId xmlns:a16="http://schemas.microsoft.com/office/drawing/2014/main" id="{06A86182-050E-49C4-AEC4-1E374AB38675}"/>
                </a:ext>
              </a:extLst>
            </p:cNvPr>
            <p:cNvSpPr>
              <a:spLocks noChangeArrowheads="1"/>
            </p:cNvSpPr>
            <p:nvPr/>
          </p:nvSpPr>
          <p:spPr bwMode="auto">
            <a:xfrm>
              <a:off x="9929129" y="6286172"/>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6" name="Rectangle 549">
              <a:extLst>
                <a:ext uri="{FF2B5EF4-FFF2-40B4-BE49-F238E27FC236}">
                  <a16:creationId xmlns:a16="http://schemas.microsoft.com/office/drawing/2014/main" id="{BFD63D01-2902-4136-8405-AB7BF4044849}"/>
                </a:ext>
              </a:extLst>
            </p:cNvPr>
            <p:cNvSpPr>
              <a:spLocks noChangeArrowheads="1"/>
            </p:cNvSpPr>
            <p:nvPr/>
          </p:nvSpPr>
          <p:spPr bwMode="auto">
            <a:xfrm>
              <a:off x="9940446"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7" name="Rectangle 550">
              <a:extLst>
                <a:ext uri="{FF2B5EF4-FFF2-40B4-BE49-F238E27FC236}">
                  <a16:creationId xmlns:a16="http://schemas.microsoft.com/office/drawing/2014/main" id="{436AB52D-CDD6-4738-929C-8C94B9ED7795}"/>
                </a:ext>
              </a:extLst>
            </p:cNvPr>
            <p:cNvSpPr>
              <a:spLocks noChangeArrowheads="1"/>
            </p:cNvSpPr>
            <p:nvPr/>
          </p:nvSpPr>
          <p:spPr bwMode="auto">
            <a:xfrm>
              <a:off x="9950145" y="6286172"/>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8" name="Rectangle 551">
              <a:extLst>
                <a:ext uri="{FF2B5EF4-FFF2-40B4-BE49-F238E27FC236}">
                  <a16:creationId xmlns:a16="http://schemas.microsoft.com/office/drawing/2014/main" id="{F8D9C571-1046-417F-A28C-EB0ABEF65B3E}"/>
                </a:ext>
              </a:extLst>
            </p:cNvPr>
            <p:cNvSpPr>
              <a:spLocks noChangeArrowheads="1"/>
            </p:cNvSpPr>
            <p:nvPr/>
          </p:nvSpPr>
          <p:spPr bwMode="auto">
            <a:xfrm>
              <a:off x="9961462"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9" name="Rectangle 552">
              <a:extLst>
                <a:ext uri="{FF2B5EF4-FFF2-40B4-BE49-F238E27FC236}">
                  <a16:creationId xmlns:a16="http://schemas.microsoft.com/office/drawing/2014/main" id="{FA61ABA3-8DE6-412A-96EC-96C60BDAACB0}"/>
                </a:ext>
              </a:extLst>
            </p:cNvPr>
            <p:cNvSpPr>
              <a:spLocks noChangeArrowheads="1"/>
            </p:cNvSpPr>
            <p:nvPr/>
          </p:nvSpPr>
          <p:spPr bwMode="auto">
            <a:xfrm>
              <a:off x="9972778"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0" name="Oval 553">
              <a:extLst>
                <a:ext uri="{FF2B5EF4-FFF2-40B4-BE49-F238E27FC236}">
                  <a16:creationId xmlns:a16="http://schemas.microsoft.com/office/drawing/2014/main" id="{123535E8-94D4-46CA-AF8A-04C87D9E9D10}"/>
                </a:ext>
              </a:extLst>
            </p:cNvPr>
            <p:cNvSpPr>
              <a:spLocks noChangeArrowheads="1"/>
            </p:cNvSpPr>
            <p:nvPr/>
          </p:nvSpPr>
          <p:spPr bwMode="auto">
            <a:xfrm>
              <a:off x="10304179" y="6298623"/>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1" name="Rectangle 554">
              <a:extLst>
                <a:ext uri="{FF2B5EF4-FFF2-40B4-BE49-F238E27FC236}">
                  <a16:creationId xmlns:a16="http://schemas.microsoft.com/office/drawing/2014/main" id="{7DF7792E-D5A5-4A08-8639-B4AFAD114931}"/>
                </a:ext>
              </a:extLst>
            </p:cNvPr>
            <p:cNvSpPr>
              <a:spLocks noChangeArrowheads="1"/>
            </p:cNvSpPr>
            <p:nvPr/>
          </p:nvSpPr>
          <p:spPr bwMode="auto">
            <a:xfrm>
              <a:off x="9908114" y="635464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2" name="Rectangle 555">
              <a:extLst>
                <a:ext uri="{FF2B5EF4-FFF2-40B4-BE49-F238E27FC236}">
                  <a16:creationId xmlns:a16="http://schemas.microsoft.com/office/drawing/2014/main" id="{EEE6A3CE-06DB-4E71-811D-09DF11C4D6A8}"/>
                </a:ext>
              </a:extLst>
            </p:cNvPr>
            <p:cNvSpPr>
              <a:spLocks noChangeArrowheads="1"/>
            </p:cNvSpPr>
            <p:nvPr/>
          </p:nvSpPr>
          <p:spPr bwMode="auto">
            <a:xfrm>
              <a:off x="9919430"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3" name="Rectangle 556">
              <a:extLst>
                <a:ext uri="{FF2B5EF4-FFF2-40B4-BE49-F238E27FC236}">
                  <a16:creationId xmlns:a16="http://schemas.microsoft.com/office/drawing/2014/main" id="{EAAF5139-3E4D-404A-AD37-CF039B2CD245}"/>
                </a:ext>
              </a:extLst>
            </p:cNvPr>
            <p:cNvSpPr>
              <a:spLocks noChangeArrowheads="1"/>
            </p:cNvSpPr>
            <p:nvPr/>
          </p:nvSpPr>
          <p:spPr bwMode="auto">
            <a:xfrm>
              <a:off x="9929129" y="6368655"/>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4" name="Rectangle 557">
              <a:extLst>
                <a:ext uri="{FF2B5EF4-FFF2-40B4-BE49-F238E27FC236}">
                  <a16:creationId xmlns:a16="http://schemas.microsoft.com/office/drawing/2014/main" id="{2AA042D5-EEF8-403C-BE2D-7D29161F4237}"/>
                </a:ext>
              </a:extLst>
            </p:cNvPr>
            <p:cNvSpPr>
              <a:spLocks noChangeArrowheads="1"/>
            </p:cNvSpPr>
            <p:nvPr/>
          </p:nvSpPr>
          <p:spPr bwMode="auto">
            <a:xfrm>
              <a:off x="9940446"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5" name="Rectangle 558">
              <a:extLst>
                <a:ext uri="{FF2B5EF4-FFF2-40B4-BE49-F238E27FC236}">
                  <a16:creationId xmlns:a16="http://schemas.microsoft.com/office/drawing/2014/main" id="{18564534-069F-4D80-9277-807430597BE6}"/>
                </a:ext>
              </a:extLst>
            </p:cNvPr>
            <p:cNvSpPr>
              <a:spLocks noChangeArrowheads="1"/>
            </p:cNvSpPr>
            <p:nvPr/>
          </p:nvSpPr>
          <p:spPr bwMode="auto">
            <a:xfrm>
              <a:off x="9950145" y="6368655"/>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6" name="Rectangle 559">
              <a:extLst>
                <a:ext uri="{FF2B5EF4-FFF2-40B4-BE49-F238E27FC236}">
                  <a16:creationId xmlns:a16="http://schemas.microsoft.com/office/drawing/2014/main" id="{479128C7-C858-437C-BAB1-CB986973395D}"/>
                </a:ext>
              </a:extLst>
            </p:cNvPr>
            <p:cNvSpPr>
              <a:spLocks noChangeArrowheads="1"/>
            </p:cNvSpPr>
            <p:nvPr/>
          </p:nvSpPr>
          <p:spPr bwMode="auto">
            <a:xfrm>
              <a:off x="9961462"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7" name="Rectangle 560">
              <a:extLst>
                <a:ext uri="{FF2B5EF4-FFF2-40B4-BE49-F238E27FC236}">
                  <a16:creationId xmlns:a16="http://schemas.microsoft.com/office/drawing/2014/main" id="{992CF5FC-BE48-455A-BDB6-2B334DFEA97D}"/>
                </a:ext>
              </a:extLst>
            </p:cNvPr>
            <p:cNvSpPr>
              <a:spLocks noChangeArrowheads="1"/>
            </p:cNvSpPr>
            <p:nvPr/>
          </p:nvSpPr>
          <p:spPr bwMode="auto">
            <a:xfrm>
              <a:off x="9972778"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8" name="Oval 561">
              <a:extLst>
                <a:ext uri="{FF2B5EF4-FFF2-40B4-BE49-F238E27FC236}">
                  <a16:creationId xmlns:a16="http://schemas.microsoft.com/office/drawing/2014/main" id="{1301FA7A-40DF-4D8D-B172-AB3951722A15}"/>
                </a:ext>
              </a:extLst>
            </p:cNvPr>
            <p:cNvSpPr>
              <a:spLocks noChangeArrowheads="1"/>
            </p:cNvSpPr>
            <p:nvPr/>
          </p:nvSpPr>
          <p:spPr bwMode="auto">
            <a:xfrm>
              <a:off x="10304179" y="6381106"/>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9" name="Rectangle 562">
              <a:extLst>
                <a:ext uri="{FF2B5EF4-FFF2-40B4-BE49-F238E27FC236}">
                  <a16:creationId xmlns:a16="http://schemas.microsoft.com/office/drawing/2014/main" id="{79565AE9-BE56-46AB-A10D-CB5288C9605C}"/>
                </a:ext>
              </a:extLst>
            </p:cNvPr>
            <p:cNvSpPr>
              <a:spLocks noChangeArrowheads="1"/>
            </p:cNvSpPr>
            <p:nvPr/>
          </p:nvSpPr>
          <p:spPr bwMode="auto">
            <a:xfrm>
              <a:off x="9908114" y="6438688"/>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0" name="Rectangle 563">
              <a:extLst>
                <a:ext uri="{FF2B5EF4-FFF2-40B4-BE49-F238E27FC236}">
                  <a16:creationId xmlns:a16="http://schemas.microsoft.com/office/drawing/2014/main" id="{A7E9335E-17FD-40E5-979B-DC3EDE91FB61}"/>
                </a:ext>
              </a:extLst>
            </p:cNvPr>
            <p:cNvSpPr>
              <a:spLocks noChangeArrowheads="1"/>
            </p:cNvSpPr>
            <p:nvPr/>
          </p:nvSpPr>
          <p:spPr bwMode="auto">
            <a:xfrm>
              <a:off x="9919430"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1" name="Rectangle 564">
              <a:extLst>
                <a:ext uri="{FF2B5EF4-FFF2-40B4-BE49-F238E27FC236}">
                  <a16:creationId xmlns:a16="http://schemas.microsoft.com/office/drawing/2014/main" id="{6A12D6E9-EF61-4EBC-840F-EB6C04BECCCB}"/>
                </a:ext>
              </a:extLst>
            </p:cNvPr>
            <p:cNvSpPr>
              <a:spLocks noChangeArrowheads="1"/>
            </p:cNvSpPr>
            <p:nvPr/>
          </p:nvSpPr>
          <p:spPr bwMode="auto">
            <a:xfrm>
              <a:off x="9929129" y="644958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2" name="Rectangle 565">
              <a:extLst>
                <a:ext uri="{FF2B5EF4-FFF2-40B4-BE49-F238E27FC236}">
                  <a16:creationId xmlns:a16="http://schemas.microsoft.com/office/drawing/2014/main" id="{95E6B87E-E76D-4607-B498-712DAD3A1FE0}"/>
                </a:ext>
              </a:extLst>
            </p:cNvPr>
            <p:cNvSpPr>
              <a:spLocks noChangeArrowheads="1"/>
            </p:cNvSpPr>
            <p:nvPr/>
          </p:nvSpPr>
          <p:spPr bwMode="auto">
            <a:xfrm>
              <a:off x="9940446"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3" name="Rectangle 566">
              <a:extLst>
                <a:ext uri="{FF2B5EF4-FFF2-40B4-BE49-F238E27FC236}">
                  <a16:creationId xmlns:a16="http://schemas.microsoft.com/office/drawing/2014/main" id="{72B248E8-2A7F-406F-A086-7C46A6D2B93F}"/>
                </a:ext>
              </a:extLst>
            </p:cNvPr>
            <p:cNvSpPr>
              <a:spLocks noChangeArrowheads="1"/>
            </p:cNvSpPr>
            <p:nvPr/>
          </p:nvSpPr>
          <p:spPr bwMode="auto">
            <a:xfrm>
              <a:off x="9950145" y="644958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4" name="Rectangle 567">
              <a:extLst>
                <a:ext uri="{FF2B5EF4-FFF2-40B4-BE49-F238E27FC236}">
                  <a16:creationId xmlns:a16="http://schemas.microsoft.com/office/drawing/2014/main" id="{AA342218-C216-4632-AE0E-9382E830EFF6}"/>
                </a:ext>
              </a:extLst>
            </p:cNvPr>
            <p:cNvSpPr>
              <a:spLocks noChangeArrowheads="1"/>
            </p:cNvSpPr>
            <p:nvPr/>
          </p:nvSpPr>
          <p:spPr bwMode="auto">
            <a:xfrm>
              <a:off x="9961462"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5" name="Rectangle 568">
              <a:extLst>
                <a:ext uri="{FF2B5EF4-FFF2-40B4-BE49-F238E27FC236}">
                  <a16:creationId xmlns:a16="http://schemas.microsoft.com/office/drawing/2014/main" id="{29F8008C-D0FF-470D-B32C-F56F9BAD27A2}"/>
                </a:ext>
              </a:extLst>
            </p:cNvPr>
            <p:cNvSpPr>
              <a:spLocks noChangeArrowheads="1"/>
            </p:cNvSpPr>
            <p:nvPr/>
          </p:nvSpPr>
          <p:spPr bwMode="auto">
            <a:xfrm>
              <a:off x="9972778"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6" name="Oval 569">
              <a:extLst>
                <a:ext uri="{FF2B5EF4-FFF2-40B4-BE49-F238E27FC236}">
                  <a16:creationId xmlns:a16="http://schemas.microsoft.com/office/drawing/2014/main" id="{0166618B-83A3-487E-8647-B7DC723AFC5F}"/>
                </a:ext>
              </a:extLst>
            </p:cNvPr>
            <p:cNvSpPr>
              <a:spLocks noChangeArrowheads="1"/>
            </p:cNvSpPr>
            <p:nvPr/>
          </p:nvSpPr>
          <p:spPr bwMode="auto">
            <a:xfrm>
              <a:off x="10304179" y="6462032"/>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7" name="Rectangle 570">
              <a:extLst>
                <a:ext uri="{FF2B5EF4-FFF2-40B4-BE49-F238E27FC236}">
                  <a16:creationId xmlns:a16="http://schemas.microsoft.com/office/drawing/2014/main" id="{4E0025DB-9AA9-4F00-AD00-66E247873332}"/>
                </a:ext>
              </a:extLst>
            </p:cNvPr>
            <p:cNvSpPr>
              <a:spLocks noChangeArrowheads="1"/>
            </p:cNvSpPr>
            <p:nvPr/>
          </p:nvSpPr>
          <p:spPr bwMode="auto">
            <a:xfrm>
              <a:off x="9908114" y="6521172"/>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8" name="Rectangle 571">
              <a:extLst>
                <a:ext uri="{FF2B5EF4-FFF2-40B4-BE49-F238E27FC236}">
                  <a16:creationId xmlns:a16="http://schemas.microsoft.com/office/drawing/2014/main" id="{FE6A9A61-E17F-451D-9309-266FC082CA6A}"/>
                </a:ext>
              </a:extLst>
            </p:cNvPr>
            <p:cNvSpPr>
              <a:spLocks noChangeArrowheads="1"/>
            </p:cNvSpPr>
            <p:nvPr/>
          </p:nvSpPr>
          <p:spPr bwMode="auto">
            <a:xfrm>
              <a:off x="9919430"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9" name="Rectangle 572">
              <a:extLst>
                <a:ext uri="{FF2B5EF4-FFF2-40B4-BE49-F238E27FC236}">
                  <a16:creationId xmlns:a16="http://schemas.microsoft.com/office/drawing/2014/main" id="{50CF575F-74DF-4B24-BFC8-A781FAD3764D}"/>
                </a:ext>
              </a:extLst>
            </p:cNvPr>
            <p:cNvSpPr>
              <a:spLocks noChangeArrowheads="1"/>
            </p:cNvSpPr>
            <p:nvPr/>
          </p:nvSpPr>
          <p:spPr bwMode="auto">
            <a:xfrm>
              <a:off x="9929129" y="6533622"/>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0" name="Rectangle 573">
              <a:extLst>
                <a:ext uri="{FF2B5EF4-FFF2-40B4-BE49-F238E27FC236}">
                  <a16:creationId xmlns:a16="http://schemas.microsoft.com/office/drawing/2014/main" id="{164BFFE0-96B0-400F-AE0B-C8A3B4550EA1}"/>
                </a:ext>
              </a:extLst>
            </p:cNvPr>
            <p:cNvSpPr>
              <a:spLocks noChangeArrowheads="1"/>
            </p:cNvSpPr>
            <p:nvPr/>
          </p:nvSpPr>
          <p:spPr bwMode="auto">
            <a:xfrm>
              <a:off x="9940446"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1" name="Rectangle 574">
              <a:extLst>
                <a:ext uri="{FF2B5EF4-FFF2-40B4-BE49-F238E27FC236}">
                  <a16:creationId xmlns:a16="http://schemas.microsoft.com/office/drawing/2014/main" id="{9358493B-DA2B-419D-AC0B-CFFBF36AFB8E}"/>
                </a:ext>
              </a:extLst>
            </p:cNvPr>
            <p:cNvSpPr>
              <a:spLocks noChangeArrowheads="1"/>
            </p:cNvSpPr>
            <p:nvPr/>
          </p:nvSpPr>
          <p:spPr bwMode="auto">
            <a:xfrm>
              <a:off x="9950145" y="6533622"/>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2" name="Rectangle 575">
              <a:extLst>
                <a:ext uri="{FF2B5EF4-FFF2-40B4-BE49-F238E27FC236}">
                  <a16:creationId xmlns:a16="http://schemas.microsoft.com/office/drawing/2014/main" id="{28AC069A-05A6-48BF-BE66-B0AF5587DBBC}"/>
                </a:ext>
              </a:extLst>
            </p:cNvPr>
            <p:cNvSpPr>
              <a:spLocks noChangeArrowheads="1"/>
            </p:cNvSpPr>
            <p:nvPr/>
          </p:nvSpPr>
          <p:spPr bwMode="auto">
            <a:xfrm>
              <a:off x="9961462"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3" name="Rectangle 576">
              <a:extLst>
                <a:ext uri="{FF2B5EF4-FFF2-40B4-BE49-F238E27FC236}">
                  <a16:creationId xmlns:a16="http://schemas.microsoft.com/office/drawing/2014/main" id="{289A23B8-D4A0-4C3F-844F-F635DBAFF855}"/>
                </a:ext>
              </a:extLst>
            </p:cNvPr>
            <p:cNvSpPr>
              <a:spLocks noChangeArrowheads="1"/>
            </p:cNvSpPr>
            <p:nvPr/>
          </p:nvSpPr>
          <p:spPr bwMode="auto">
            <a:xfrm>
              <a:off x="9972778"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4" name="Oval 577">
              <a:extLst>
                <a:ext uri="{FF2B5EF4-FFF2-40B4-BE49-F238E27FC236}">
                  <a16:creationId xmlns:a16="http://schemas.microsoft.com/office/drawing/2014/main" id="{971E2D51-ED3A-4D81-976B-5604FC1F540C}"/>
                </a:ext>
              </a:extLst>
            </p:cNvPr>
            <p:cNvSpPr>
              <a:spLocks noChangeArrowheads="1"/>
            </p:cNvSpPr>
            <p:nvPr/>
          </p:nvSpPr>
          <p:spPr bwMode="auto">
            <a:xfrm>
              <a:off x="10304179" y="6546073"/>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5" name="Rectangle 578">
              <a:extLst>
                <a:ext uri="{FF2B5EF4-FFF2-40B4-BE49-F238E27FC236}">
                  <a16:creationId xmlns:a16="http://schemas.microsoft.com/office/drawing/2014/main" id="{43718260-2278-472E-B440-54D6D954DADD}"/>
                </a:ext>
              </a:extLst>
            </p:cNvPr>
            <p:cNvSpPr>
              <a:spLocks noChangeArrowheads="1"/>
            </p:cNvSpPr>
            <p:nvPr/>
          </p:nvSpPr>
          <p:spPr bwMode="auto">
            <a:xfrm>
              <a:off x="9908114" y="660209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6" name="Rectangle 579">
              <a:extLst>
                <a:ext uri="{FF2B5EF4-FFF2-40B4-BE49-F238E27FC236}">
                  <a16:creationId xmlns:a16="http://schemas.microsoft.com/office/drawing/2014/main" id="{D640E54A-7AE6-4C19-9B1B-39AD9E47F42B}"/>
                </a:ext>
              </a:extLst>
            </p:cNvPr>
            <p:cNvSpPr>
              <a:spLocks noChangeArrowheads="1"/>
            </p:cNvSpPr>
            <p:nvPr/>
          </p:nvSpPr>
          <p:spPr bwMode="auto">
            <a:xfrm>
              <a:off x="9919430"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7" name="Rectangle 580">
              <a:extLst>
                <a:ext uri="{FF2B5EF4-FFF2-40B4-BE49-F238E27FC236}">
                  <a16:creationId xmlns:a16="http://schemas.microsoft.com/office/drawing/2014/main" id="{8217C9ED-B164-4B4C-9E50-8FD4742872EF}"/>
                </a:ext>
              </a:extLst>
            </p:cNvPr>
            <p:cNvSpPr>
              <a:spLocks noChangeArrowheads="1"/>
            </p:cNvSpPr>
            <p:nvPr/>
          </p:nvSpPr>
          <p:spPr bwMode="auto">
            <a:xfrm>
              <a:off x="9929129" y="661610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8" name="Rectangle 581">
              <a:extLst>
                <a:ext uri="{FF2B5EF4-FFF2-40B4-BE49-F238E27FC236}">
                  <a16:creationId xmlns:a16="http://schemas.microsoft.com/office/drawing/2014/main" id="{93C8692F-9A43-4E39-A140-743A769F7E9D}"/>
                </a:ext>
              </a:extLst>
            </p:cNvPr>
            <p:cNvSpPr>
              <a:spLocks noChangeArrowheads="1"/>
            </p:cNvSpPr>
            <p:nvPr/>
          </p:nvSpPr>
          <p:spPr bwMode="auto">
            <a:xfrm>
              <a:off x="9940446"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9" name="Rectangle 582">
              <a:extLst>
                <a:ext uri="{FF2B5EF4-FFF2-40B4-BE49-F238E27FC236}">
                  <a16:creationId xmlns:a16="http://schemas.microsoft.com/office/drawing/2014/main" id="{019E3675-DCA1-4B4C-9009-763036AE1769}"/>
                </a:ext>
              </a:extLst>
            </p:cNvPr>
            <p:cNvSpPr>
              <a:spLocks noChangeArrowheads="1"/>
            </p:cNvSpPr>
            <p:nvPr/>
          </p:nvSpPr>
          <p:spPr bwMode="auto">
            <a:xfrm>
              <a:off x="9950145" y="661610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0" name="Rectangle 583">
              <a:extLst>
                <a:ext uri="{FF2B5EF4-FFF2-40B4-BE49-F238E27FC236}">
                  <a16:creationId xmlns:a16="http://schemas.microsoft.com/office/drawing/2014/main" id="{F9EA14E6-9F2E-4D91-B033-93A37C85CAD7}"/>
                </a:ext>
              </a:extLst>
            </p:cNvPr>
            <p:cNvSpPr>
              <a:spLocks noChangeArrowheads="1"/>
            </p:cNvSpPr>
            <p:nvPr/>
          </p:nvSpPr>
          <p:spPr bwMode="auto">
            <a:xfrm>
              <a:off x="9961462"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1" name="Rectangle 584">
              <a:extLst>
                <a:ext uri="{FF2B5EF4-FFF2-40B4-BE49-F238E27FC236}">
                  <a16:creationId xmlns:a16="http://schemas.microsoft.com/office/drawing/2014/main" id="{3847557A-A2C3-4E79-94D2-CDD743F1CEDE}"/>
                </a:ext>
              </a:extLst>
            </p:cNvPr>
            <p:cNvSpPr>
              <a:spLocks noChangeArrowheads="1"/>
            </p:cNvSpPr>
            <p:nvPr/>
          </p:nvSpPr>
          <p:spPr bwMode="auto">
            <a:xfrm>
              <a:off x="9972778"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2" name="Oval 585">
              <a:extLst>
                <a:ext uri="{FF2B5EF4-FFF2-40B4-BE49-F238E27FC236}">
                  <a16:creationId xmlns:a16="http://schemas.microsoft.com/office/drawing/2014/main" id="{74C8C38F-B1C9-4067-A49F-3F4A7FB299A3}"/>
                </a:ext>
              </a:extLst>
            </p:cNvPr>
            <p:cNvSpPr>
              <a:spLocks noChangeArrowheads="1"/>
            </p:cNvSpPr>
            <p:nvPr/>
          </p:nvSpPr>
          <p:spPr bwMode="auto">
            <a:xfrm>
              <a:off x="10304179" y="6628557"/>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3" name="Rectangle 586">
              <a:extLst>
                <a:ext uri="{FF2B5EF4-FFF2-40B4-BE49-F238E27FC236}">
                  <a16:creationId xmlns:a16="http://schemas.microsoft.com/office/drawing/2014/main" id="{4306659F-3302-480E-BCFF-C20931DDE6A4}"/>
                </a:ext>
              </a:extLst>
            </p:cNvPr>
            <p:cNvSpPr>
              <a:spLocks noChangeArrowheads="1"/>
            </p:cNvSpPr>
            <p:nvPr/>
          </p:nvSpPr>
          <p:spPr bwMode="auto">
            <a:xfrm>
              <a:off x="9908114" y="6687695"/>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4" name="Rectangle 587">
              <a:extLst>
                <a:ext uri="{FF2B5EF4-FFF2-40B4-BE49-F238E27FC236}">
                  <a16:creationId xmlns:a16="http://schemas.microsoft.com/office/drawing/2014/main" id="{08F4D2C3-A5C8-4AB7-98EA-822AE5C28F52}"/>
                </a:ext>
              </a:extLst>
            </p:cNvPr>
            <p:cNvSpPr>
              <a:spLocks noChangeArrowheads="1"/>
            </p:cNvSpPr>
            <p:nvPr/>
          </p:nvSpPr>
          <p:spPr bwMode="auto">
            <a:xfrm>
              <a:off x="9919430"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5" name="Rectangle 588">
              <a:extLst>
                <a:ext uri="{FF2B5EF4-FFF2-40B4-BE49-F238E27FC236}">
                  <a16:creationId xmlns:a16="http://schemas.microsoft.com/office/drawing/2014/main" id="{71612DEC-A68D-4E8D-AF13-7EF4B5ED7981}"/>
                </a:ext>
              </a:extLst>
            </p:cNvPr>
            <p:cNvSpPr>
              <a:spLocks noChangeArrowheads="1"/>
            </p:cNvSpPr>
            <p:nvPr/>
          </p:nvSpPr>
          <p:spPr bwMode="auto">
            <a:xfrm>
              <a:off x="9929129" y="669703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6" name="Rectangle 589">
              <a:extLst>
                <a:ext uri="{FF2B5EF4-FFF2-40B4-BE49-F238E27FC236}">
                  <a16:creationId xmlns:a16="http://schemas.microsoft.com/office/drawing/2014/main" id="{0BAC2586-2884-4007-92E5-D888E60E8F2B}"/>
                </a:ext>
              </a:extLst>
            </p:cNvPr>
            <p:cNvSpPr>
              <a:spLocks noChangeArrowheads="1"/>
            </p:cNvSpPr>
            <p:nvPr/>
          </p:nvSpPr>
          <p:spPr bwMode="auto">
            <a:xfrm>
              <a:off x="9940446"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7" name="Rectangle 590">
              <a:extLst>
                <a:ext uri="{FF2B5EF4-FFF2-40B4-BE49-F238E27FC236}">
                  <a16:creationId xmlns:a16="http://schemas.microsoft.com/office/drawing/2014/main" id="{BBD62E56-876D-4D56-B3DC-B39C105515BB}"/>
                </a:ext>
              </a:extLst>
            </p:cNvPr>
            <p:cNvSpPr>
              <a:spLocks noChangeArrowheads="1"/>
            </p:cNvSpPr>
            <p:nvPr/>
          </p:nvSpPr>
          <p:spPr bwMode="auto">
            <a:xfrm>
              <a:off x="9950145" y="669703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8" name="Rectangle 591">
              <a:extLst>
                <a:ext uri="{FF2B5EF4-FFF2-40B4-BE49-F238E27FC236}">
                  <a16:creationId xmlns:a16="http://schemas.microsoft.com/office/drawing/2014/main" id="{B67EDE38-31A3-4A9D-8821-C4315560622F}"/>
                </a:ext>
              </a:extLst>
            </p:cNvPr>
            <p:cNvSpPr>
              <a:spLocks noChangeArrowheads="1"/>
            </p:cNvSpPr>
            <p:nvPr/>
          </p:nvSpPr>
          <p:spPr bwMode="auto">
            <a:xfrm>
              <a:off x="9961462"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9" name="Rectangle 592">
              <a:extLst>
                <a:ext uri="{FF2B5EF4-FFF2-40B4-BE49-F238E27FC236}">
                  <a16:creationId xmlns:a16="http://schemas.microsoft.com/office/drawing/2014/main" id="{4CF61D0A-32FE-4C5D-92EC-CCF5A410B3BD}"/>
                </a:ext>
              </a:extLst>
            </p:cNvPr>
            <p:cNvSpPr>
              <a:spLocks noChangeArrowheads="1"/>
            </p:cNvSpPr>
            <p:nvPr/>
          </p:nvSpPr>
          <p:spPr bwMode="auto">
            <a:xfrm>
              <a:off x="9972778"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0" name="Oval 593">
              <a:extLst>
                <a:ext uri="{FF2B5EF4-FFF2-40B4-BE49-F238E27FC236}">
                  <a16:creationId xmlns:a16="http://schemas.microsoft.com/office/drawing/2014/main" id="{EA2D44FF-8082-480F-972E-59AA270D8E66}"/>
                </a:ext>
              </a:extLst>
            </p:cNvPr>
            <p:cNvSpPr>
              <a:spLocks noChangeArrowheads="1"/>
            </p:cNvSpPr>
            <p:nvPr/>
          </p:nvSpPr>
          <p:spPr bwMode="auto">
            <a:xfrm>
              <a:off x="10304179" y="6709483"/>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1" name="Oval 594">
              <a:extLst>
                <a:ext uri="{FF2B5EF4-FFF2-40B4-BE49-F238E27FC236}">
                  <a16:creationId xmlns:a16="http://schemas.microsoft.com/office/drawing/2014/main" id="{0257E625-9932-4006-BAF6-A2F40399FD5E}"/>
                </a:ext>
              </a:extLst>
            </p:cNvPr>
            <p:cNvSpPr>
              <a:spLocks noChangeArrowheads="1"/>
            </p:cNvSpPr>
            <p:nvPr/>
          </p:nvSpPr>
          <p:spPr bwMode="auto">
            <a:xfrm>
              <a:off x="9927512" y="6804417"/>
              <a:ext cx="59814"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2" name="Oval 595">
              <a:extLst>
                <a:ext uri="{FF2B5EF4-FFF2-40B4-BE49-F238E27FC236}">
                  <a16:creationId xmlns:a16="http://schemas.microsoft.com/office/drawing/2014/main" id="{722B8F54-2413-4146-B9FC-FB677A97D94C}"/>
                </a:ext>
              </a:extLst>
            </p:cNvPr>
            <p:cNvSpPr>
              <a:spLocks noChangeArrowheads="1"/>
            </p:cNvSpPr>
            <p:nvPr/>
          </p:nvSpPr>
          <p:spPr bwMode="auto">
            <a:xfrm>
              <a:off x="9940446" y="6819980"/>
              <a:ext cx="32332"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3" name="Oval 596">
              <a:extLst>
                <a:ext uri="{FF2B5EF4-FFF2-40B4-BE49-F238E27FC236}">
                  <a16:creationId xmlns:a16="http://schemas.microsoft.com/office/drawing/2014/main" id="{CD4BE454-F8A1-4CF8-8B2D-02D6B733A116}"/>
                </a:ext>
              </a:extLst>
            </p:cNvPr>
            <p:cNvSpPr>
              <a:spLocks noChangeArrowheads="1"/>
            </p:cNvSpPr>
            <p:nvPr/>
          </p:nvSpPr>
          <p:spPr bwMode="auto">
            <a:xfrm>
              <a:off x="10223349"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4" name="Oval 597">
              <a:extLst>
                <a:ext uri="{FF2B5EF4-FFF2-40B4-BE49-F238E27FC236}">
                  <a16:creationId xmlns:a16="http://schemas.microsoft.com/office/drawing/2014/main" id="{7F5E8857-82EC-4150-8C61-EDF9874261CD}"/>
                </a:ext>
              </a:extLst>
            </p:cNvPr>
            <p:cNvSpPr>
              <a:spLocks noChangeArrowheads="1"/>
            </p:cNvSpPr>
            <p:nvPr/>
          </p:nvSpPr>
          <p:spPr bwMode="auto">
            <a:xfrm>
              <a:off x="10234666"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5" name="Oval 598">
              <a:extLst>
                <a:ext uri="{FF2B5EF4-FFF2-40B4-BE49-F238E27FC236}">
                  <a16:creationId xmlns:a16="http://schemas.microsoft.com/office/drawing/2014/main" id="{AA8FE412-015D-491C-A69F-E9024A7A64F8}"/>
                </a:ext>
              </a:extLst>
            </p:cNvPr>
            <p:cNvSpPr>
              <a:spLocks noChangeArrowheads="1"/>
            </p:cNvSpPr>
            <p:nvPr/>
          </p:nvSpPr>
          <p:spPr bwMode="auto">
            <a:xfrm>
              <a:off x="10247599"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6" name="Oval 599">
              <a:extLst>
                <a:ext uri="{FF2B5EF4-FFF2-40B4-BE49-F238E27FC236}">
                  <a16:creationId xmlns:a16="http://schemas.microsoft.com/office/drawing/2014/main" id="{0DDE7A83-AFA1-4E0C-8954-E6BE92A98358}"/>
                </a:ext>
              </a:extLst>
            </p:cNvPr>
            <p:cNvSpPr>
              <a:spLocks noChangeArrowheads="1"/>
            </p:cNvSpPr>
            <p:nvPr/>
          </p:nvSpPr>
          <p:spPr bwMode="auto">
            <a:xfrm>
              <a:off x="10260532" y="6796636"/>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7" name="Oval 600">
              <a:extLst>
                <a:ext uri="{FF2B5EF4-FFF2-40B4-BE49-F238E27FC236}">
                  <a16:creationId xmlns:a16="http://schemas.microsoft.com/office/drawing/2014/main" id="{5D5F5714-3616-4BCD-8BE2-CF445A546E34}"/>
                </a:ext>
              </a:extLst>
            </p:cNvPr>
            <p:cNvSpPr>
              <a:spLocks noChangeArrowheads="1"/>
            </p:cNvSpPr>
            <p:nvPr/>
          </p:nvSpPr>
          <p:spPr bwMode="auto">
            <a:xfrm>
              <a:off x="10271847"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8" name="Oval 601">
              <a:extLst>
                <a:ext uri="{FF2B5EF4-FFF2-40B4-BE49-F238E27FC236}">
                  <a16:creationId xmlns:a16="http://schemas.microsoft.com/office/drawing/2014/main" id="{2FCC7BFD-CD5D-4ABC-BE0C-906344D460A0}"/>
                </a:ext>
              </a:extLst>
            </p:cNvPr>
            <p:cNvSpPr>
              <a:spLocks noChangeArrowheads="1"/>
            </p:cNvSpPr>
            <p:nvPr/>
          </p:nvSpPr>
          <p:spPr bwMode="auto">
            <a:xfrm>
              <a:off x="10284781"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9" name="Oval 602">
              <a:extLst>
                <a:ext uri="{FF2B5EF4-FFF2-40B4-BE49-F238E27FC236}">
                  <a16:creationId xmlns:a16="http://schemas.microsoft.com/office/drawing/2014/main" id="{CDC548CC-99C2-4521-8769-CA2C7DBFD644}"/>
                </a:ext>
              </a:extLst>
            </p:cNvPr>
            <p:cNvSpPr>
              <a:spLocks noChangeArrowheads="1"/>
            </p:cNvSpPr>
            <p:nvPr/>
          </p:nvSpPr>
          <p:spPr bwMode="auto">
            <a:xfrm>
              <a:off x="10296097"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0" name="Oval 603">
              <a:extLst>
                <a:ext uri="{FF2B5EF4-FFF2-40B4-BE49-F238E27FC236}">
                  <a16:creationId xmlns:a16="http://schemas.microsoft.com/office/drawing/2014/main" id="{2600A856-9E8C-487A-B088-9A1B9A3E3B58}"/>
                </a:ext>
              </a:extLst>
            </p:cNvPr>
            <p:cNvSpPr>
              <a:spLocks noChangeArrowheads="1"/>
            </p:cNvSpPr>
            <p:nvPr/>
          </p:nvSpPr>
          <p:spPr bwMode="auto">
            <a:xfrm>
              <a:off x="10309029"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1" name="Oval 604">
              <a:extLst>
                <a:ext uri="{FF2B5EF4-FFF2-40B4-BE49-F238E27FC236}">
                  <a16:creationId xmlns:a16="http://schemas.microsoft.com/office/drawing/2014/main" id="{419F9591-6A58-4F64-80CD-53740192D04E}"/>
                </a:ext>
              </a:extLst>
            </p:cNvPr>
            <p:cNvSpPr>
              <a:spLocks noChangeArrowheads="1"/>
            </p:cNvSpPr>
            <p:nvPr/>
          </p:nvSpPr>
          <p:spPr bwMode="auto">
            <a:xfrm>
              <a:off x="10223349"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2" name="Oval 605">
              <a:extLst>
                <a:ext uri="{FF2B5EF4-FFF2-40B4-BE49-F238E27FC236}">
                  <a16:creationId xmlns:a16="http://schemas.microsoft.com/office/drawing/2014/main" id="{C09B1580-F2D2-410C-8C10-EF0E855B98EB}"/>
                </a:ext>
              </a:extLst>
            </p:cNvPr>
            <p:cNvSpPr>
              <a:spLocks noChangeArrowheads="1"/>
            </p:cNvSpPr>
            <p:nvPr/>
          </p:nvSpPr>
          <p:spPr bwMode="auto">
            <a:xfrm>
              <a:off x="10234666"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3" name="Oval 606">
              <a:extLst>
                <a:ext uri="{FF2B5EF4-FFF2-40B4-BE49-F238E27FC236}">
                  <a16:creationId xmlns:a16="http://schemas.microsoft.com/office/drawing/2014/main" id="{76773763-AFBA-4688-894C-DD4B598716E0}"/>
                </a:ext>
              </a:extLst>
            </p:cNvPr>
            <p:cNvSpPr>
              <a:spLocks noChangeArrowheads="1"/>
            </p:cNvSpPr>
            <p:nvPr/>
          </p:nvSpPr>
          <p:spPr bwMode="auto">
            <a:xfrm>
              <a:off x="10247599"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4" name="Oval 608">
              <a:extLst>
                <a:ext uri="{FF2B5EF4-FFF2-40B4-BE49-F238E27FC236}">
                  <a16:creationId xmlns:a16="http://schemas.microsoft.com/office/drawing/2014/main" id="{E1D78E2E-FB43-49F8-861C-18AB5412124B}"/>
                </a:ext>
              </a:extLst>
            </p:cNvPr>
            <p:cNvSpPr>
              <a:spLocks noChangeArrowheads="1"/>
            </p:cNvSpPr>
            <p:nvPr/>
          </p:nvSpPr>
          <p:spPr bwMode="auto">
            <a:xfrm>
              <a:off x="10260531" y="680752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5" name="Oval 609">
              <a:extLst>
                <a:ext uri="{FF2B5EF4-FFF2-40B4-BE49-F238E27FC236}">
                  <a16:creationId xmlns:a16="http://schemas.microsoft.com/office/drawing/2014/main" id="{5A1FB39D-8D9B-4F89-BAB0-7695A062518A}"/>
                </a:ext>
              </a:extLst>
            </p:cNvPr>
            <p:cNvSpPr>
              <a:spLocks noChangeArrowheads="1"/>
            </p:cNvSpPr>
            <p:nvPr/>
          </p:nvSpPr>
          <p:spPr bwMode="auto">
            <a:xfrm>
              <a:off x="10271847"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6" name="Oval 610">
              <a:extLst>
                <a:ext uri="{FF2B5EF4-FFF2-40B4-BE49-F238E27FC236}">
                  <a16:creationId xmlns:a16="http://schemas.microsoft.com/office/drawing/2014/main" id="{FC7E4E22-1DAF-4A00-BBDC-08D7A07F51D1}"/>
                </a:ext>
              </a:extLst>
            </p:cNvPr>
            <p:cNvSpPr>
              <a:spLocks noChangeArrowheads="1"/>
            </p:cNvSpPr>
            <p:nvPr/>
          </p:nvSpPr>
          <p:spPr bwMode="auto">
            <a:xfrm>
              <a:off x="10284781"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7" name="Oval 611">
              <a:extLst>
                <a:ext uri="{FF2B5EF4-FFF2-40B4-BE49-F238E27FC236}">
                  <a16:creationId xmlns:a16="http://schemas.microsoft.com/office/drawing/2014/main" id="{950377B0-701F-4011-AD9C-4C75CA9013B7}"/>
                </a:ext>
              </a:extLst>
            </p:cNvPr>
            <p:cNvSpPr>
              <a:spLocks noChangeArrowheads="1"/>
            </p:cNvSpPr>
            <p:nvPr/>
          </p:nvSpPr>
          <p:spPr bwMode="auto">
            <a:xfrm>
              <a:off x="10296096"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8" name="Oval 612">
              <a:extLst>
                <a:ext uri="{FF2B5EF4-FFF2-40B4-BE49-F238E27FC236}">
                  <a16:creationId xmlns:a16="http://schemas.microsoft.com/office/drawing/2014/main" id="{5D31D3A3-D96D-4069-94B3-5443D428BFBE}"/>
                </a:ext>
              </a:extLst>
            </p:cNvPr>
            <p:cNvSpPr>
              <a:spLocks noChangeArrowheads="1"/>
            </p:cNvSpPr>
            <p:nvPr/>
          </p:nvSpPr>
          <p:spPr bwMode="auto">
            <a:xfrm>
              <a:off x="10309028"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9" name="Oval 613">
              <a:extLst>
                <a:ext uri="{FF2B5EF4-FFF2-40B4-BE49-F238E27FC236}">
                  <a16:creationId xmlns:a16="http://schemas.microsoft.com/office/drawing/2014/main" id="{91148219-B075-4186-8F6C-E67C867B83CF}"/>
                </a:ext>
              </a:extLst>
            </p:cNvPr>
            <p:cNvSpPr>
              <a:spLocks noChangeArrowheads="1"/>
            </p:cNvSpPr>
            <p:nvPr/>
          </p:nvSpPr>
          <p:spPr bwMode="auto">
            <a:xfrm>
              <a:off x="10223349"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0" name="Oval 614">
              <a:extLst>
                <a:ext uri="{FF2B5EF4-FFF2-40B4-BE49-F238E27FC236}">
                  <a16:creationId xmlns:a16="http://schemas.microsoft.com/office/drawing/2014/main" id="{29F5E1CB-15AE-42CA-B605-26A9A260AE0B}"/>
                </a:ext>
              </a:extLst>
            </p:cNvPr>
            <p:cNvSpPr>
              <a:spLocks noChangeArrowheads="1"/>
            </p:cNvSpPr>
            <p:nvPr/>
          </p:nvSpPr>
          <p:spPr bwMode="auto">
            <a:xfrm>
              <a:off x="10234665"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1" name="Oval 615">
              <a:extLst>
                <a:ext uri="{FF2B5EF4-FFF2-40B4-BE49-F238E27FC236}">
                  <a16:creationId xmlns:a16="http://schemas.microsoft.com/office/drawing/2014/main" id="{56A44988-E8AD-4A6B-AE06-3CB62C6C0A4E}"/>
                </a:ext>
              </a:extLst>
            </p:cNvPr>
            <p:cNvSpPr>
              <a:spLocks noChangeArrowheads="1"/>
            </p:cNvSpPr>
            <p:nvPr/>
          </p:nvSpPr>
          <p:spPr bwMode="auto">
            <a:xfrm>
              <a:off x="10247598"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2" name="Oval 616">
              <a:extLst>
                <a:ext uri="{FF2B5EF4-FFF2-40B4-BE49-F238E27FC236}">
                  <a16:creationId xmlns:a16="http://schemas.microsoft.com/office/drawing/2014/main" id="{3E01E34D-5239-4977-A2A6-0935BFDD70D9}"/>
                </a:ext>
              </a:extLst>
            </p:cNvPr>
            <p:cNvSpPr>
              <a:spLocks noChangeArrowheads="1"/>
            </p:cNvSpPr>
            <p:nvPr/>
          </p:nvSpPr>
          <p:spPr bwMode="auto">
            <a:xfrm>
              <a:off x="10260531" y="6816867"/>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3" name="Oval 617">
              <a:extLst>
                <a:ext uri="{FF2B5EF4-FFF2-40B4-BE49-F238E27FC236}">
                  <a16:creationId xmlns:a16="http://schemas.microsoft.com/office/drawing/2014/main" id="{11604C42-5868-4C5C-B759-EC051E6A2ED7}"/>
                </a:ext>
              </a:extLst>
            </p:cNvPr>
            <p:cNvSpPr>
              <a:spLocks noChangeArrowheads="1"/>
            </p:cNvSpPr>
            <p:nvPr/>
          </p:nvSpPr>
          <p:spPr bwMode="auto">
            <a:xfrm>
              <a:off x="10271847"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4" name="Oval 618">
              <a:extLst>
                <a:ext uri="{FF2B5EF4-FFF2-40B4-BE49-F238E27FC236}">
                  <a16:creationId xmlns:a16="http://schemas.microsoft.com/office/drawing/2014/main" id="{975F491C-4C08-4C2E-B480-E5FB46A23A31}"/>
                </a:ext>
              </a:extLst>
            </p:cNvPr>
            <p:cNvSpPr>
              <a:spLocks noChangeArrowheads="1"/>
            </p:cNvSpPr>
            <p:nvPr/>
          </p:nvSpPr>
          <p:spPr bwMode="auto">
            <a:xfrm>
              <a:off x="10284781"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5" name="Oval 619">
              <a:extLst>
                <a:ext uri="{FF2B5EF4-FFF2-40B4-BE49-F238E27FC236}">
                  <a16:creationId xmlns:a16="http://schemas.microsoft.com/office/drawing/2014/main" id="{37952257-12A7-47CD-9B25-646717BDDB2C}"/>
                </a:ext>
              </a:extLst>
            </p:cNvPr>
            <p:cNvSpPr>
              <a:spLocks noChangeArrowheads="1"/>
            </p:cNvSpPr>
            <p:nvPr/>
          </p:nvSpPr>
          <p:spPr bwMode="auto">
            <a:xfrm>
              <a:off x="10296096"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6" name="Oval 620">
              <a:extLst>
                <a:ext uri="{FF2B5EF4-FFF2-40B4-BE49-F238E27FC236}">
                  <a16:creationId xmlns:a16="http://schemas.microsoft.com/office/drawing/2014/main" id="{51F5AF85-A7A0-4C48-96DD-52817D8111BE}"/>
                </a:ext>
              </a:extLst>
            </p:cNvPr>
            <p:cNvSpPr>
              <a:spLocks noChangeArrowheads="1"/>
            </p:cNvSpPr>
            <p:nvPr/>
          </p:nvSpPr>
          <p:spPr bwMode="auto">
            <a:xfrm>
              <a:off x="10309028"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7" name="Oval 621">
              <a:extLst>
                <a:ext uri="{FF2B5EF4-FFF2-40B4-BE49-F238E27FC236}">
                  <a16:creationId xmlns:a16="http://schemas.microsoft.com/office/drawing/2014/main" id="{E6508969-0064-4110-BDE1-48D34F44AC0E}"/>
                </a:ext>
              </a:extLst>
            </p:cNvPr>
            <p:cNvSpPr>
              <a:spLocks noChangeArrowheads="1"/>
            </p:cNvSpPr>
            <p:nvPr/>
          </p:nvSpPr>
          <p:spPr bwMode="auto">
            <a:xfrm>
              <a:off x="10223349"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8" name="Oval 622">
              <a:extLst>
                <a:ext uri="{FF2B5EF4-FFF2-40B4-BE49-F238E27FC236}">
                  <a16:creationId xmlns:a16="http://schemas.microsoft.com/office/drawing/2014/main" id="{D067BAA2-4758-40B3-BB43-B73551245E03}"/>
                </a:ext>
              </a:extLst>
            </p:cNvPr>
            <p:cNvSpPr>
              <a:spLocks noChangeArrowheads="1"/>
            </p:cNvSpPr>
            <p:nvPr/>
          </p:nvSpPr>
          <p:spPr bwMode="auto">
            <a:xfrm>
              <a:off x="10234665"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9" name="Oval 623">
              <a:extLst>
                <a:ext uri="{FF2B5EF4-FFF2-40B4-BE49-F238E27FC236}">
                  <a16:creationId xmlns:a16="http://schemas.microsoft.com/office/drawing/2014/main" id="{47031857-968F-4046-BF61-A74AB7BD1A1D}"/>
                </a:ext>
              </a:extLst>
            </p:cNvPr>
            <p:cNvSpPr>
              <a:spLocks noChangeArrowheads="1"/>
            </p:cNvSpPr>
            <p:nvPr/>
          </p:nvSpPr>
          <p:spPr bwMode="auto">
            <a:xfrm>
              <a:off x="10247598"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0" name="Oval 624">
              <a:extLst>
                <a:ext uri="{FF2B5EF4-FFF2-40B4-BE49-F238E27FC236}">
                  <a16:creationId xmlns:a16="http://schemas.microsoft.com/office/drawing/2014/main" id="{08C8DE21-0E08-4E5C-BC09-C51EE8E4AD7B}"/>
                </a:ext>
              </a:extLst>
            </p:cNvPr>
            <p:cNvSpPr>
              <a:spLocks noChangeArrowheads="1"/>
            </p:cNvSpPr>
            <p:nvPr/>
          </p:nvSpPr>
          <p:spPr bwMode="auto">
            <a:xfrm>
              <a:off x="10260531" y="6827762"/>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1" name="Oval 625">
              <a:extLst>
                <a:ext uri="{FF2B5EF4-FFF2-40B4-BE49-F238E27FC236}">
                  <a16:creationId xmlns:a16="http://schemas.microsoft.com/office/drawing/2014/main" id="{50E17130-022B-42A7-B40A-82E912E94DBE}"/>
                </a:ext>
              </a:extLst>
            </p:cNvPr>
            <p:cNvSpPr>
              <a:spLocks noChangeArrowheads="1"/>
            </p:cNvSpPr>
            <p:nvPr/>
          </p:nvSpPr>
          <p:spPr bwMode="auto">
            <a:xfrm>
              <a:off x="10271847"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2" name="Oval 626">
              <a:extLst>
                <a:ext uri="{FF2B5EF4-FFF2-40B4-BE49-F238E27FC236}">
                  <a16:creationId xmlns:a16="http://schemas.microsoft.com/office/drawing/2014/main" id="{23D5C18C-6AA7-4676-8271-B2D92EDFECBE}"/>
                </a:ext>
              </a:extLst>
            </p:cNvPr>
            <p:cNvSpPr>
              <a:spLocks noChangeArrowheads="1"/>
            </p:cNvSpPr>
            <p:nvPr/>
          </p:nvSpPr>
          <p:spPr bwMode="auto">
            <a:xfrm>
              <a:off x="10284781"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3" name="Oval 627">
              <a:extLst>
                <a:ext uri="{FF2B5EF4-FFF2-40B4-BE49-F238E27FC236}">
                  <a16:creationId xmlns:a16="http://schemas.microsoft.com/office/drawing/2014/main" id="{C171CD01-87F4-498D-9AE6-1AFA10D72A57}"/>
                </a:ext>
              </a:extLst>
            </p:cNvPr>
            <p:cNvSpPr>
              <a:spLocks noChangeArrowheads="1"/>
            </p:cNvSpPr>
            <p:nvPr/>
          </p:nvSpPr>
          <p:spPr bwMode="auto">
            <a:xfrm>
              <a:off x="10296096"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4" name="Oval 628">
              <a:extLst>
                <a:ext uri="{FF2B5EF4-FFF2-40B4-BE49-F238E27FC236}">
                  <a16:creationId xmlns:a16="http://schemas.microsoft.com/office/drawing/2014/main" id="{9687A7F3-1F1F-4B0A-9414-D92A96292571}"/>
                </a:ext>
              </a:extLst>
            </p:cNvPr>
            <p:cNvSpPr>
              <a:spLocks noChangeArrowheads="1"/>
            </p:cNvSpPr>
            <p:nvPr/>
          </p:nvSpPr>
          <p:spPr bwMode="auto">
            <a:xfrm>
              <a:off x="10309028"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5" name="Oval 629">
              <a:extLst>
                <a:ext uri="{FF2B5EF4-FFF2-40B4-BE49-F238E27FC236}">
                  <a16:creationId xmlns:a16="http://schemas.microsoft.com/office/drawing/2014/main" id="{10845C70-4058-40EC-A21B-78B9AD514D1C}"/>
                </a:ext>
              </a:extLst>
            </p:cNvPr>
            <p:cNvSpPr>
              <a:spLocks noChangeArrowheads="1"/>
            </p:cNvSpPr>
            <p:nvPr/>
          </p:nvSpPr>
          <p:spPr bwMode="auto">
            <a:xfrm>
              <a:off x="10223349"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6" name="Oval 630">
              <a:extLst>
                <a:ext uri="{FF2B5EF4-FFF2-40B4-BE49-F238E27FC236}">
                  <a16:creationId xmlns:a16="http://schemas.microsoft.com/office/drawing/2014/main" id="{1F13486B-FDCE-495D-AB00-0D3C06A1F468}"/>
                </a:ext>
              </a:extLst>
            </p:cNvPr>
            <p:cNvSpPr>
              <a:spLocks noChangeArrowheads="1"/>
            </p:cNvSpPr>
            <p:nvPr/>
          </p:nvSpPr>
          <p:spPr bwMode="auto">
            <a:xfrm>
              <a:off x="10234665"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7" name="Oval 631">
              <a:extLst>
                <a:ext uri="{FF2B5EF4-FFF2-40B4-BE49-F238E27FC236}">
                  <a16:creationId xmlns:a16="http://schemas.microsoft.com/office/drawing/2014/main" id="{179B4C47-632F-48A7-8F03-5F97022E7E46}"/>
                </a:ext>
              </a:extLst>
            </p:cNvPr>
            <p:cNvSpPr>
              <a:spLocks noChangeArrowheads="1"/>
            </p:cNvSpPr>
            <p:nvPr/>
          </p:nvSpPr>
          <p:spPr bwMode="auto">
            <a:xfrm>
              <a:off x="10247598"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8" name="Oval 632">
              <a:extLst>
                <a:ext uri="{FF2B5EF4-FFF2-40B4-BE49-F238E27FC236}">
                  <a16:creationId xmlns:a16="http://schemas.microsoft.com/office/drawing/2014/main" id="{571116F7-5BC9-45F7-8F8F-8D5D50008EC6}"/>
                </a:ext>
              </a:extLst>
            </p:cNvPr>
            <p:cNvSpPr>
              <a:spLocks noChangeArrowheads="1"/>
            </p:cNvSpPr>
            <p:nvPr/>
          </p:nvSpPr>
          <p:spPr bwMode="auto">
            <a:xfrm>
              <a:off x="10260531" y="6840213"/>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9" name="Oval 633">
              <a:extLst>
                <a:ext uri="{FF2B5EF4-FFF2-40B4-BE49-F238E27FC236}">
                  <a16:creationId xmlns:a16="http://schemas.microsoft.com/office/drawing/2014/main" id="{135525E1-41BC-4C6C-9287-920A92864F5C}"/>
                </a:ext>
              </a:extLst>
            </p:cNvPr>
            <p:cNvSpPr>
              <a:spLocks noChangeArrowheads="1"/>
            </p:cNvSpPr>
            <p:nvPr/>
          </p:nvSpPr>
          <p:spPr bwMode="auto">
            <a:xfrm>
              <a:off x="10271847"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0" name="Oval 634">
              <a:extLst>
                <a:ext uri="{FF2B5EF4-FFF2-40B4-BE49-F238E27FC236}">
                  <a16:creationId xmlns:a16="http://schemas.microsoft.com/office/drawing/2014/main" id="{63545BE3-15AF-4CBB-B3D4-68CA58120F61}"/>
                </a:ext>
              </a:extLst>
            </p:cNvPr>
            <p:cNvSpPr>
              <a:spLocks noChangeArrowheads="1"/>
            </p:cNvSpPr>
            <p:nvPr/>
          </p:nvSpPr>
          <p:spPr bwMode="auto">
            <a:xfrm>
              <a:off x="10284781"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1" name="Oval 635">
              <a:extLst>
                <a:ext uri="{FF2B5EF4-FFF2-40B4-BE49-F238E27FC236}">
                  <a16:creationId xmlns:a16="http://schemas.microsoft.com/office/drawing/2014/main" id="{DA12826F-805F-497D-A61A-D941683EA0BF}"/>
                </a:ext>
              </a:extLst>
            </p:cNvPr>
            <p:cNvSpPr>
              <a:spLocks noChangeArrowheads="1"/>
            </p:cNvSpPr>
            <p:nvPr/>
          </p:nvSpPr>
          <p:spPr bwMode="auto">
            <a:xfrm>
              <a:off x="10296096"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2" name="Oval 636">
              <a:extLst>
                <a:ext uri="{FF2B5EF4-FFF2-40B4-BE49-F238E27FC236}">
                  <a16:creationId xmlns:a16="http://schemas.microsoft.com/office/drawing/2014/main" id="{427AEFFA-C320-4921-B937-116B1D836BE1}"/>
                </a:ext>
              </a:extLst>
            </p:cNvPr>
            <p:cNvSpPr>
              <a:spLocks noChangeArrowheads="1"/>
            </p:cNvSpPr>
            <p:nvPr/>
          </p:nvSpPr>
          <p:spPr bwMode="auto">
            <a:xfrm>
              <a:off x="10309028"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3" name="Oval 637">
              <a:extLst>
                <a:ext uri="{FF2B5EF4-FFF2-40B4-BE49-F238E27FC236}">
                  <a16:creationId xmlns:a16="http://schemas.microsoft.com/office/drawing/2014/main" id="{8E1F0127-C396-4A25-9B3E-04B1D43D85B9}"/>
                </a:ext>
              </a:extLst>
            </p:cNvPr>
            <p:cNvSpPr>
              <a:spLocks noChangeArrowheads="1"/>
            </p:cNvSpPr>
            <p:nvPr/>
          </p:nvSpPr>
          <p:spPr bwMode="auto">
            <a:xfrm>
              <a:off x="10223349"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4" name="Oval 638">
              <a:extLst>
                <a:ext uri="{FF2B5EF4-FFF2-40B4-BE49-F238E27FC236}">
                  <a16:creationId xmlns:a16="http://schemas.microsoft.com/office/drawing/2014/main" id="{1B65ECB5-D1F8-4743-89DD-E07D941E2278}"/>
                </a:ext>
              </a:extLst>
            </p:cNvPr>
            <p:cNvSpPr>
              <a:spLocks noChangeArrowheads="1"/>
            </p:cNvSpPr>
            <p:nvPr/>
          </p:nvSpPr>
          <p:spPr bwMode="auto">
            <a:xfrm>
              <a:off x="10234665"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5" name="Oval 639">
              <a:extLst>
                <a:ext uri="{FF2B5EF4-FFF2-40B4-BE49-F238E27FC236}">
                  <a16:creationId xmlns:a16="http://schemas.microsoft.com/office/drawing/2014/main" id="{DF6C36BE-B2A5-4133-9A16-38A064860686}"/>
                </a:ext>
              </a:extLst>
            </p:cNvPr>
            <p:cNvSpPr>
              <a:spLocks noChangeArrowheads="1"/>
            </p:cNvSpPr>
            <p:nvPr/>
          </p:nvSpPr>
          <p:spPr bwMode="auto">
            <a:xfrm>
              <a:off x="10247598"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6" name="Oval 640">
              <a:extLst>
                <a:ext uri="{FF2B5EF4-FFF2-40B4-BE49-F238E27FC236}">
                  <a16:creationId xmlns:a16="http://schemas.microsoft.com/office/drawing/2014/main" id="{1F229653-7530-47AE-A97B-20D6F1FE9B38}"/>
                </a:ext>
              </a:extLst>
            </p:cNvPr>
            <p:cNvSpPr>
              <a:spLocks noChangeArrowheads="1"/>
            </p:cNvSpPr>
            <p:nvPr/>
          </p:nvSpPr>
          <p:spPr bwMode="auto">
            <a:xfrm>
              <a:off x="10260531" y="6851106"/>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7" name="Oval 641">
              <a:extLst>
                <a:ext uri="{FF2B5EF4-FFF2-40B4-BE49-F238E27FC236}">
                  <a16:creationId xmlns:a16="http://schemas.microsoft.com/office/drawing/2014/main" id="{2FBC7C00-3C85-4E26-90E7-237C65B62FF8}"/>
                </a:ext>
              </a:extLst>
            </p:cNvPr>
            <p:cNvSpPr>
              <a:spLocks noChangeArrowheads="1"/>
            </p:cNvSpPr>
            <p:nvPr/>
          </p:nvSpPr>
          <p:spPr bwMode="auto">
            <a:xfrm>
              <a:off x="10271847"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8" name="Oval 642">
              <a:extLst>
                <a:ext uri="{FF2B5EF4-FFF2-40B4-BE49-F238E27FC236}">
                  <a16:creationId xmlns:a16="http://schemas.microsoft.com/office/drawing/2014/main" id="{62B0E83C-B1B5-4057-8FB3-A807ACE76163}"/>
                </a:ext>
              </a:extLst>
            </p:cNvPr>
            <p:cNvSpPr>
              <a:spLocks noChangeArrowheads="1"/>
            </p:cNvSpPr>
            <p:nvPr/>
          </p:nvSpPr>
          <p:spPr bwMode="auto">
            <a:xfrm>
              <a:off x="10284781"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9" name="Oval 643">
              <a:extLst>
                <a:ext uri="{FF2B5EF4-FFF2-40B4-BE49-F238E27FC236}">
                  <a16:creationId xmlns:a16="http://schemas.microsoft.com/office/drawing/2014/main" id="{C53A6AA0-4803-434F-9A3B-C316557599D6}"/>
                </a:ext>
              </a:extLst>
            </p:cNvPr>
            <p:cNvSpPr>
              <a:spLocks noChangeArrowheads="1"/>
            </p:cNvSpPr>
            <p:nvPr/>
          </p:nvSpPr>
          <p:spPr bwMode="auto">
            <a:xfrm>
              <a:off x="10296096"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0" name="Oval 644">
              <a:extLst>
                <a:ext uri="{FF2B5EF4-FFF2-40B4-BE49-F238E27FC236}">
                  <a16:creationId xmlns:a16="http://schemas.microsoft.com/office/drawing/2014/main" id="{FBE25274-D919-4A7C-9875-07BD4B84D444}"/>
                </a:ext>
              </a:extLst>
            </p:cNvPr>
            <p:cNvSpPr>
              <a:spLocks noChangeArrowheads="1"/>
            </p:cNvSpPr>
            <p:nvPr/>
          </p:nvSpPr>
          <p:spPr bwMode="auto">
            <a:xfrm>
              <a:off x="10309028"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1" name="Oval 645">
              <a:extLst>
                <a:ext uri="{FF2B5EF4-FFF2-40B4-BE49-F238E27FC236}">
                  <a16:creationId xmlns:a16="http://schemas.microsoft.com/office/drawing/2014/main" id="{61A1F8DF-5581-4BEE-8057-9AC49AA45C2C}"/>
                </a:ext>
              </a:extLst>
            </p:cNvPr>
            <p:cNvSpPr>
              <a:spLocks noChangeArrowheads="1"/>
            </p:cNvSpPr>
            <p:nvPr/>
          </p:nvSpPr>
          <p:spPr bwMode="auto">
            <a:xfrm>
              <a:off x="10223349"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2" name="Oval 646">
              <a:extLst>
                <a:ext uri="{FF2B5EF4-FFF2-40B4-BE49-F238E27FC236}">
                  <a16:creationId xmlns:a16="http://schemas.microsoft.com/office/drawing/2014/main" id="{071A94A2-74B3-4085-9F5A-ED731CC70985}"/>
                </a:ext>
              </a:extLst>
            </p:cNvPr>
            <p:cNvSpPr>
              <a:spLocks noChangeArrowheads="1"/>
            </p:cNvSpPr>
            <p:nvPr/>
          </p:nvSpPr>
          <p:spPr bwMode="auto">
            <a:xfrm>
              <a:off x="10234665"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3" name="Oval 647">
              <a:extLst>
                <a:ext uri="{FF2B5EF4-FFF2-40B4-BE49-F238E27FC236}">
                  <a16:creationId xmlns:a16="http://schemas.microsoft.com/office/drawing/2014/main" id="{1EC7883E-D867-49C8-B40E-E4116D7B071F}"/>
                </a:ext>
              </a:extLst>
            </p:cNvPr>
            <p:cNvSpPr>
              <a:spLocks noChangeArrowheads="1"/>
            </p:cNvSpPr>
            <p:nvPr/>
          </p:nvSpPr>
          <p:spPr bwMode="auto">
            <a:xfrm>
              <a:off x="10247598"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4" name="Oval 648">
              <a:extLst>
                <a:ext uri="{FF2B5EF4-FFF2-40B4-BE49-F238E27FC236}">
                  <a16:creationId xmlns:a16="http://schemas.microsoft.com/office/drawing/2014/main" id="{9565B795-4367-4A1D-8474-4E99D7FC6D75}"/>
                </a:ext>
              </a:extLst>
            </p:cNvPr>
            <p:cNvSpPr>
              <a:spLocks noChangeArrowheads="1"/>
            </p:cNvSpPr>
            <p:nvPr/>
          </p:nvSpPr>
          <p:spPr bwMode="auto">
            <a:xfrm>
              <a:off x="10260531" y="686092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5" name="Oval 649">
              <a:extLst>
                <a:ext uri="{FF2B5EF4-FFF2-40B4-BE49-F238E27FC236}">
                  <a16:creationId xmlns:a16="http://schemas.microsoft.com/office/drawing/2014/main" id="{5B7D6BBC-01E7-4217-8B94-3F5FCF56659B}"/>
                </a:ext>
              </a:extLst>
            </p:cNvPr>
            <p:cNvSpPr>
              <a:spLocks noChangeArrowheads="1"/>
            </p:cNvSpPr>
            <p:nvPr/>
          </p:nvSpPr>
          <p:spPr bwMode="auto">
            <a:xfrm>
              <a:off x="10271847"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6" name="Oval 650">
              <a:extLst>
                <a:ext uri="{FF2B5EF4-FFF2-40B4-BE49-F238E27FC236}">
                  <a16:creationId xmlns:a16="http://schemas.microsoft.com/office/drawing/2014/main" id="{2D324328-1178-4C22-AAA6-B0B475969DA1}"/>
                </a:ext>
              </a:extLst>
            </p:cNvPr>
            <p:cNvSpPr>
              <a:spLocks noChangeArrowheads="1"/>
            </p:cNvSpPr>
            <p:nvPr/>
          </p:nvSpPr>
          <p:spPr bwMode="auto">
            <a:xfrm>
              <a:off x="10284781"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7" name="Oval 651">
              <a:extLst>
                <a:ext uri="{FF2B5EF4-FFF2-40B4-BE49-F238E27FC236}">
                  <a16:creationId xmlns:a16="http://schemas.microsoft.com/office/drawing/2014/main" id="{0510DC20-DE46-4D2E-8D3F-FCAC477F0A57}"/>
                </a:ext>
              </a:extLst>
            </p:cNvPr>
            <p:cNvSpPr>
              <a:spLocks noChangeArrowheads="1"/>
            </p:cNvSpPr>
            <p:nvPr/>
          </p:nvSpPr>
          <p:spPr bwMode="auto">
            <a:xfrm>
              <a:off x="10296096"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8" name="Oval 652">
              <a:extLst>
                <a:ext uri="{FF2B5EF4-FFF2-40B4-BE49-F238E27FC236}">
                  <a16:creationId xmlns:a16="http://schemas.microsoft.com/office/drawing/2014/main" id="{9980C635-0450-48D9-B721-E23C512F1B3E}"/>
                </a:ext>
              </a:extLst>
            </p:cNvPr>
            <p:cNvSpPr>
              <a:spLocks noChangeArrowheads="1"/>
            </p:cNvSpPr>
            <p:nvPr/>
          </p:nvSpPr>
          <p:spPr bwMode="auto">
            <a:xfrm>
              <a:off x="10309028"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9" name="Oval 653">
              <a:extLst>
                <a:ext uri="{FF2B5EF4-FFF2-40B4-BE49-F238E27FC236}">
                  <a16:creationId xmlns:a16="http://schemas.microsoft.com/office/drawing/2014/main" id="{D76392F1-7295-4B17-BE9A-1643926B6D84}"/>
                </a:ext>
              </a:extLst>
            </p:cNvPr>
            <p:cNvSpPr>
              <a:spLocks noChangeArrowheads="1"/>
            </p:cNvSpPr>
            <p:nvPr/>
          </p:nvSpPr>
          <p:spPr bwMode="auto">
            <a:xfrm>
              <a:off x="10223349"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0" name="Oval 654">
              <a:extLst>
                <a:ext uri="{FF2B5EF4-FFF2-40B4-BE49-F238E27FC236}">
                  <a16:creationId xmlns:a16="http://schemas.microsoft.com/office/drawing/2014/main" id="{D51DB774-58EF-496C-8BF9-48124433CA2D}"/>
                </a:ext>
              </a:extLst>
            </p:cNvPr>
            <p:cNvSpPr>
              <a:spLocks noChangeArrowheads="1"/>
            </p:cNvSpPr>
            <p:nvPr/>
          </p:nvSpPr>
          <p:spPr bwMode="auto">
            <a:xfrm>
              <a:off x="10234665"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1" name="Oval 655">
              <a:extLst>
                <a:ext uri="{FF2B5EF4-FFF2-40B4-BE49-F238E27FC236}">
                  <a16:creationId xmlns:a16="http://schemas.microsoft.com/office/drawing/2014/main" id="{17ACEC1E-1F97-4581-B748-B98F8EF3E814}"/>
                </a:ext>
              </a:extLst>
            </p:cNvPr>
            <p:cNvSpPr>
              <a:spLocks noChangeArrowheads="1"/>
            </p:cNvSpPr>
            <p:nvPr/>
          </p:nvSpPr>
          <p:spPr bwMode="auto">
            <a:xfrm>
              <a:off x="10247598"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2" name="Oval 656">
              <a:extLst>
                <a:ext uri="{FF2B5EF4-FFF2-40B4-BE49-F238E27FC236}">
                  <a16:creationId xmlns:a16="http://schemas.microsoft.com/office/drawing/2014/main" id="{3D6A9E94-C164-441E-A4FD-D7E9F2A72D5C}"/>
                </a:ext>
              </a:extLst>
            </p:cNvPr>
            <p:cNvSpPr>
              <a:spLocks noChangeArrowheads="1"/>
            </p:cNvSpPr>
            <p:nvPr/>
          </p:nvSpPr>
          <p:spPr bwMode="auto">
            <a:xfrm>
              <a:off x="10260531" y="68718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3" name="Oval 657">
              <a:extLst>
                <a:ext uri="{FF2B5EF4-FFF2-40B4-BE49-F238E27FC236}">
                  <a16:creationId xmlns:a16="http://schemas.microsoft.com/office/drawing/2014/main" id="{AAC14414-A315-4652-8826-CD30FEF51FFE}"/>
                </a:ext>
              </a:extLst>
            </p:cNvPr>
            <p:cNvSpPr>
              <a:spLocks noChangeArrowheads="1"/>
            </p:cNvSpPr>
            <p:nvPr/>
          </p:nvSpPr>
          <p:spPr bwMode="auto">
            <a:xfrm>
              <a:off x="10271847"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4" name="Oval 658">
              <a:extLst>
                <a:ext uri="{FF2B5EF4-FFF2-40B4-BE49-F238E27FC236}">
                  <a16:creationId xmlns:a16="http://schemas.microsoft.com/office/drawing/2014/main" id="{0E4F1C7E-4630-4FAA-AB9A-B825A409C988}"/>
                </a:ext>
              </a:extLst>
            </p:cNvPr>
            <p:cNvSpPr>
              <a:spLocks noChangeArrowheads="1"/>
            </p:cNvSpPr>
            <p:nvPr/>
          </p:nvSpPr>
          <p:spPr bwMode="auto">
            <a:xfrm>
              <a:off x="10284781"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5" name="Oval 659">
              <a:extLst>
                <a:ext uri="{FF2B5EF4-FFF2-40B4-BE49-F238E27FC236}">
                  <a16:creationId xmlns:a16="http://schemas.microsoft.com/office/drawing/2014/main" id="{BD167801-B369-4F1C-96A3-3BEB6BBE34E7}"/>
                </a:ext>
              </a:extLst>
            </p:cNvPr>
            <p:cNvSpPr>
              <a:spLocks noChangeArrowheads="1"/>
            </p:cNvSpPr>
            <p:nvPr/>
          </p:nvSpPr>
          <p:spPr bwMode="auto">
            <a:xfrm>
              <a:off x="10296096"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6" name="Oval 660">
              <a:extLst>
                <a:ext uri="{FF2B5EF4-FFF2-40B4-BE49-F238E27FC236}">
                  <a16:creationId xmlns:a16="http://schemas.microsoft.com/office/drawing/2014/main" id="{FFC3E6A4-040A-4AAA-B590-256C7C9DC3D8}"/>
                </a:ext>
              </a:extLst>
            </p:cNvPr>
            <p:cNvSpPr>
              <a:spLocks noChangeArrowheads="1"/>
            </p:cNvSpPr>
            <p:nvPr/>
          </p:nvSpPr>
          <p:spPr bwMode="auto">
            <a:xfrm>
              <a:off x="10309028"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sp>
        <p:nvSpPr>
          <p:cNvPr id="1347" name="TextBox 1346">
            <a:extLst>
              <a:ext uri="{FF2B5EF4-FFF2-40B4-BE49-F238E27FC236}">
                <a16:creationId xmlns:a16="http://schemas.microsoft.com/office/drawing/2014/main" id="{4156C90B-B954-4A7F-9407-E11DBF42F78E}"/>
              </a:ext>
            </a:extLst>
          </p:cNvPr>
          <p:cNvSpPr txBox="1"/>
          <p:nvPr/>
        </p:nvSpPr>
        <p:spPr>
          <a:xfrm>
            <a:off x="9653545" y="3284304"/>
            <a:ext cx="1877274"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Hardware Partners</a:t>
            </a:r>
          </a:p>
        </p:txBody>
      </p:sp>
      <p:grpSp>
        <p:nvGrpSpPr>
          <p:cNvPr id="1348" name="Group 1347">
            <a:extLst>
              <a:ext uri="{FF2B5EF4-FFF2-40B4-BE49-F238E27FC236}">
                <a16:creationId xmlns:a16="http://schemas.microsoft.com/office/drawing/2014/main" id="{112D4F63-0655-4476-9A7B-8585BBBDED2F}"/>
              </a:ext>
            </a:extLst>
          </p:cNvPr>
          <p:cNvGrpSpPr/>
          <p:nvPr/>
        </p:nvGrpSpPr>
        <p:grpSpPr>
          <a:xfrm>
            <a:off x="5477713" y="3033329"/>
            <a:ext cx="796621" cy="1393330"/>
            <a:chOff x="6019801" y="5249863"/>
            <a:chExt cx="417512" cy="730250"/>
          </a:xfrm>
        </p:grpSpPr>
        <p:sp>
          <p:nvSpPr>
            <p:cNvPr id="1349" name="Rectangle 1348">
              <a:extLst>
                <a:ext uri="{FF2B5EF4-FFF2-40B4-BE49-F238E27FC236}">
                  <a16:creationId xmlns:a16="http://schemas.microsoft.com/office/drawing/2014/main" id="{540ECFD9-ECF4-4AF4-8F96-16F06EA9F7E0}"/>
                </a:ext>
              </a:extLst>
            </p:cNvPr>
            <p:cNvSpPr>
              <a:spLocks noChangeArrowheads="1"/>
            </p:cNvSpPr>
            <p:nvPr/>
          </p:nvSpPr>
          <p:spPr bwMode="auto">
            <a:xfrm>
              <a:off x="6019801" y="5748338"/>
              <a:ext cx="292100" cy="2317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0" name="Freeform 383">
              <a:extLst>
                <a:ext uri="{FF2B5EF4-FFF2-40B4-BE49-F238E27FC236}">
                  <a16:creationId xmlns:a16="http://schemas.microsoft.com/office/drawing/2014/main" id="{E3FA7C09-B216-423F-AFD6-FB695B4A60ED}"/>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1" name="Freeform 384">
              <a:extLst>
                <a:ext uri="{FF2B5EF4-FFF2-40B4-BE49-F238E27FC236}">
                  <a16:creationId xmlns:a16="http://schemas.microsoft.com/office/drawing/2014/main" id="{E02D4EC5-D4DE-44BC-80E0-FEFEE481AEC1}"/>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2" name="Rectangle 1351">
              <a:extLst>
                <a:ext uri="{FF2B5EF4-FFF2-40B4-BE49-F238E27FC236}">
                  <a16:creationId xmlns:a16="http://schemas.microsoft.com/office/drawing/2014/main" id="{4F8D8007-ABAE-43C8-A280-328A83D2BEE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3" name="Rectangle 1352">
              <a:extLst>
                <a:ext uri="{FF2B5EF4-FFF2-40B4-BE49-F238E27FC236}">
                  <a16:creationId xmlns:a16="http://schemas.microsoft.com/office/drawing/2014/main" id="{71414F9F-56C2-4D4C-8EF9-3EA61FC35155}"/>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4" name="Rectangle 1353">
              <a:extLst>
                <a:ext uri="{FF2B5EF4-FFF2-40B4-BE49-F238E27FC236}">
                  <a16:creationId xmlns:a16="http://schemas.microsoft.com/office/drawing/2014/main" id="{23EDAD6D-081B-4734-80C4-DD9E9DD044EC}"/>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5" name="Rectangle 1354">
              <a:extLst>
                <a:ext uri="{FF2B5EF4-FFF2-40B4-BE49-F238E27FC236}">
                  <a16:creationId xmlns:a16="http://schemas.microsoft.com/office/drawing/2014/main" id="{462C8EE0-7074-4DA6-A42A-EB358DB151A5}"/>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6" name="Rectangle 1355">
              <a:extLst>
                <a:ext uri="{FF2B5EF4-FFF2-40B4-BE49-F238E27FC236}">
                  <a16:creationId xmlns:a16="http://schemas.microsoft.com/office/drawing/2014/main" id="{EDE7B579-5DAD-4E24-BB46-587305B8AC53}"/>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7" name="Rectangle 1356">
              <a:extLst>
                <a:ext uri="{FF2B5EF4-FFF2-40B4-BE49-F238E27FC236}">
                  <a16:creationId xmlns:a16="http://schemas.microsoft.com/office/drawing/2014/main" id="{B9A20B7B-D82A-4D29-B0F9-EEB18A5F07CC}"/>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8" name="Rectangle 1357">
              <a:extLst>
                <a:ext uri="{FF2B5EF4-FFF2-40B4-BE49-F238E27FC236}">
                  <a16:creationId xmlns:a16="http://schemas.microsoft.com/office/drawing/2014/main" id="{62D8D9A2-50E1-4E3D-AB70-D935B5518843}"/>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9" name="Rectangle 1358">
              <a:extLst>
                <a:ext uri="{FF2B5EF4-FFF2-40B4-BE49-F238E27FC236}">
                  <a16:creationId xmlns:a16="http://schemas.microsoft.com/office/drawing/2014/main" id="{D26CCC96-BED1-412F-AC5D-4C740A012A0B}"/>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0" name="Rectangle 1359">
              <a:extLst>
                <a:ext uri="{FF2B5EF4-FFF2-40B4-BE49-F238E27FC236}">
                  <a16:creationId xmlns:a16="http://schemas.microsoft.com/office/drawing/2014/main" id="{7A40A3EF-E136-4D84-95E1-9E2C6D190CDB}"/>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1" name="Rectangle 1360">
              <a:extLst>
                <a:ext uri="{FF2B5EF4-FFF2-40B4-BE49-F238E27FC236}">
                  <a16:creationId xmlns:a16="http://schemas.microsoft.com/office/drawing/2014/main" id="{E6DD10DF-F14E-4B43-8AAB-609051B82799}"/>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2" name="Rectangle 1361">
              <a:extLst>
                <a:ext uri="{FF2B5EF4-FFF2-40B4-BE49-F238E27FC236}">
                  <a16:creationId xmlns:a16="http://schemas.microsoft.com/office/drawing/2014/main" id="{3AC44268-1A1C-481E-8604-08D18D8CD632}"/>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3" name="Rectangle 1362">
              <a:extLst>
                <a:ext uri="{FF2B5EF4-FFF2-40B4-BE49-F238E27FC236}">
                  <a16:creationId xmlns:a16="http://schemas.microsoft.com/office/drawing/2014/main" id="{04D0E98B-C05A-48F8-BDAE-7CBFE0BA43C5}"/>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4" name="Rectangle 1363">
              <a:extLst>
                <a:ext uri="{FF2B5EF4-FFF2-40B4-BE49-F238E27FC236}">
                  <a16:creationId xmlns:a16="http://schemas.microsoft.com/office/drawing/2014/main" id="{623FB0FB-8261-4C12-8D58-2FC27461A021}"/>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5" name="Rectangle 1364">
              <a:extLst>
                <a:ext uri="{FF2B5EF4-FFF2-40B4-BE49-F238E27FC236}">
                  <a16:creationId xmlns:a16="http://schemas.microsoft.com/office/drawing/2014/main" id="{E4E34829-A154-4F65-AAFB-E8EBE7BA8201}"/>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6" name="Rectangle 1365">
              <a:extLst>
                <a:ext uri="{FF2B5EF4-FFF2-40B4-BE49-F238E27FC236}">
                  <a16:creationId xmlns:a16="http://schemas.microsoft.com/office/drawing/2014/main" id="{C8CFA710-D086-4B45-AF10-39FB542C6B57}"/>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7" name="Rectangle 1366">
              <a:extLst>
                <a:ext uri="{FF2B5EF4-FFF2-40B4-BE49-F238E27FC236}">
                  <a16:creationId xmlns:a16="http://schemas.microsoft.com/office/drawing/2014/main" id="{AC226CE5-D6ED-4BE7-8955-31AB4DEC8C7F}"/>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8" name="Rectangle 1367">
              <a:extLst>
                <a:ext uri="{FF2B5EF4-FFF2-40B4-BE49-F238E27FC236}">
                  <a16:creationId xmlns:a16="http://schemas.microsoft.com/office/drawing/2014/main" id="{A4B3304A-3400-4ACE-979C-7DAEE87CE393}"/>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9" name="Rectangle 1368">
              <a:extLst>
                <a:ext uri="{FF2B5EF4-FFF2-40B4-BE49-F238E27FC236}">
                  <a16:creationId xmlns:a16="http://schemas.microsoft.com/office/drawing/2014/main" id="{03F23EFE-D4C3-4A94-9DE2-522674656658}"/>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0" name="Rectangle 1369">
              <a:extLst>
                <a:ext uri="{FF2B5EF4-FFF2-40B4-BE49-F238E27FC236}">
                  <a16:creationId xmlns:a16="http://schemas.microsoft.com/office/drawing/2014/main" id="{ED0ABFF1-9401-4720-95B3-D1EED1B75AF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1" name="Rectangle 1370">
              <a:extLst>
                <a:ext uri="{FF2B5EF4-FFF2-40B4-BE49-F238E27FC236}">
                  <a16:creationId xmlns:a16="http://schemas.microsoft.com/office/drawing/2014/main" id="{6614302A-2D4F-4621-88D8-D2605594591E}"/>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2" name="Rectangle 1371">
              <a:extLst>
                <a:ext uri="{FF2B5EF4-FFF2-40B4-BE49-F238E27FC236}">
                  <a16:creationId xmlns:a16="http://schemas.microsoft.com/office/drawing/2014/main" id="{A8E69D5B-D827-4FC9-912E-4402FBC131C0}"/>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3" name="Rectangle 1372">
              <a:extLst>
                <a:ext uri="{FF2B5EF4-FFF2-40B4-BE49-F238E27FC236}">
                  <a16:creationId xmlns:a16="http://schemas.microsoft.com/office/drawing/2014/main" id="{7DF5B3F1-DD80-43C9-BB4D-B3D2D116B157}"/>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4" name="Rectangle 1373">
              <a:extLst>
                <a:ext uri="{FF2B5EF4-FFF2-40B4-BE49-F238E27FC236}">
                  <a16:creationId xmlns:a16="http://schemas.microsoft.com/office/drawing/2014/main" id="{84A201E0-93C1-4BDC-8FF3-540577990BFF}"/>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5" name="Rectangle 1374">
              <a:extLst>
                <a:ext uri="{FF2B5EF4-FFF2-40B4-BE49-F238E27FC236}">
                  <a16:creationId xmlns:a16="http://schemas.microsoft.com/office/drawing/2014/main" id="{FD19848C-C31B-45B9-BF35-4746D9C03715}"/>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6" name="Rectangle 1375">
              <a:extLst>
                <a:ext uri="{FF2B5EF4-FFF2-40B4-BE49-F238E27FC236}">
                  <a16:creationId xmlns:a16="http://schemas.microsoft.com/office/drawing/2014/main" id="{BE697ACE-0B94-4670-A9D4-4F82A46A8F7A}"/>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7" name="Rectangle 1376">
              <a:extLst>
                <a:ext uri="{FF2B5EF4-FFF2-40B4-BE49-F238E27FC236}">
                  <a16:creationId xmlns:a16="http://schemas.microsoft.com/office/drawing/2014/main" id="{B100130E-D90D-4E46-B005-FBED0EEEB009}"/>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8" name="Rectangle 1377">
              <a:extLst>
                <a:ext uri="{FF2B5EF4-FFF2-40B4-BE49-F238E27FC236}">
                  <a16:creationId xmlns:a16="http://schemas.microsoft.com/office/drawing/2014/main" id="{A9A5B1F4-2426-48EE-AF9A-4D5376D141F2}"/>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9" name="Rectangle 1378">
              <a:extLst>
                <a:ext uri="{FF2B5EF4-FFF2-40B4-BE49-F238E27FC236}">
                  <a16:creationId xmlns:a16="http://schemas.microsoft.com/office/drawing/2014/main" id="{D7A916CE-BCA9-4552-B358-AC9F96E43FE4}"/>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0" name="Rectangle 1379">
              <a:extLst>
                <a:ext uri="{FF2B5EF4-FFF2-40B4-BE49-F238E27FC236}">
                  <a16:creationId xmlns:a16="http://schemas.microsoft.com/office/drawing/2014/main" id="{F6262600-10BC-4BC0-B34E-4F350818B678}"/>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1" name="Rectangle 1380">
              <a:extLst>
                <a:ext uri="{FF2B5EF4-FFF2-40B4-BE49-F238E27FC236}">
                  <a16:creationId xmlns:a16="http://schemas.microsoft.com/office/drawing/2014/main" id="{D38B7FD7-3CE1-4D66-979B-2FE121A6430E}"/>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2" name="Rectangle 1381">
              <a:extLst>
                <a:ext uri="{FF2B5EF4-FFF2-40B4-BE49-F238E27FC236}">
                  <a16:creationId xmlns:a16="http://schemas.microsoft.com/office/drawing/2014/main" id="{04222112-1C3B-4835-A519-51C33C4E9C41}"/>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3" name="Rectangle 1382">
              <a:extLst>
                <a:ext uri="{FF2B5EF4-FFF2-40B4-BE49-F238E27FC236}">
                  <a16:creationId xmlns:a16="http://schemas.microsoft.com/office/drawing/2014/main" id="{EB707F66-F335-4282-89B1-0616B4D3305C}"/>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4" name="Rectangle 1383">
              <a:extLst>
                <a:ext uri="{FF2B5EF4-FFF2-40B4-BE49-F238E27FC236}">
                  <a16:creationId xmlns:a16="http://schemas.microsoft.com/office/drawing/2014/main" id="{5F178737-0ABF-44C1-9429-655215D43AA0}"/>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5" name="Rectangle 1384">
              <a:extLst>
                <a:ext uri="{FF2B5EF4-FFF2-40B4-BE49-F238E27FC236}">
                  <a16:creationId xmlns:a16="http://schemas.microsoft.com/office/drawing/2014/main" id="{7B18C5AC-4179-40FB-9330-C43E9E21AF42}"/>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6" name="Rectangle 1385">
              <a:extLst>
                <a:ext uri="{FF2B5EF4-FFF2-40B4-BE49-F238E27FC236}">
                  <a16:creationId xmlns:a16="http://schemas.microsoft.com/office/drawing/2014/main" id="{181E771C-8116-41D7-9701-471692A61AA0}"/>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7" name="Rectangle 1386">
              <a:extLst>
                <a:ext uri="{FF2B5EF4-FFF2-40B4-BE49-F238E27FC236}">
                  <a16:creationId xmlns:a16="http://schemas.microsoft.com/office/drawing/2014/main" id="{C945DDA0-6392-441A-8365-18E7B883FCBA}"/>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8" name="Rectangle 1387">
              <a:extLst>
                <a:ext uri="{FF2B5EF4-FFF2-40B4-BE49-F238E27FC236}">
                  <a16:creationId xmlns:a16="http://schemas.microsoft.com/office/drawing/2014/main" id="{97B1BD2C-0A0F-4329-8041-733C398E8C5A}"/>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9" name="Rectangle 1388">
              <a:extLst>
                <a:ext uri="{FF2B5EF4-FFF2-40B4-BE49-F238E27FC236}">
                  <a16:creationId xmlns:a16="http://schemas.microsoft.com/office/drawing/2014/main" id="{C63B9F74-28DC-4DC2-84B8-F3960B83B33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90" name="Rectangle 1389">
              <a:extLst>
                <a:ext uri="{FF2B5EF4-FFF2-40B4-BE49-F238E27FC236}">
                  <a16:creationId xmlns:a16="http://schemas.microsoft.com/office/drawing/2014/main" id="{C0FCE869-4F68-46BF-A647-8192E27B1378}"/>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91" name="Rectangle 1390">
              <a:extLst>
                <a:ext uri="{FF2B5EF4-FFF2-40B4-BE49-F238E27FC236}">
                  <a16:creationId xmlns:a16="http://schemas.microsoft.com/office/drawing/2014/main" id="{E891E8B0-C2C2-47A5-B591-F1F16F43EEBC}"/>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grpSp>
      <p:sp>
        <p:nvSpPr>
          <p:cNvPr id="1392" name="Arrow: Right 1391">
            <a:extLst>
              <a:ext uri="{FF2B5EF4-FFF2-40B4-BE49-F238E27FC236}">
                <a16:creationId xmlns:a16="http://schemas.microsoft.com/office/drawing/2014/main" id="{431D0A6E-4AFC-4697-B0F4-7CF3151469DD}"/>
              </a:ext>
            </a:extLst>
          </p:cNvPr>
          <p:cNvSpPr/>
          <p:nvPr/>
        </p:nvSpPr>
        <p:spPr>
          <a:xfrm flipH="1">
            <a:off x="3268830" y="2627559"/>
            <a:ext cx="1648582" cy="860116"/>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Services, Billing, Support</a:t>
            </a:r>
          </a:p>
        </p:txBody>
      </p:sp>
      <p:sp>
        <p:nvSpPr>
          <p:cNvPr id="1393" name="Arrow: Right 1392">
            <a:extLst>
              <a:ext uri="{FF2B5EF4-FFF2-40B4-BE49-F238E27FC236}">
                <a16:creationId xmlns:a16="http://schemas.microsoft.com/office/drawing/2014/main" id="{C5DB9582-A8A6-49AF-859E-415BE22A885D}"/>
              </a:ext>
            </a:extLst>
          </p:cNvPr>
          <p:cNvSpPr/>
          <p:nvPr/>
        </p:nvSpPr>
        <p:spPr>
          <a:xfrm flipH="1">
            <a:off x="7536219" y="2294726"/>
            <a:ext cx="1648582" cy="860116"/>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CSP Bill, Support</a:t>
            </a:r>
          </a:p>
        </p:txBody>
      </p:sp>
      <p:sp>
        <p:nvSpPr>
          <p:cNvPr id="1394" name="Arrow: Right 1393">
            <a:extLst>
              <a:ext uri="{FF2B5EF4-FFF2-40B4-BE49-F238E27FC236}">
                <a16:creationId xmlns:a16="http://schemas.microsoft.com/office/drawing/2014/main" id="{E82CD7DC-DF6B-49AE-9B91-80DE8F2FE806}"/>
              </a:ext>
            </a:extLst>
          </p:cNvPr>
          <p:cNvSpPr/>
          <p:nvPr/>
        </p:nvSpPr>
        <p:spPr>
          <a:xfrm>
            <a:off x="7547412" y="1374989"/>
            <a:ext cx="1648582" cy="860116"/>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Usage data</a:t>
            </a:r>
          </a:p>
        </p:txBody>
      </p:sp>
      <p:sp>
        <p:nvSpPr>
          <p:cNvPr id="1395" name="Arrow: Right 1394">
            <a:extLst>
              <a:ext uri="{FF2B5EF4-FFF2-40B4-BE49-F238E27FC236}">
                <a16:creationId xmlns:a16="http://schemas.microsoft.com/office/drawing/2014/main" id="{12B897F0-D3B0-4B6B-BC85-C84015C1C003}"/>
              </a:ext>
            </a:extLst>
          </p:cNvPr>
          <p:cNvSpPr/>
          <p:nvPr/>
        </p:nvSpPr>
        <p:spPr>
          <a:xfrm flipH="1">
            <a:off x="7521357" y="3964047"/>
            <a:ext cx="1648582" cy="860116"/>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Hardware Support</a:t>
            </a:r>
          </a:p>
        </p:txBody>
      </p:sp>
    </p:spTree>
    <p:extLst>
      <p:ext uri="{BB962C8B-B14F-4D97-AF65-F5344CB8AC3E}">
        <p14:creationId xmlns:p14="http://schemas.microsoft.com/office/powerpoint/2010/main" val="18321516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C854-FBB9-4793-8A98-EC5642137DE8}"/>
              </a:ext>
            </a:extLst>
          </p:cNvPr>
          <p:cNvSpPr>
            <a:spLocks noGrp="1"/>
          </p:cNvSpPr>
          <p:nvPr>
            <p:ph type="title"/>
          </p:nvPr>
        </p:nvSpPr>
        <p:spPr>
          <a:xfrm>
            <a:off x="530471" y="233154"/>
            <a:ext cx="11373923" cy="565027"/>
          </a:xfrm>
        </p:spPr>
        <p:txBody>
          <a:bodyPr/>
          <a:lstStyle/>
          <a:p>
            <a:r>
              <a:rPr lang="en-US" dirty="0"/>
              <a:t>Indirect CSP – MSP scenario</a:t>
            </a:r>
          </a:p>
        </p:txBody>
      </p:sp>
      <p:sp>
        <p:nvSpPr>
          <p:cNvPr id="911" name="TextBox 910">
            <a:extLst>
              <a:ext uri="{FF2B5EF4-FFF2-40B4-BE49-F238E27FC236}">
                <a16:creationId xmlns:a16="http://schemas.microsoft.com/office/drawing/2014/main" id="{7AFFA64E-A11D-4185-99F0-CC898727E031}"/>
              </a:ext>
            </a:extLst>
          </p:cNvPr>
          <p:cNvSpPr txBox="1"/>
          <p:nvPr/>
        </p:nvSpPr>
        <p:spPr>
          <a:xfrm>
            <a:off x="530471" y="4519073"/>
            <a:ext cx="11373923" cy="1797928"/>
          </a:xfrm>
          <a:prstGeom prst="rect">
            <a:avLst/>
          </a:prstGeom>
          <a:noFill/>
        </p:spPr>
        <p:txBody>
          <a:bodyPr wrap="square" lIns="0" tIns="0" rIns="0" bIns="0" rtlCol="0">
            <a:spAutoFit/>
          </a:bodyPr>
          <a:lstStyle/>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Indirect CSP is supported on Azure Stack Hub, just like in Azure</a:t>
            </a:r>
          </a:p>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You have the same end customer responsibilities and subscription access rights granted via Partner Center</a:t>
            </a:r>
          </a:p>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MSP scenarios where the Indirect Provider owns and administers the Azure Stack Hub: Experience is just like in Azure</a:t>
            </a:r>
          </a:p>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All CSP program rebates and incentives apply</a:t>
            </a:r>
          </a:p>
        </p:txBody>
      </p:sp>
      <p:sp>
        <p:nvSpPr>
          <p:cNvPr id="902" name="Rectangle 901">
            <a:extLst>
              <a:ext uri="{FF2B5EF4-FFF2-40B4-BE49-F238E27FC236}">
                <a16:creationId xmlns:a16="http://schemas.microsoft.com/office/drawing/2014/main" id="{37D641C5-CA6C-46FE-938E-A44EEB494DAF}"/>
              </a:ext>
            </a:extLst>
          </p:cNvPr>
          <p:cNvSpPr/>
          <p:nvPr/>
        </p:nvSpPr>
        <p:spPr bwMode="auto">
          <a:xfrm>
            <a:off x="10346148" y="1816507"/>
            <a:ext cx="1419346" cy="952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3" name="Rectangle 902">
            <a:extLst>
              <a:ext uri="{FF2B5EF4-FFF2-40B4-BE49-F238E27FC236}">
                <a16:creationId xmlns:a16="http://schemas.microsoft.com/office/drawing/2014/main" id="{27B59BF5-585C-4D34-9FC2-69B24E07946A}"/>
              </a:ext>
            </a:extLst>
          </p:cNvPr>
          <p:cNvSpPr/>
          <p:nvPr/>
        </p:nvSpPr>
        <p:spPr bwMode="auto">
          <a:xfrm>
            <a:off x="10346148" y="3177715"/>
            <a:ext cx="1419346" cy="781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4" name="Rectangle 903">
            <a:extLst>
              <a:ext uri="{FF2B5EF4-FFF2-40B4-BE49-F238E27FC236}">
                <a16:creationId xmlns:a16="http://schemas.microsoft.com/office/drawing/2014/main" id="{72ADA200-07E0-45BA-96C9-AA6B00AF402F}"/>
              </a:ext>
            </a:extLst>
          </p:cNvPr>
          <p:cNvSpPr/>
          <p:nvPr/>
        </p:nvSpPr>
        <p:spPr bwMode="auto">
          <a:xfrm>
            <a:off x="4002890" y="1862481"/>
            <a:ext cx="1835578" cy="173243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9" name="Rectangle 908">
            <a:extLst>
              <a:ext uri="{FF2B5EF4-FFF2-40B4-BE49-F238E27FC236}">
                <a16:creationId xmlns:a16="http://schemas.microsoft.com/office/drawing/2014/main" id="{7DB92654-965C-4C79-8F30-E50CD728E748}"/>
              </a:ext>
            </a:extLst>
          </p:cNvPr>
          <p:cNvSpPr/>
          <p:nvPr/>
        </p:nvSpPr>
        <p:spPr bwMode="auto">
          <a:xfrm>
            <a:off x="987253" y="1839175"/>
            <a:ext cx="1851331" cy="2275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910" name="Graphic 909" descr="Teacher">
            <a:extLst>
              <a:ext uri="{FF2B5EF4-FFF2-40B4-BE49-F238E27FC236}">
                <a16:creationId xmlns:a16="http://schemas.microsoft.com/office/drawing/2014/main" id="{DF108BAC-38FD-4965-B18D-5CA9B5256E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4824" y="2009294"/>
            <a:ext cx="1628309" cy="1628309"/>
          </a:xfrm>
          <a:prstGeom prst="rect">
            <a:avLst/>
          </a:prstGeom>
        </p:spPr>
      </p:pic>
      <p:sp>
        <p:nvSpPr>
          <p:cNvPr id="912" name="TextBox 911">
            <a:extLst>
              <a:ext uri="{FF2B5EF4-FFF2-40B4-BE49-F238E27FC236}">
                <a16:creationId xmlns:a16="http://schemas.microsoft.com/office/drawing/2014/main" id="{619679AC-2260-4787-BDCF-FA976F80E0FD}"/>
              </a:ext>
            </a:extLst>
          </p:cNvPr>
          <p:cNvSpPr txBox="1"/>
          <p:nvPr/>
        </p:nvSpPr>
        <p:spPr>
          <a:xfrm>
            <a:off x="1517609" y="1537854"/>
            <a:ext cx="1398637"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End Customer</a:t>
            </a:r>
          </a:p>
        </p:txBody>
      </p:sp>
      <p:sp>
        <p:nvSpPr>
          <p:cNvPr id="925" name="TextBox 924">
            <a:extLst>
              <a:ext uri="{FF2B5EF4-FFF2-40B4-BE49-F238E27FC236}">
                <a16:creationId xmlns:a16="http://schemas.microsoft.com/office/drawing/2014/main" id="{C511A686-B04F-40E5-9856-9D94609992A5}"/>
              </a:ext>
            </a:extLst>
          </p:cNvPr>
          <p:cNvSpPr txBox="1"/>
          <p:nvPr/>
        </p:nvSpPr>
        <p:spPr>
          <a:xfrm>
            <a:off x="4455247" y="1356835"/>
            <a:ext cx="920124" cy="502317"/>
          </a:xfrm>
          <a:prstGeom prst="rect">
            <a:avLst/>
          </a:prstGeom>
          <a:noFill/>
        </p:spPr>
        <p:txBody>
          <a:bodyPr wrap="none" lIns="0" tIns="0" rIns="0" bIns="0" rtlCol="0">
            <a:spAutoFit/>
          </a:bodyPr>
          <a:lstStyle/>
          <a:p>
            <a:pPr algn="ct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Reseller</a:t>
            </a:r>
          </a:p>
          <a:p>
            <a:pPr algn="ct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(optional)</a:t>
            </a:r>
          </a:p>
        </p:txBody>
      </p:sp>
      <p:pic>
        <p:nvPicPr>
          <p:cNvPr id="926" name="Picture 925">
            <a:extLst>
              <a:ext uri="{FF2B5EF4-FFF2-40B4-BE49-F238E27FC236}">
                <a16:creationId xmlns:a16="http://schemas.microsoft.com/office/drawing/2014/main" id="{824AD158-18E6-4BA9-A7B9-7AB02B71FEF5}"/>
              </a:ext>
            </a:extLst>
          </p:cNvPr>
          <p:cNvPicPr>
            <a:picLocks noChangeAspect="1"/>
          </p:cNvPicPr>
          <p:nvPr/>
        </p:nvPicPr>
        <p:blipFill>
          <a:blip r:embed="rId5"/>
          <a:stretch>
            <a:fillRect/>
          </a:stretch>
        </p:blipFill>
        <p:spPr>
          <a:xfrm>
            <a:off x="10642478" y="1868316"/>
            <a:ext cx="844097" cy="850590"/>
          </a:xfrm>
          <a:prstGeom prst="rect">
            <a:avLst/>
          </a:prstGeom>
        </p:spPr>
      </p:pic>
      <p:sp>
        <p:nvSpPr>
          <p:cNvPr id="927" name="TextBox 926">
            <a:extLst>
              <a:ext uri="{FF2B5EF4-FFF2-40B4-BE49-F238E27FC236}">
                <a16:creationId xmlns:a16="http://schemas.microsoft.com/office/drawing/2014/main" id="{B6C52FF5-E66A-4E39-9A16-E08926F6B8A1}"/>
              </a:ext>
            </a:extLst>
          </p:cNvPr>
          <p:cNvSpPr txBox="1"/>
          <p:nvPr/>
        </p:nvSpPr>
        <p:spPr>
          <a:xfrm>
            <a:off x="10542501" y="1539256"/>
            <a:ext cx="972774"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Microsoft</a:t>
            </a:r>
          </a:p>
        </p:txBody>
      </p:sp>
      <p:grpSp>
        <p:nvGrpSpPr>
          <p:cNvPr id="6" name="Group 5">
            <a:extLst>
              <a:ext uri="{FF2B5EF4-FFF2-40B4-BE49-F238E27FC236}">
                <a16:creationId xmlns:a16="http://schemas.microsoft.com/office/drawing/2014/main" id="{B082E56F-E287-4288-BE2F-79446AE3F7E6}"/>
              </a:ext>
            </a:extLst>
          </p:cNvPr>
          <p:cNvGrpSpPr/>
          <p:nvPr/>
        </p:nvGrpSpPr>
        <p:grpSpPr>
          <a:xfrm>
            <a:off x="10465493" y="3251357"/>
            <a:ext cx="1198065" cy="632353"/>
            <a:chOff x="9544065" y="3899233"/>
            <a:chExt cx="1624681" cy="988247"/>
          </a:xfrm>
        </p:grpSpPr>
        <p:sp>
          <p:nvSpPr>
            <p:cNvPr id="929" name="Rectangle 161">
              <a:extLst>
                <a:ext uri="{FF2B5EF4-FFF2-40B4-BE49-F238E27FC236}">
                  <a16:creationId xmlns:a16="http://schemas.microsoft.com/office/drawing/2014/main" id="{EE281B8A-FBE2-4D0A-8F2E-9EAD085FD4DF}"/>
                </a:ext>
              </a:extLst>
            </p:cNvPr>
            <p:cNvSpPr>
              <a:spLocks noChangeArrowheads="1"/>
            </p:cNvSpPr>
            <p:nvPr/>
          </p:nvSpPr>
          <p:spPr bwMode="auto">
            <a:xfrm>
              <a:off x="9544065" y="3899233"/>
              <a:ext cx="1624681" cy="988247"/>
            </a:xfrm>
            <a:prstGeom prst="rect">
              <a:avLst/>
            </a:prstGeom>
            <a:solidFill>
              <a:schemeClr val="accent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nvGrpSpPr>
            <p:cNvPr id="5" name="Group 4">
              <a:extLst>
                <a:ext uri="{FF2B5EF4-FFF2-40B4-BE49-F238E27FC236}">
                  <a16:creationId xmlns:a16="http://schemas.microsoft.com/office/drawing/2014/main" id="{B76FCBB5-C9F4-441C-8888-FE3FAD3DA557}"/>
                </a:ext>
              </a:extLst>
            </p:cNvPr>
            <p:cNvGrpSpPr/>
            <p:nvPr/>
          </p:nvGrpSpPr>
          <p:grpSpPr>
            <a:xfrm>
              <a:off x="9605497" y="3950591"/>
              <a:ext cx="468813" cy="932220"/>
              <a:chOff x="9605497" y="3950591"/>
              <a:chExt cx="468813" cy="932220"/>
            </a:xfrm>
          </p:grpSpPr>
          <p:sp>
            <p:nvSpPr>
              <p:cNvPr id="930" name="Freeform 242">
                <a:extLst>
                  <a:ext uri="{FF2B5EF4-FFF2-40B4-BE49-F238E27FC236}">
                    <a16:creationId xmlns:a16="http://schemas.microsoft.com/office/drawing/2014/main" id="{8E3BA989-5D0F-4DEE-A8BD-CB62CF233165}"/>
                  </a:ext>
                </a:extLst>
              </p:cNvPr>
              <p:cNvSpPr>
                <a:spLocks/>
              </p:cNvSpPr>
              <p:nvPr/>
            </p:nvSpPr>
            <p:spPr bwMode="auto">
              <a:xfrm>
                <a:off x="9605497" y="3950591"/>
                <a:ext cx="468813"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0" y="0"/>
                      <a:pt x="2" y="0"/>
                    </a:cubicBezTo>
                    <a:cubicBezTo>
                      <a:pt x="175" y="0"/>
                      <a:pt x="175" y="0"/>
                      <a:pt x="175" y="0"/>
                    </a:cubicBezTo>
                    <a:cubicBezTo>
                      <a:pt x="176"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1" name="Rectangle 243">
                <a:extLst>
                  <a:ext uri="{FF2B5EF4-FFF2-40B4-BE49-F238E27FC236}">
                    <a16:creationId xmlns:a16="http://schemas.microsoft.com/office/drawing/2014/main" id="{D9ECF236-A781-495B-AB32-876DD0586250}"/>
                  </a:ext>
                </a:extLst>
              </p:cNvPr>
              <p:cNvSpPr>
                <a:spLocks noChangeArrowheads="1"/>
              </p:cNvSpPr>
              <p:nvPr/>
            </p:nvSpPr>
            <p:spPr bwMode="auto">
              <a:xfrm>
                <a:off x="9621663" y="396926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2" name="Rectangle 244">
                <a:extLst>
                  <a:ext uri="{FF2B5EF4-FFF2-40B4-BE49-F238E27FC236}">
                    <a16:creationId xmlns:a16="http://schemas.microsoft.com/office/drawing/2014/main" id="{E2B48C01-281B-425A-BF1A-6517DE892A73}"/>
                  </a:ext>
                </a:extLst>
              </p:cNvPr>
              <p:cNvSpPr>
                <a:spLocks noChangeArrowheads="1"/>
              </p:cNvSpPr>
              <p:nvPr/>
            </p:nvSpPr>
            <p:spPr bwMode="auto">
              <a:xfrm>
                <a:off x="9632979"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3" name="Rectangle 245">
                <a:extLst>
                  <a:ext uri="{FF2B5EF4-FFF2-40B4-BE49-F238E27FC236}">
                    <a16:creationId xmlns:a16="http://schemas.microsoft.com/office/drawing/2014/main" id="{7A7E16C7-C68D-4A69-9044-AF1D0E6B43D4}"/>
                  </a:ext>
                </a:extLst>
              </p:cNvPr>
              <p:cNvSpPr>
                <a:spLocks noChangeArrowheads="1"/>
              </p:cNvSpPr>
              <p:nvPr/>
            </p:nvSpPr>
            <p:spPr bwMode="auto">
              <a:xfrm>
                <a:off x="9642678"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4" name="Rectangle 246">
                <a:extLst>
                  <a:ext uri="{FF2B5EF4-FFF2-40B4-BE49-F238E27FC236}">
                    <a16:creationId xmlns:a16="http://schemas.microsoft.com/office/drawing/2014/main" id="{FA7F4B96-1E23-4DEF-81C7-8F7311A6F709}"/>
                  </a:ext>
                </a:extLst>
              </p:cNvPr>
              <p:cNvSpPr>
                <a:spLocks noChangeArrowheads="1"/>
              </p:cNvSpPr>
              <p:nvPr/>
            </p:nvSpPr>
            <p:spPr bwMode="auto">
              <a:xfrm>
                <a:off x="9653995"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5" name="Rectangle 247">
                <a:extLst>
                  <a:ext uri="{FF2B5EF4-FFF2-40B4-BE49-F238E27FC236}">
                    <a16:creationId xmlns:a16="http://schemas.microsoft.com/office/drawing/2014/main" id="{4D8251A1-4C41-4A3E-9C7D-0F248009C5EE}"/>
                  </a:ext>
                </a:extLst>
              </p:cNvPr>
              <p:cNvSpPr>
                <a:spLocks noChangeArrowheads="1"/>
              </p:cNvSpPr>
              <p:nvPr/>
            </p:nvSpPr>
            <p:spPr bwMode="auto">
              <a:xfrm>
                <a:off x="9663694" y="398171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6" name="Rectangle 248">
                <a:extLst>
                  <a:ext uri="{FF2B5EF4-FFF2-40B4-BE49-F238E27FC236}">
                    <a16:creationId xmlns:a16="http://schemas.microsoft.com/office/drawing/2014/main" id="{A4593D69-38D2-4483-8D56-C76DE9160B26}"/>
                  </a:ext>
                </a:extLst>
              </p:cNvPr>
              <p:cNvSpPr>
                <a:spLocks noChangeArrowheads="1"/>
              </p:cNvSpPr>
              <p:nvPr/>
            </p:nvSpPr>
            <p:spPr bwMode="auto">
              <a:xfrm>
                <a:off x="9675010"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7" name="Rectangle 249">
                <a:extLst>
                  <a:ext uri="{FF2B5EF4-FFF2-40B4-BE49-F238E27FC236}">
                    <a16:creationId xmlns:a16="http://schemas.microsoft.com/office/drawing/2014/main" id="{D7018ED5-C9D7-42F7-9740-86159E638B92}"/>
                  </a:ext>
                </a:extLst>
              </p:cNvPr>
              <p:cNvSpPr>
                <a:spLocks noChangeArrowheads="1"/>
              </p:cNvSpPr>
              <p:nvPr/>
            </p:nvSpPr>
            <p:spPr bwMode="auto">
              <a:xfrm>
                <a:off x="9684709" y="398171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8" name="Oval 250">
                <a:extLst>
                  <a:ext uri="{FF2B5EF4-FFF2-40B4-BE49-F238E27FC236}">
                    <a16:creationId xmlns:a16="http://schemas.microsoft.com/office/drawing/2014/main" id="{F99FF559-E4FB-4C19-A051-BCCBBAAC7067}"/>
                  </a:ext>
                </a:extLst>
              </p:cNvPr>
              <p:cNvSpPr>
                <a:spLocks noChangeArrowheads="1"/>
              </p:cNvSpPr>
              <p:nvPr/>
            </p:nvSpPr>
            <p:spPr bwMode="auto">
              <a:xfrm>
                <a:off x="10016112" y="3994167"/>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9" name="Rectangle 251">
                <a:extLst>
                  <a:ext uri="{FF2B5EF4-FFF2-40B4-BE49-F238E27FC236}">
                    <a16:creationId xmlns:a16="http://schemas.microsoft.com/office/drawing/2014/main" id="{84892732-B1F2-4051-84AE-76520C7CA838}"/>
                  </a:ext>
                </a:extLst>
              </p:cNvPr>
              <p:cNvSpPr>
                <a:spLocks noChangeArrowheads="1"/>
              </p:cNvSpPr>
              <p:nvPr/>
            </p:nvSpPr>
            <p:spPr bwMode="auto">
              <a:xfrm>
                <a:off x="9621663" y="40501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0" name="Rectangle 252">
                <a:extLst>
                  <a:ext uri="{FF2B5EF4-FFF2-40B4-BE49-F238E27FC236}">
                    <a16:creationId xmlns:a16="http://schemas.microsoft.com/office/drawing/2014/main" id="{A57DC85C-20E7-4295-8669-DE726858EDD8}"/>
                  </a:ext>
                </a:extLst>
              </p:cNvPr>
              <p:cNvSpPr>
                <a:spLocks noChangeArrowheads="1"/>
              </p:cNvSpPr>
              <p:nvPr/>
            </p:nvSpPr>
            <p:spPr bwMode="auto">
              <a:xfrm>
                <a:off x="9632979"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1" name="Rectangle 253">
                <a:extLst>
                  <a:ext uri="{FF2B5EF4-FFF2-40B4-BE49-F238E27FC236}">
                    <a16:creationId xmlns:a16="http://schemas.microsoft.com/office/drawing/2014/main" id="{2258D9D6-46C9-4CEE-9F40-374723C996D9}"/>
                  </a:ext>
                </a:extLst>
              </p:cNvPr>
              <p:cNvSpPr>
                <a:spLocks noChangeArrowheads="1"/>
              </p:cNvSpPr>
              <p:nvPr/>
            </p:nvSpPr>
            <p:spPr bwMode="auto">
              <a:xfrm>
                <a:off x="9642678"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2" name="Rectangle 254">
                <a:extLst>
                  <a:ext uri="{FF2B5EF4-FFF2-40B4-BE49-F238E27FC236}">
                    <a16:creationId xmlns:a16="http://schemas.microsoft.com/office/drawing/2014/main" id="{67AF778A-BF3E-4FA2-86E0-4C064F10C921}"/>
                  </a:ext>
                </a:extLst>
              </p:cNvPr>
              <p:cNvSpPr>
                <a:spLocks noChangeArrowheads="1"/>
              </p:cNvSpPr>
              <p:nvPr/>
            </p:nvSpPr>
            <p:spPr bwMode="auto">
              <a:xfrm>
                <a:off x="9653995"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3" name="Rectangle 255">
                <a:extLst>
                  <a:ext uri="{FF2B5EF4-FFF2-40B4-BE49-F238E27FC236}">
                    <a16:creationId xmlns:a16="http://schemas.microsoft.com/office/drawing/2014/main" id="{43507ABF-E0CF-435C-B0AA-212BAAE712CA}"/>
                  </a:ext>
                </a:extLst>
              </p:cNvPr>
              <p:cNvSpPr>
                <a:spLocks noChangeArrowheads="1"/>
              </p:cNvSpPr>
              <p:nvPr/>
            </p:nvSpPr>
            <p:spPr bwMode="auto">
              <a:xfrm>
                <a:off x="9663694" y="4062644"/>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4" name="Rectangle 256">
                <a:extLst>
                  <a:ext uri="{FF2B5EF4-FFF2-40B4-BE49-F238E27FC236}">
                    <a16:creationId xmlns:a16="http://schemas.microsoft.com/office/drawing/2014/main" id="{D693AE6E-BBD4-4AEC-8F67-0342FF4D0846}"/>
                  </a:ext>
                </a:extLst>
              </p:cNvPr>
              <p:cNvSpPr>
                <a:spLocks noChangeArrowheads="1"/>
              </p:cNvSpPr>
              <p:nvPr/>
            </p:nvSpPr>
            <p:spPr bwMode="auto">
              <a:xfrm>
                <a:off x="9675010"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5" name="Rectangle 257">
                <a:extLst>
                  <a:ext uri="{FF2B5EF4-FFF2-40B4-BE49-F238E27FC236}">
                    <a16:creationId xmlns:a16="http://schemas.microsoft.com/office/drawing/2014/main" id="{EB27538A-4B23-4115-899F-4257E12FAE5E}"/>
                  </a:ext>
                </a:extLst>
              </p:cNvPr>
              <p:cNvSpPr>
                <a:spLocks noChangeArrowheads="1"/>
              </p:cNvSpPr>
              <p:nvPr/>
            </p:nvSpPr>
            <p:spPr bwMode="auto">
              <a:xfrm>
                <a:off x="9684709" y="4062644"/>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6" name="Oval 258">
                <a:extLst>
                  <a:ext uri="{FF2B5EF4-FFF2-40B4-BE49-F238E27FC236}">
                    <a16:creationId xmlns:a16="http://schemas.microsoft.com/office/drawing/2014/main" id="{2711BACD-FC97-4A84-8E78-D6CF21A0CCF3}"/>
                  </a:ext>
                </a:extLst>
              </p:cNvPr>
              <p:cNvSpPr>
                <a:spLocks noChangeArrowheads="1"/>
              </p:cNvSpPr>
              <p:nvPr/>
            </p:nvSpPr>
            <p:spPr bwMode="auto">
              <a:xfrm>
                <a:off x="10016112" y="4076650"/>
                <a:ext cx="19400"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7" name="Rectangle 259">
                <a:extLst>
                  <a:ext uri="{FF2B5EF4-FFF2-40B4-BE49-F238E27FC236}">
                    <a16:creationId xmlns:a16="http://schemas.microsoft.com/office/drawing/2014/main" id="{62AB8FED-2F5B-49F4-B602-7736AB5974C8}"/>
                  </a:ext>
                </a:extLst>
              </p:cNvPr>
              <p:cNvSpPr>
                <a:spLocks noChangeArrowheads="1"/>
              </p:cNvSpPr>
              <p:nvPr/>
            </p:nvSpPr>
            <p:spPr bwMode="auto">
              <a:xfrm>
                <a:off x="9621663" y="413423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8" name="Rectangle 260">
                <a:extLst>
                  <a:ext uri="{FF2B5EF4-FFF2-40B4-BE49-F238E27FC236}">
                    <a16:creationId xmlns:a16="http://schemas.microsoft.com/office/drawing/2014/main" id="{02C29727-F5AC-445B-ADFE-1FFDA686EC7A}"/>
                  </a:ext>
                </a:extLst>
              </p:cNvPr>
              <p:cNvSpPr>
                <a:spLocks noChangeArrowheads="1"/>
              </p:cNvSpPr>
              <p:nvPr/>
            </p:nvSpPr>
            <p:spPr bwMode="auto">
              <a:xfrm>
                <a:off x="9632979"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9" name="Rectangle 261">
                <a:extLst>
                  <a:ext uri="{FF2B5EF4-FFF2-40B4-BE49-F238E27FC236}">
                    <a16:creationId xmlns:a16="http://schemas.microsoft.com/office/drawing/2014/main" id="{473B3AC8-FF27-49C2-AA44-6BE1BEBD2914}"/>
                  </a:ext>
                </a:extLst>
              </p:cNvPr>
              <p:cNvSpPr>
                <a:spLocks noChangeArrowheads="1"/>
              </p:cNvSpPr>
              <p:nvPr/>
            </p:nvSpPr>
            <p:spPr bwMode="auto">
              <a:xfrm>
                <a:off x="9642678"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0" name="Rectangle 262">
                <a:extLst>
                  <a:ext uri="{FF2B5EF4-FFF2-40B4-BE49-F238E27FC236}">
                    <a16:creationId xmlns:a16="http://schemas.microsoft.com/office/drawing/2014/main" id="{41C482E4-93BD-4D2C-8B13-2C12D1A67EF5}"/>
                  </a:ext>
                </a:extLst>
              </p:cNvPr>
              <p:cNvSpPr>
                <a:spLocks noChangeArrowheads="1"/>
              </p:cNvSpPr>
              <p:nvPr/>
            </p:nvSpPr>
            <p:spPr bwMode="auto">
              <a:xfrm>
                <a:off x="9653995"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1" name="Rectangle 263">
                <a:extLst>
                  <a:ext uri="{FF2B5EF4-FFF2-40B4-BE49-F238E27FC236}">
                    <a16:creationId xmlns:a16="http://schemas.microsoft.com/office/drawing/2014/main" id="{73AB9C0D-DD94-49B5-8D51-36F578D820B1}"/>
                  </a:ext>
                </a:extLst>
              </p:cNvPr>
              <p:cNvSpPr>
                <a:spLocks noChangeArrowheads="1"/>
              </p:cNvSpPr>
              <p:nvPr/>
            </p:nvSpPr>
            <p:spPr bwMode="auto">
              <a:xfrm>
                <a:off x="9663694"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2" name="Rectangle 264">
                <a:extLst>
                  <a:ext uri="{FF2B5EF4-FFF2-40B4-BE49-F238E27FC236}">
                    <a16:creationId xmlns:a16="http://schemas.microsoft.com/office/drawing/2014/main" id="{3BBF3FCC-C412-4E47-88D3-76215B8C9CF5}"/>
                  </a:ext>
                </a:extLst>
              </p:cNvPr>
              <p:cNvSpPr>
                <a:spLocks noChangeArrowheads="1"/>
              </p:cNvSpPr>
              <p:nvPr/>
            </p:nvSpPr>
            <p:spPr bwMode="auto">
              <a:xfrm>
                <a:off x="9675010"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3" name="Rectangle 265">
                <a:extLst>
                  <a:ext uri="{FF2B5EF4-FFF2-40B4-BE49-F238E27FC236}">
                    <a16:creationId xmlns:a16="http://schemas.microsoft.com/office/drawing/2014/main" id="{C0554C4B-D88E-4DDF-9C78-2B43F43C3975}"/>
                  </a:ext>
                </a:extLst>
              </p:cNvPr>
              <p:cNvSpPr>
                <a:spLocks noChangeArrowheads="1"/>
              </p:cNvSpPr>
              <p:nvPr/>
            </p:nvSpPr>
            <p:spPr bwMode="auto">
              <a:xfrm>
                <a:off x="9684709"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4" name="Oval 266">
                <a:extLst>
                  <a:ext uri="{FF2B5EF4-FFF2-40B4-BE49-F238E27FC236}">
                    <a16:creationId xmlns:a16="http://schemas.microsoft.com/office/drawing/2014/main" id="{2F730596-CA68-4B1C-B5FE-79F9116A9959}"/>
                  </a:ext>
                </a:extLst>
              </p:cNvPr>
              <p:cNvSpPr>
                <a:spLocks noChangeArrowheads="1"/>
              </p:cNvSpPr>
              <p:nvPr/>
            </p:nvSpPr>
            <p:spPr bwMode="auto">
              <a:xfrm>
                <a:off x="10016112" y="4157577"/>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5" name="Rectangle 267">
                <a:extLst>
                  <a:ext uri="{FF2B5EF4-FFF2-40B4-BE49-F238E27FC236}">
                    <a16:creationId xmlns:a16="http://schemas.microsoft.com/office/drawing/2014/main" id="{B2D5CBC9-5C4B-4D4C-B943-3474BFFAFB26}"/>
                  </a:ext>
                </a:extLst>
              </p:cNvPr>
              <p:cNvSpPr>
                <a:spLocks noChangeArrowheads="1"/>
              </p:cNvSpPr>
              <p:nvPr/>
            </p:nvSpPr>
            <p:spPr bwMode="auto">
              <a:xfrm>
                <a:off x="9621663" y="421671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6" name="Rectangle 268">
                <a:extLst>
                  <a:ext uri="{FF2B5EF4-FFF2-40B4-BE49-F238E27FC236}">
                    <a16:creationId xmlns:a16="http://schemas.microsoft.com/office/drawing/2014/main" id="{97274027-FAAC-4B92-81AC-F59AA9FAF31A}"/>
                  </a:ext>
                </a:extLst>
              </p:cNvPr>
              <p:cNvSpPr>
                <a:spLocks noChangeArrowheads="1"/>
              </p:cNvSpPr>
              <p:nvPr/>
            </p:nvSpPr>
            <p:spPr bwMode="auto">
              <a:xfrm>
                <a:off x="9632979"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7" name="Rectangle 269">
                <a:extLst>
                  <a:ext uri="{FF2B5EF4-FFF2-40B4-BE49-F238E27FC236}">
                    <a16:creationId xmlns:a16="http://schemas.microsoft.com/office/drawing/2014/main" id="{377AD397-211E-47FF-ADD9-0C122F7CCDC4}"/>
                  </a:ext>
                </a:extLst>
              </p:cNvPr>
              <p:cNvSpPr>
                <a:spLocks noChangeArrowheads="1"/>
              </p:cNvSpPr>
              <p:nvPr/>
            </p:nvSpPr>
            <p:spPr bwMode="auto">
              <a:xfrm>
                <a:off x="9642678"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8" name="Rectangle 270">
                <a:extLst>
                  <a:ext uri="{FF2B5EF4-FFF2-40B4-BE49-F238E27FC236}">
                    <a16:creationId xmlns:a16="http://schemas.microsoft.com/office/drawing/2014/main" id="{93AE7428-5441-4791-BB89-91D7267B8CA4}"/>
                  </a:ext>
                </a:extLst>
              </p:cNvPr>
              <p:cNvSpPr>
                <a:spLocks noChangeArrowheads="1"/>
              </p:cNvSpPr>
              <p:nvPr/>
            </p:nvSpPr>
            <p:spPr bwMode="auto">
              <a:xfrm>
                <a:off x="9653995"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9" name="Rectangle 271">
                <a:extLst>
                  <a:ext uri="{FF2B5EF4-FFF2-40B4-BE49-F238E27FC236}">
                    <a16:creationId xmlns:a16="http://schemas.microsoft.com/office/drawing/2014/main" id="{F7FE0DCB-F149-46C8-B05D-F70E5E8E306B}"/>
                  </a:ext>
                </a:extLst>
              </p:cNvPr>
              <p:cNvSpPr>
                <a:spLocks noChangeArrowheads="1"/>
              </p:cNvSpPr>
              <p:nvPr/>
            </p:nvSpPr>
            <p:spPr bwMode="auto">
              <a:xfrm>
                <a:off x="9663694"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0" name="Rectangle 272">
                <a:extLst>
                  <a:ext uri="{FF2B5EF4-FFF2-40B4-BE49-F238E27FC236}">
                    <a16:creationId xmlns:a16="http://schemas.microsoft.com/office/drawing/2014/main" id="{83176A7A-B1A5-41A6-9E94-B8D6FBD207B9}"/>
                  </a:ext>
                </a:extLst>
              </p:cNvPr>
              <p:cNvSpPr>
                <a:spLocks noChangeArrowheads="1"/>
              </p:cNvSpPr>
              <p:nvPr/>
            </p:nvSpPr>
            <p:spPr bwMode="auto">
              <a:xfrm>
                <a:off x="9675010"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1" name="Rectangle 273">
                <a:extLst>
                  <a:ext uri="{FF2B5EF4-FFF2-40B4-BE49-F238E27FC236}">
                    <a16:creationId xmlns:a16="http://schemas.microsoft.com/office/drawing/2014/main" id="{1BDA992B-6853-4810-9982-B61C1E8E0F53}"/>
                  </a:ext>
                </a:extLst>
              </p:cNvPr>
              <p:cNvSpPr>
                <a:spLocks noChangeArrowheads="1"/>
              </p:cNvSpPr>
              <p:nvPr/>
            </p:nvSpPr>
            <p:spPr bwMode="auto">
              <a:xfrm>
                <a:off x="9684709"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2" name="Oval 274">
                <a:extLst>
                  <a:ext uri="{FF2B5EF4-FFF2-40B4-BE49-F238E27FC236}">
                    <a16:creationId xmlns:a16="http://schemas.microsoft.com/office/drawing/2014/main" id="{4CDEE844-2CD2-4501-9148-A3F78E5DEE48}"/>
                  </a:ext>
                </a:extLst>
              </p:cNvPr>
              <p:cNvSpPr>
                <a:spLocks noChangeArrowheads="1"/>
              </p:cNvSpPr>
              <p:nvPr/>
            </p:nvSpPr>
            <p:spPr bwMode="auto">
              <a:xfrm>
                <a:off x="10016112" y="4241618"/>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3" name="Rectangle 275">
                <a:extLst>
                  <a:ext uri="{FF2B5EF4-FFF2-40B4-BE49-F238E27FC236}">
                    <a16:creationId xmlns:a16="http://schemas.microsoft.com/office/drawing/2014/main" id="{9BEB38B0-8FB1-4DB1-94B1-BF54415A352A}"/>
                  </a:ext>
                </a:extLst>
              </p:cNvPr>
              <p:cNvSpPr>
                <a:spLocks noChangeArrowheads="1"/>
              </p:cNvSpPr>
              <p:nvPr/>
            </p:nvSpPr>
            <p:spPr bwMode="auto">
              <a:xfrm>
                <a:off x="9621663" y="429764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4" name="Rectangle 276">
                <a:extLst>
                  <a:ext uri="{FF2B5EF4-FFF2-40B4-BE49-F238E27FC236}">
                    <a16:creationId xmlns:a16="http://schemas.microsoft.com/office/drawing/2014/main" id="{C7FE5032-54C0-46C3-B6E7-9D4A80D191F9}"/>
                  </a:ext>
                </a:extLst>
              </p:cNvPr>
              <p:cNvSpPr>
                <a:spLocks noChangeArrowheads="1"/>
              </p:cNvSpPr>
              <p:nvPr/>
            </p:nvSpPr>
            <p:spPr bwMode="auto">
              <a:xfrm>
                <a:off x="9632979"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5" name="Rectangle 277">
                <a:extLst>
                  <a:ext uri="{FF2B5EF4-FFF2-40B4-BE49-F238E27FC236}">
                    <a16:creationId xmlns:a16="http://schemas.microsoft.com/office/drawing/2014/main" id="{E465AB8C-C23F-4866-8D51-08AD0B30E1DD}"/>
                  </a:ext>
                </a:extLst>
              </p:cNvPr>
              <p:cNvSpPr>
                <a:spLocks noChangeArrowheads="1"/>
              </p:cNvSpPr>
              <p:nvPr/>
            </p:nvSpPr>
            <p:spPr bwMode="auto">
              <a:xfrm>
                <a:off x="9642678"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6" name="Rectangle 278">
                <a:extLst>
                  <a:ext uri="{FF2B5EF4-FFF2-40B4-BE49-F238E27FC236}">
                    <a16:creationId xmlns:a16="http://schemas.microsoft.com/office/drawing/2014/main" id="{37B08471-AD2C-420D-BB4A-FF0C4EEC1153}"/>
                  </a:ext>
                </a:extLst>
              </p:cNvPr>
              <p:cNvSpPr>
                <a:spLocks noChangeArrowheads="1"/>
              </p:cNvSpPr>
              <p:nvPr/>
            </p:nvSpPr>
            <p:spPr bwMode="auto">
              <a:xfrm>
                <a:off x="9653995"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7" name="Rectangle 279">
                <a:extLst>
                  <a:ext uri="{FF2B5EF4-FFF2-40B4-BE49-F238E27FC236}">
                    <a16:creationId xmlns:a16="http://schemas.microsoft.com/office/drawing/2014/main" id="{CFFFB9AE-31F8-4548-A440-0824DC0E4A4F}"/>
                  </a:ext>
                </a:extLst>
              </p:cNvPr>
              <p:cNvSpPr>
                <a:spLocks noChangeArrowheads="1"/>
              </p:cNvSpPr>
              <p:nvPr/>
            </p:nvSpPr>
            <p:spPr bwMode="auto">
              <a:xfrm>
                <a:off x="9663694" y="4311651"/>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8" name="Rectangle 280">
                <a:extLst>
                  <a:ext uri="{FF2B5EF4-FFF2-40B4-BE49-F238E27FC236}">
                    <a16:creationId xmlns:a16="http://schemas.microsoft.com/office/drawing/2014/main" id="{3E761F23-0AE2-4D6B-9A64-A8B78F78B184}"/>
                  </a:ext>
                </a:extLst>
              </p:cNvPr>
              <p:cNvSpPr>
                <a:spLocks noChangeArrowheads="1"/>
              </p:cNvSpPr>
              <p:nvPr/>
            </p:nvSpPr>
            <p:spPr bwMode="auto">
              <a:xfrm>
                <a:off x="9675010"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9" name="Rectangle 281">
                <a:extLst>
                  <a:ext uri="{FF2B5EF4-FFF2-40B4-BE49-F238E27FC236}">
                    <a16:creationId xmlns:a16="http://schemas.microsoft.com/office/drawing/2014/main" id="{DC272BB0-51B7-4ADA-84C6-F46D7AE5133B}"/>
                  </a:ext>
                </a:extLst>
              </p:cNvPr>
              <p:cNvSpPr>
                <a:spLocks noChangeArrowheads="1"/>
              </p:cNvSpPr>
              <p:nvPr/>
            </p:nvSpPr>
            <p:spPr bwMode="auto">
              <a:xfrm>
                <a:off x="9684709" y="4311651"/>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0" name="Oval 282">
                <a:extLst>
                  <a:ext uri="{FF2B5EF4-FFF2-40B4-BE49-F238E27FC236}">
                    <a16:creationId xmlns:a16="http://schemas.microsoft.com/office/drawing/2014/main" id="{AC33C81D-CCE3-4FB9-BBC1-1106FD028D8B}"/>
                  </a:ext>
                </a:extLst>
              </p:cNvPr>
              <p:cNvSpPr>
                <a:spLocks noChangeArrowheads="1"/>
              </p:cNvSpPr>
              <p:nvPr/>
            </p:nvSpPr>
            <p:spPr bwMode="auto">
              <a:xfrm>
                <a:off x="10016112" y="4324102"/>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1" name="Rectangle 283">
                <a:extLst>
                  <a:ext uri="{FF2B5EF4-FFF2-40B4-BE49-F238E27FC236}">
                    <a16:creationId xmlns:a16="http://schemas.microsoft.com/office/drawing/2014/main" id="{050A15BC-FB9C-4E25-A735-3774D7A100B5}"/>
                  </a:ext>
                </a:extLst>
              </p:cNvPr>
              <p:cNvSpPr>
                <a:spLocks noChangeArrowheads="1"/>
              </p:cNvSpPr>
              <p:nvPr/>
            </p:nvSpPr>
            <p:spPr bwMode="auto">
              <a:xfrm>
                <a:off x="9621663" y="438168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2" name="Rectangle 284">
                <a:extLst>
                  <a:ext uri="{FF2B5EF4-FFF2-40B4-BE49-F238E27FC236}">
                    <a16:creationId xmlns:a16="http://schemas.microsoft.com/office/drawing/2014/main" id="{7999CD77-68FD-4FEA-8DBC-8B5C740957FE}"/>
                  </a:ext>
                </a:extLst>
              </p:cNvPr>
              <p:cNvSpPr>
                <a:spLocks noChangeArrowheads="1"/>
              </p:cNvSpPr>
              <p:nvPr/>
            </p:nvSpPr>
            <p:spPr bwMode="auto">
              <a:xfrm>
                <a:off x="9632979"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3" name="Rectangle 285">
                <a:extLst>
                  <a:ext uri="{FF2B5EF4-FFF2-40B4-BE49-F238E27FC236}">
                    <a16:creationId xmlns:a16="http://schemas.microsoft.com/office/drawing/2014/main" id="{4BABE135-9801-4160-B523-5A58CD3F164D}"/>
                  </a:ext>
                </a:extLst>
              </p:cNvPr>
              <p:cNvSpPr>
                <a:spLocks noChangeArrowheads="1"/>
              </p:cNvSpPr>
              <p:nvPr/>
            </p:nvSpPr>
            <p:spPr bwMode="auto">
              <a:xfrm>
                <a:off x="9642678"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4" name="Rectangle 286">
                <a:extLst>
                  <a:ext uri="{FF2B5EF4-FFF2-40B4-BE49-F238E27FC236}">
                    <a16:creationId xmlns:a16="http://schemas.microsoft.com/office/drawing/2014/main" id="{B7C1B2A5-E2E0-4EEF-9F25-6A6D4C7448C0}"/>
                  </a:ext>
                </a:extLst>
              </p:cNvPr>
              <p:cNvSpPr>
                <a:spLocks noChangeArrowheads="1"/>
              </p:cNvSpPr>
              <p:nvPr/>
            </p:nvSpPr>
            <p:spPr bwMode="auto">
              <a:xfrm>
                <a:off x="9653995"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5" name="Rectangle 287">
                <a:extLst>
                  <a:ext uri="{FF2B5EF4-FFF2-40B4-BE49-F238E27FC236}">
                    <a16:creationId xmlns:a16="http://schemas.microsoft.com/office/drawing/2014/main" id="{9908199B-0C0C-4999-8EE1-642ED5A8FA41}"/>
                  </a:ext>
                </a:extLst>
              </p:cNvPr>
              <p:cNvSpPr>
                <a:spLocks noChangeArrowheads="1"/>
              </p:cNvSpPr>
              <p:nvPr/>
            </p:nvSpPr>
            <p:spPr bwMode="auto">
              <a:xfrm>
                <a:off x="9663694" y="439257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6" name="Rectangle 288">
                <a:extLst>
                  <a:ext uri="{FF2B5EF4-FFF2-40B4-BE49-F238E27FC236}">
                    <a16:creationId xmlns:a16="http://schemas.microsoft.com/office/drawing/2014/main" id="{F8D443EB-A3C1-456C-BF43-425A266C8152}"/>
                  </a:ext>
                </a:extLst>
              </p:cNvPr>
              <p:cNvSpPr>
                <a:spLocks noChangeArrowheads="1"/>
              </p:cNvSpPr>
              <p:nvPr/>
            </p:nvSpPr>
            <p:spPr bwMode="auto">
              <a:xfrm>
                <a:off x="9675010"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7" name="Rectangle 289">
                <a:extLst>
                  <a:ext uri="{FF2B5EF4-FFF2-40B4-BE49-F238E27FC236}">
                    <a16:creationId xmlns:a16="http://schemas.microsoft.com/office/drawing/2014/main" id="{A864B7B5-FF45-46A5-8C05-43C9B0121EB3}"/>
                  </a:ext>
                </a:extLst>
              </p:cNvPr>
              <p:cNvSpPr>
                <a:spLocks noChangeArrowheads="1"/>
              </p:cNvSpPr>
              <p:nvPr/>
            </p:nvSpPr>
            <p:spPr bwMode="auto">
              <a:xfrm>
                <a:off x="9684709" y="439257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8" name="Oval 290">
                <a:extLst>
                  <a:ext uri="{FF2B5EF4-FFF2-40B4-BE49-F238E27FC236}">
                    <a16:creationId xmlns:a16="http://schemas.microsoft.com/office/drawing/2014/main" id="{6A5B0488-8A3B-449D-9E5B-7274C46A71C3}"/>
                  </a:ext>
                </a:extLst>
              </p:cNvPr>
              <p:cNvSpPr>
                <a:spLocks noChangeArrowheads="1"/>
              </p:cNvSpPr>
              <p:nvPr/>
            </p:nvSpPr>
            <p:spPr bwMode="auto">
              <a:xfrm>
                <a:off x="10016112" y="4405028"/>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9" name="Rectangle 291">
                <a:extLst>
                  <a:ext uri="{FF2B5EF4-FFF2-40B4-BE49-F238E27FC236}">
                    <a16:creationId xmlns:a16="http://schemas.microsoft.com/office/drawing/2014/main" id="{EE54BD31-2B1E-4C17-9D95-D008E0F7A308}"/>
                  </a:ext>
                </a:extLst>
              </p:cNvPr>
              <p:cNvSpPr>
                <a:spLocks noChangeArrowheads="1"/>
              </p:cNvSpPr>
              <p:nvPr/>
            </p:nvSpPr>
            <p:spPr bwMode="auto">
              <a:xfrm>
                <a:off x="9621663" y="4464168"/>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0" name="Rectangle 292">
                <a:extLst>
                  <a:ext uri="{FF2B5EF4-FFF2-40B4-BE49-F238E27FC236}">
                    <a16:creationId xmlns:a16="http://schemas.microsoft.com/office/drawing/2014/main" id="{3A20D998-0D4F-489E-BD97-1CB16AC5FA84}"/>
                  </a:ext>
                </a:extLst>
              </p:cNvPr>
              <p:cNvSpPr>
                <a:spLocks noChangeArrowheads="1"/>
              </p:cNvSpPr>
              <p:nvPr/>
            </p:nvSpPr>
            <p:spPr bwMode="auto">
              <a:xfrm>
                <a:off x="9632979"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1" name="Rectangle 293">
                <a:extLst>
                  <a:ext uri="{FF2B5EF4-FFF2-40B4-BE49-F238E27FC236}">
                    <a16:creationId xmlns:a16="http://schemas.microsoft.com/office/drawing/2014/main" id="{D11AE20C-B288-4E0A-B1C0-C5349BD4E598}"/>
                  </a:ext>
                </a:extLst>
              </p:cNvPr>
              <p:cNvSpPr>
                <a:spLocks noChangeArrowheads="1"/>
              </p:cNvSpPr>
              <p:nvPr/>
            </p:nvSpPr>
            <p:spPr bwMode="auto">
              <a:xfrm>
                <a:off x="9642678"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2" name="Rectangle 294">
                <a:extLst>
                  <a:ext uri="{FF2B5EF4-FFF2-40B4-BE49-F238E27FC236}">
                    <a16:creationId xmlns:a16="http://schemas.microsoft.com/office/drawing/2014/main" id="{87EF8C61-B8B4-4D84-B54A-775EE312E998}"/>
                  </a:ext>
                </a:extLst>
              </p:cNvPr>
              <p:cNvSpPr>
                <a:spLocks noChangeArrowheads="1"/>
              </p:cNvSpPr>
              <p:nvPr/>
            </p:nvSpPr>
            <p:spPr bwMode="auto">
              <a:xfrm>
                <a:off x="9653995"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3" name="Rectangle 295">
                <a:extLst>
                  <a:ext uri="{FF2B5EF4-FFF2-40B4-BE49-F238E27FC236}">
                    <a16:creationId xmlns:a16="http://schemas.microsoft.com/office/drawing/2014/main" id="{826B0299-D740-4A59-8564-725C36C4F39F}"/>
                  </a:ext>
                </a:extLst>
              </p:cNvPr>
              <p:cNvSpPr>
                <a:spLocks noChangeArrowheads="1"/>
              </p:cNvSpPr>
              <p:nvPr/>
            </p:nvSpPr>
            <p:spPr bwMode="auto">
              <a:xfrm>
                <a:off x="9663694" y="4476618"/>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4" name="Rectangle 296">
                <a:extLst>
                  <a:ext uri="{FF2B5EF4-FFF2-40B4-BE49-F238E27FC236}">
                    <a16:creationId xmlns:a16="http://schemas.microsoft.com/office/drawing/2014/main" id="{1B4BE65D-7A87-45BC-A443-11C4022B7D53}"/>
                  </a:ext>
                </a:extLst>
              </p:cNvPr>
              <p:cNvSpPr>
                <a:spLocks noChangeArrowheads="1"/>
              </p:cNvSpPr>
              <p:nvPr/>
            </p:nvSpPr>
            <p:spPr bwMode="auto">
              <a:xfrm>
                <a:off x="9675010"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5" name="Rectangle 297">
                <a:extLst>
                  <a:ext uri="{FF2B5EF4-FFF2-40B4-BE49-F238E27FC236}">
                    <a16:creationId xmlns:a16="http://schemas.microsoft.com/office/drawing/2014/main" id="{5E4B571A-CC01-4273-B580-8B4C815557A6}"/>
                  </a:ext>
                </a:extLst>
              </p:cNvPr>
              <p:cNvSpPr>
                <a:spLocks noChangeArrowheads="1"/>
              </p:cNvSpPr>
              <p:nvPr/>
            </p:nvSpPr>
            <p:spPr bwMode="auto">
              <a:xfrm>
                <a:off x="9684709" y="4476618"/>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6" name="Oval 298">
                <a:extLst>
                  <a:ext uri="{FF2B5EF4-FFF2-40B4-BE49-F238E27FC236}">
                    <a16:creationId xmlns:a16="http://schemas.microsoft.com/office/drawing/2014/main" id="{E9025C9C-81CE-4C05-83E1-EBF89C1A048D}"/>
                  </a:ext>
                </a:extLst>
              </p:cNvPr>
              <p:cNvSpPr>
                <a:spLocks noChangeArrowheads="1"/>
              </p:cNvSpPr>
              <p:nvPr/>
            </p:nvSpPr>
            <p:spPr bwMode="auto">
              <a:xfrm>
                <a:off x="10016112" y="4489069"/>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7" name="Rectangle 299">
                <a:extLst>
                  <a:ext uri="{FF2B5EF4-FFF2-40B4-BE49-F238E27FC236}">
                    <a16:creationId xmlns:a16="http://schemas.microsoft.com/office/drawing/2014/main" id="{E3AC6A1B-22F8-43E3-A735-124CC8969450}"/>
                  </a:ext>
                </a:extLst>
              </p:cNvPr>
              <p:cNvSpPr>
                <a:spLocks noChangeArrowheads="1"/>
              </p:cNvSpPr>
              <p:nvPr/>
            </p:nvSpPr>
            <p:spPr bwMode="auto">
              <a:xfrm>
                <a:off x="9621663" y="4545095"/>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8" name="Rectangle 300">
                <a:extLst>
                  <a:ext uri="{FF2B5EF4-FFF2-40B4-BE49-F238E27FC236}">
                    <a16:creationId xmlns:a16="http://schemas.microsoft.com/office/drawing/2014/main" id="{9566348D-023A-4DA6-B8B9-DFB1DF21EAB9}"/>
                  </a:ext>
                </a:extLst>
              </p:cNvPr>
              <p:cNvSpPr>
                <a:spLocks noChangeArrowheads="1"/>
              </p:cNvSpPr>
              <p:nvPr/>
            </p:nvSpPr>
            <p:spPr bwMode="auto">
              <a:xfrm>
                <a:off x="9632979"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9" name="Rectangle 301">
                <a:extLst>
                  <a:ext uri="{FF2B5EF4-FFF2-40B4-BE49-F238E27FC236}">
                    <a16:creationId xmlns:a16="http://schemas.microsoft.com/office/drawing/2014/main" id="{A0A9FCF6-BED8-427D-BF18-9588384A9172}"/>
                  </a:ext>
                </a:extLst>
              </p:cNvPr>
              <p:cNvSpPr>
                <a:spLocks noChangeArrowheads="1"/>
              </p:cNvSpPr>
              <p:nvPr/>
            </p:nvSpPr>
            <p:spPr bwMode="auto">
              <a:xfrm>
                <a:off x="9642678"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0" name="Rectangle 302">
                <a:extLst>
                  <a:ext uri="{FF2B5EF4-FFF2-40B4-BE49-F238E27FC236}">
                    <a16:creationId xmlns:a16="http://schemas.microsoft.com/office/drawing/2014/main" id="{7167AA1C-C4C4-45F7-A609-308C05D8ECE1}"/>
                  </a:ext>
                </a:extLst>
              </p:cNvPr>
              <p:cNvSpPr>
                <a:spLocks noChangeArrowheads="1"/>
              </p:cNvSpPr>
              <p:nvPr/>
            </p:nvSpPr>
            <p:spPr bwMode="auto">
              <a:xfrm>
                <a:off x="9653995"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1" name="Rectangle 303">
                <a:extLst>
                  <a:ext uri="{FF2B5EF4-FFF2-40B4-BE49-F238E27FC236}">
                    <a16:creationId xmlns:a16="http://schemas.microsoft.com/office/drawing/2014/main" id="{6E7D067D-FA10-4A64-98F1-E272A50588B8}"/>
                  </a:ext>
                </a:extLst>
              </p:cNvPr>
              <p:cNvSpPr>
                <a:spLocks noChangeArrowheads="1"/>
              </p:cNvSpPr>
              <p:nvPr/>
            </p:nvSpPr>
            <p:spPr bwMode="auto">
              <a:xfrm>
                <a:off x="9663694"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2" name="Rectangle 304">
                <a:extLst>
                  <a:ext uri="{FF2B5EF4-FFF2-40B4-BE49-F238E27FC236}">
                    <a16:creationId xmlns:a16="http://schemas.microsoft.com/office/drawing/2014/main" id="{B3A408DF-DF4C-45D3-ABD4-964CABB1B5BB}"/>
                  </a:ext>
                </a:extLst>
              </p:cNvPr>
              <p:cNvSpPr>
                <a:spLocks noChangeArrowheads="1"/>
              </p:cNvSpPr>
              <p:nvPr/>
            </p:nvSpPr>
            <p:spPr bwMode="auto">
              <a:xfrm>
                <a:off x="9675010"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3" name="Rectangle 305">
                <a:extLst>
                  <a:ext uri="{FF2B5EF4-FFF2-40B4-BE49-F238E27FC236}">
                    <a16:creationId xmlns:a16="http://schemas.microsoft.com/office/drawing/2014/main" id="{E399857A-E285-4C2D-BF99-3F5889517E86}"/>
                  </a:ext>
                </a:extLst>
              </p:cNvPr>
              <p:cNvSpPr>
                <a:spLocks noChangeArrowheads="1"/>
              </p:cNvSpPr>
              <p:nvPr/>
            </p:nvSpPr>
            <p:spPr bwMode="auto">
              <a:xfrm>
                <a:off x="9684709"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4" name="Oval 306">
                <a:extLst>
                  <a:ext uri="{FF2B5EF4-FFF2-40B4-BE49-F238E27FC236}">
                    <a16:creationId xmlns:a16="http://schemas.microsoft.com/office/drawing/2014/main" id="{938410D1-55C0-43E0-BDDF-873A14793388}"/>
                  </a:ext>
                </a:extLst>
              </p:cNvPr>
              <p:cNvSpPr>
                <a:spLocks noChangeArrowheads="1"/>
              </p:cNvSpPr>
              <p:nvPr/>
            </p:nvSpPr>
            <p:spPr bwMode="auto">
              <a:xfrm>
                <a:off x="10016112" y="4571552"/>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5" name="Rectangle 307">
                <a:extLst>
                  <a:ext uri="{FF2B5EF4-FFF2-40B4-BE49-F238E27FC236}">
                    <a16:creationId xmlns:a16="http://schemas.microsoft.com/office/drawing/2014/main" id="{91AEFB8A-917D-49EA-9F48-CB5FFA825CC1}"/>
                  </a:ext>
                </a:extLst>
              </p:cNvPr>
              <p:cNvSpPr>
                <a:spLocks noChangeArrowheads="1"/>
              </p:cNvSpPr>
              <p:nvPr/>
            </p:nvSpPr>
            <p:spPr bwMode="auto">
              <a:xfrm>
                <a:off x="9621663" y="4630690"/>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6" name="Rectangle 308">
                <a:extLst>
                  <a:ext uri="{FF2B5EF4-FFF2-40B4-BE49-F238E27FC236}">
                    <a16:creationId xmlns:a16="http://schemas.microsoft.com/office/drawing/2014/main" id="{AA67991B-DDE9-43D5-8068-146580B76218}"/>
                  </a:ext>
                </a:extLst>
              </p:cNvPr>
              <p:cNvSpPr>
                <a:spLocks noChangeArrowheads="1"/>
              </p:cNvSpPr>
              <p:nvPr/>
            </p:nvSpPr>
            <p:spPr bwMode="auto">
              <a:xfrm>
                <a:off x="9632979"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7" name="Rectangle 309">
                <a:extLst>
                  <a:ext uri="{FF2B5EF4-FFF2-40B4-BE49-F238E27FC236}">
                    <a16:creationId xmlns:a16="http://schemas.microsoft.com/office/drawing/2014/main" id="{27AA41AD-FAEE-4DC1-AFD5-6CB79861719A}"/>
                  </a:ext>
                </a:extLst>
              </p:cNvPr>
              <p:cNvSpPr>
                <a:spLocks noChangeArrowheads="1"/>
              </p:cNvSpPr>
              <p:nvPr/>
            </p:nvSpPr>
            <p:spPr bwMode="auto">
              <a:xfrm>
                <a:off x="9642678"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8" name="Rectangle 310">
                <a:extLst>
                  <a:ext uri="{FF2B5EF4-FFF2-40B4-BE49-F238E27FC236}">
                    <a16:creationId xmlns:a16="http://schemas.microsoft.com/office/drawing/2014/main" id="{3707C8A7-A338-4FD0-9CB0-9120A53402E9}"/>
                  </a:ext>
                </a:extLst>
              </p:cNvPr>
              <p:cNvSpPr>
                <a:spLocks noChangeArrowheads="1"/>
              </p:cNvSpPr>
              <p:nvPr/>
            </p:nvSpPr>
            <p:spPr bwMode="auto">
              <a:xfrm>
                <a:off x="9653995"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9" name="Rectangle 311">
                <a:extLst>
                  <a:ext uri="{FF2B5EF4-FFF2-40B4-BE49-F238E27FC236}">
                    <a16:creationId xmlns:a16="http://schemas.microsoft.com/office/drawing/2014/main" id="{7A75D514-80E3-4716-847F-DAECA2D2EE6A}"/>
                  </a:ext>
                </a:extLst>
              </p:cNvPr>
              <p:cNvSpPr>
                <a:spLocks noChangeArrowheads="1"/>
              </p:cNvSpPr>
              <p:nvPr/>
            </p:nvSpPr>
            <p:spPr bwMode="auto">
              <a:xfrm>
                <a:off x="9663694"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0" name="Rectangle 312">
                <a:extLst>
                  <a:ext uri="{FF2B5EF4-FFF2-40B4-BE49-F238E27FC236}">
                    <a16:creationId xmlns:a16="http://schemas.microsoft.com/office/drawing/2014/main" id="{1931AA0A-FA75-4775-8B55-1B04950046DC}"/>
                  </a:ext>
                </a:extLst>
              </p:cNvPr>
              <p:cNvSpPr>
                <a:spLocks noChangeArrowheads="1"/>
              </p:cNvSpPr>
              <p:nvPr/>
            </p:nvSpPr>
            <p:spPr bwMode="auto">
              <a:xfrm>
                <a:off x="9675010"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1" name="Rectangle 313">
                <a:extLst>
                  <a:ext uri="{FF2B5EF4-FFF2-40B4-BE49-F238E27FC236}">
                    <a16:creationId xmlns:a16="http://schemas.microsoft.com/office/drawing/2014/main" id="{1B2BB701-4C6C-4039-96E2-5A94C2F71628}"/>
                  </a:ext>
                </a:extLst>
              </p:cNvPr>
              <p:cNvSpPr>
                <a:spLocks noChangeArrowheads="1"/>
              </p:cNvSpPr>
              <p:nvPr/>
            </p:nvSpPr>
            <p:spPr bwMode="auto">
              <a:xfrm>
                <a:off x="9684709"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2" name="Oval 314">
                <a:extLst>
                  <a:ext uri="{FF2B5EF4-FFF2-40B4-BE49-F238E27FC236}">
                    <a16:creationId xmlns:a16="http://schemas.microsoft.com/office/drawing/2014/main" id="{8AEDB361-5259-4EE1-82B6-7FE2E82FA802}"/>
                  </a:ext>
                </a:extLst>
              </p:cNvPr>
              <p:cNvSpPr>
                <a:spLocks noChangeArrowheads="1"/>
              </p:cNvSpPr>
              <p:nvPr/>
            </p:nvSpPr>
            <p:spPr bwMode="auto">
              <a:xfrm>
                <a:off x="10016112" y="4652478"/>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3" name="Oval 315">
                <a:extLst>
                  <a:ext uri="{FF2B5EF4-FFF2-40B4-BE49-F238E27FC236}">
                    <a16:creationId xmlns:a16="http://schemas.microsoft.com/office/drawing/2014/main" id="{59D357A1-9A3A-4854-8055-1856FC32F2BE}"/>
                  </a:ext>
                </a:extLst>
              </p:cNvPr>
              <p:cNvSpPr>
                <a:spLocks noChangeArrowheads="1"/>
              </p:cNvSpPr>
              <p:nvPr/>
            </p:nvSpPr>
            <p:spPr bwMode="auto">
              <a:xfrm>
                <a:off x="9639444" y="4747413"/>
                <a:ext cx="59814"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4" name="Oval 316">
                <a:extLst>
                  <a:ext uri="{FF2B5EF4-FFF2-40B4-BE49-F238E27FC236}">
                    <a16:creationId xmlns:a16="http://schemas.microsoft.com/office/drawing/2014/main" id="{B2642AFA-09CF-4C9B-A46E-713C2FF5B39A}"/>
                  </a:ext>
                </a:extLst>
              </p:cNvPr>
              <p:cNvSpPr>
                <a:spLocks noChangeArrowheads="1"/>
              </p:cNvSpPr>
              <p:nvPr/>
            </p:nvSpPr>
            <p:spPr bwMode="auto">
              <a:xfrm>
                <a:off x="9653995" y="4762976"/>
                <a:ext cx="3071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5" name="Oval 317">
                <a:extLst>
                  <a:ext uri="{FF2B5EF4-FFF2-40B4-BE49-F238E27FC236}">
                    <a16:creationId xmlns:a16="http://schemas.microsoft.com/office/drawing/2014/main" id="{1DFEB04E-E49B-4D53-8125-3E7AB7E56521}"/>
                  </a:ext>
                </a:extLst>
              </p:cNvPr>
              <p:cNvSpPr>
                <a:spLocks noChangeArrowheads="1"/>
              </p:cNvSpPr>
              <p:nvPr/>
            </p:nvSpPr>
            <p:spPr bwMode="auto">
              <a:xfrm>
                <a:off x="9936899"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6" name="Oval 318">
                <a:extLst>
                  <a:ext uri="{FF2B5EF4-FFF2-40B4-BE49-F238E27FC236}">
                    <a16:creationId xmlns:a16="http://schemas.microsoft.com/office/drawing/2014/main" id="{3B17E8AC-1D5B-4F0D-A293-582D2BF308AF}"/>
                  </a:ext>
                </a:extLst>
              </p:cNvPr>
              <p:cNvSpPr>
                <a:spLocks noChangeArrowheads="1"/>
              </p:cNvSpPr>
              <p:nvPr/>
            </p:nvSpPr>
            <p:spPr bwMode="auto">
              <a:xfrm>
                <a:off x="994821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7" name="Oval 319">
                <a:extLst>
                  <a:ext uri="{FF2B5EF4-FFF2-40B4-BE49-F238E27FC236}">
                    <a16:creationId xmlns:a16="http://schemas.microsoft.com/office/drawing/2014/main" id="{C5647E7D-3039-4165-9E42-AC6DFA678F73}"/>
                  </a:ext>
                </a:extLst>
              </p:cNvPr>
              <p:cNvSpPr>
                <a:spLocks noChangeArrowheads="1"/>
              </p:cNvSpPr>
              <p:nvPr/>
            </p:nvSpPr>
            <p:spPr bwMode="auto">
              <a:xfrm>
                <a:off x="9961148"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8" name="Oval 320">
                <a:extLst>
                  <a:ext uri="{FF2B5EF4-FFF2-40B4-BE49-F238E27FC236}">
                    <a16:creationId xmlns:a16="http://schemas.microsoft.com/office/drawing/2014/main" id="{7CDCB096-F64A-459D-9F3F-50867FDFC263}"/>
                  </a:ext>
                </a:extLst>
              </p:cNvPr>
              <p:cNvSpPr>
                <a:spLocks noChangeArrowheads="1"/>
              </p:cNvSpPr>
              <p:nvPr/>
            </p:nvSpPr>
            <p:spPr bwMode="auto">
              <a:xfrm>
                <a:off x="9974081"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9" name="Oval 321">
                <a:extLst>
                  <a:ext uri="{FF2B5EF4-FFF2-40B4-BE49-F238E27FC236}">
                    <a16:creationId xmlns:a16="http://schemas.microsoft.com/office/drawing/2014/main" id="{AD58FA91-835C-4A82-955E-B178CDFB33C2}"/>
                  </a:ext>
                </a:extLst>
              </p:cNvPr>
              <p:cNvSpPr>
                <a:spLocks noChangeArrowheads="1"/>
              </p:cNvSpPr>
              <p:nvPr/>
            </p:nvSpPr>
            <p:spPr bwMode="auto">
              <a:xfrm>
                <a:off x="9985396"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0" name="Oval 322">
                <a:extLst>
                  <a:ext uri="{FF2B5EF4-FFF2-40B4-BE49-F238E27FC236}">
                    <a16:creationId xmlns:a16="http://schemas.microsoft.com/office/drawing/2014/main" id="{D87619BD-DCC9-4288-B27A-0BC2BF65A80A}"/>
                  </a:ext>
                </a:extLst>
              </p:cNvPr>
              <p:cNvSpPr>
                <a:spLocks noChangeArrowheads="1"/>
              </p:cNvSpPr>
              <p:nvPr/>
            </p:nvSpPr>
            <p:spPr bwMode="auto">
              <a:xfrm>
                <a:off x="9998330"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1" name="Oval 323">
                <a:extLst>
                  <a:ext uri="{FF2B5EF4-FFF2-40B4-BE49-F238E27FC236}">
                    <a16:creationId xmlns:a16="http://schemas.microsoft.com/office/drawing/2014/main" id="{8F6B5D7D-9F84-4A88-A51D-A627C4D1FF52}"/>
                  </a:ext>
                </a:extLst>
              </p:cNvPr>
              <p:cNvSpPr>
                <a:spLocks noChangeArrowheads="1"/>
              </p:cNvSpPr>
              <p:nvPr/>
            </p:nvSpPr>
            <p:spPr bwMode="auto">
              <a:xfrm>
                <a:off x="10008028"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2" name="Oval 324">
                <a:extLst>
                  <a:ext uri="{FF2B5EF4-FFF2-40B4-BE49-F238E27FC236}">
                    <a16:creationId xmlns:a16="http://schemas.microsoft.com/office/drawing/2014/main" id="{9E488DE2-BB91-4F59-9CC7-7F607214F092}"/>
                  </a:ext>
                </a:extLst>
              </p:cNvPr>
              <p:cNvSpPr>
                <a:spLocks noChangeArrowheads="1"/>
              </p:cNvSpPr>
              <p:nvPr/>
            </p:nvSpPr>
            <p:spPr bwMode="auto">
              <a:xfrm>
                <a:off x="10022578"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3" name="Oval 325">
                <a:extLst>
                  <a:ext uri="{FF2B5EF4-FFF2-40B4-BE49-F238E27FC236}">
                    <a16:creationId xmlns:a16="http://schemas.microsoft.com/office/drawing/2014/main" id="{119C4EC1-7225-4AFF-9F4A-019D4E2F5CBF}"/>
                  </a:ext>
                </a:extLst>
              </p:cNvPr>
              <p:cNvSpPr>
                <a:spLocks noChangeArrowheads="1"/>
              </p:cNvSpPr>
              <p:nvPr/>
            </p:nvSpPr>
            <p:spPr bwMode="auto">
              <a:xfrm>
                <a:off x="9936899" y="47505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4" name="Oval 326">
                <a:extLst>
                  <a:ext uri="{FF2B5EF4-FFF2-40B4-BE49-F238E27FC236}">
                    <a16:creationId xmlns:a16="http://schemas.microsoft.com/office/drawing/2014/main" id="{DAB26FC6-F220-496B-A81C-A94C0EA6DE9C}"/>
                  </a:ext>
                </a:extLst>
              </p:cNvPr>
              <p:cNvSpPr>
                <a:spLocks noChangeArrowheads="1"/>
              </p:cNvSpPr>
              <p:nvPr/>
            </p:nvSpPr>
            <p:spPr bwMode="auto">
              <a:xfrm>
                <a:off x="9948215"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5" name="Oval 327">
                <a:extLst>
                  <a:ext uri="{FF2B5EF4-FFF2-40B4-BE49-F238E27FC236}">
                    <a16:creationId xmlns:a16="http://schemas.microsoft.com/office/drawing/2014/main" id="{582507F1-BEEA-4AE9-A0F3-2F6383CDB01B}"/>
                  </a:ext>
                </a:extLst>
              </p:cNvPr>
              <p:cNvSpPr>
                <a:spLocks noChangeArrowheads="1"/>
              </p:cNvSpPr>
              <p:nvPr/>
            </p:nvSpPr>
            <p:spPr bwMode="auto">
              <a:xfrm>
                <a:off x="9961148"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6" name="Oval 328">
                <a:extLst>
                  <a:ext uri="{FF2B5EF4-FFF2-40B4-BE49-F238E27FC236}">
                    <a16:creationId xmlns:a16="http://schemas.microsoft.com/office/drawing/2014/main" id="{9F5E0F4F-25BE-4312-AAF3-8EF586345D7D}"/>
                  </a:ext>
                </a:extLst>
              </p:cNvPr>
              <p:cNvSpPr>
                <a:spLocks noChangeArrowheads="1"/>
              </p:cNvSpPr>
              <p:nvPr/>
            </p:nvSpPr>
            <p:spPr bwMode="auto">
              <a:xfrm>
                <a:off x="9974081" y="47505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7" name="Oval 329">
                <a:extLst>
                  <a:ext uri="{FF2B5EF4-FFF2-40B4-BE49-F238E27FC236}">
                    <a16:creationId xmlns:a16="http://schemas.microsoft.com/office/drawing/2014/main" id="{5198793A-FE3C-4601-A292-1ABFA28C5CC0}"/>
                  </a:ext>
                </a:extLst>
              </p:cNvPr>
              <p:cNvSpPr>
                <a:spLocks noChangeArrowheads="1"/>
              </p:cNvSpPr>
              <p:nvPr/>
            </p:nvSpPr>
            <p:spPr bwMode="auto">
              <a:xfrm>
                <a:off x="9985396"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8" name="Oval 330">
                <a:extLst>
                  <a:ext uri="{FF2B5EF4-FFF2-40B4-BE49-F238E27FC236}">
                    <a16:creationId xmlns:a16="http://schemas.microsoft.com/office/drawing/2014/main" id="{E47FAD9F-B472-4BD4-8B09-4B2EDE5775DF}"/>
                  </a:ext>
                </a:extLst>
              </p:cNvPr>
              <p:cNvSpPr>
                <a:spLocks noChangeArrowheads="1"/>
              </p:cNvSpPr>
              <p:nvPr/>
            </p:nvSpPr>
            <p:spPr bwMode="auto">
              <a:xfrm>
                <a:off x="9998330" y="47505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9" name="Oval 331">
                <a:extLst>
                  <a:ext uri="{FF2B5EF4-FFF2-40B4-BE49-F238E27FC236}">
                    <a16:creationId xmlns:a16="http://schemas.microsoft.com/office/drawing/2014/main" id="{5B2EF272-31E9-447B-A67F-59C38E555E3A}"/>
                  </a:ext>
                </a:extLst>
              </p:cNvPr>
              <p:cNvSpPr>
                <a:spLocks noChangeArrowheads="1"/>
              </p:cNvSpPr>
              <p:nvPr/>
            </p:nvSpPr>
            <p:spPr bwMode="auto">
              <a:xfrm>
                <a:off x="10008028"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0" name="Oval 332">
                <a:extLst>
                  <a:ext uri="{FF2B5EF4-FFF2-40B4-BE49-F238E27FC236}">
                    <a16:creationId xmlns:a16="http://schemas.microsoft.com/office/drawing/2014/main" id="{DA77F310-96CC-4CB9-A6D6-7B1C0F6C052B}"/>
                  </a:ext>
                </a:extLst>
              </p:cNvPr>
              <p:cNvSpPr>
                <a:spLocks noChangeArrowheads="1"/>
              </p:cNvSpPr>
              <p:nvPr/>
            </p:nvSpPr>
            <p:spPr bwMode="auto">
              <a:xfrm>
                <a:off x="10022578"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1" name="Oval 333">
                <a:extLst>
                  <a:ext uri="{FF2B5EF4-FFF2-40B4-BE49-F238E27FC236}">
                    <a16:creationId xmlns:a16="http://schemas.microsoft.com/office/drawing/2014/main" id="{9784A4C7-66AE-482E-8795-033545533A42}"/>
                  </a:ext>
                </a:extLst>
              </p:cNvPr>
              <p:cNvSpPr>
                <a:spLocks noChangeArrowheads="1"/>
              </p:cNvSpPr>
              <p:nvPr/>
            </p:nvSpPr>
            <p:spPr bwMode="auto">
              <a:xfrm>
                <a:off x="9936899" y="4759863"/>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2" name="Oval 334">
                <a:extLst>
                  <a:ext uri="{FF2B5EF4-FFF2-40B4-BE49-F238E27FC236}">
                    <a16:creationId xmlns:a16="http://schemas.microsoft.com/office/drawing/2014/main" id="{9179246F-03A1-4678-B6B8-A937EA77836C}"/>
                  </a:ext>
                </a:extLst>
              </p:cNvPr>
              <p:cNvSpPr>
                <a:spLocks noChangeArrowheads="1"/>
              </p:cNvSpPr>
              <p:nvPr/>
            </p:nvSpPr>
            <p:spPr bwMode="auto">
              <a:xfrm>
                <a:off x="9948215"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3" name="Oval 335">
                <a:extLst>
                  <a:ext uri="{FF2B5EF4-FFF2-40B4-BE49-F238E27FC236}">
                    <a16:creationId xmlns:a16="http://schemas.microsoft.com/office/drawing/2014/main" id="{C0C243C7-9427-4238-B416-D478C722BB11}"/>
                  </a:ext>
                </a:extLst>
              </p:cNvPr>
              <p:cNvSpPr>
                <a:spLocks noChangeArrowheads="1"/>
              </p:cNvSpPr>
              <p:nvPr/>
            </p:nvSpPr>
            <p:spPr bwMode="auto">
              <a:xfrm>
                <a:off x="9961148"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4" name="Oval 336">
                <a:extLst>
                  <a:ext uri="{FF2B5EF4-FFF2-40B4-BE49-F238E27FC236}">
                    <a16:creationId xmlns:a16="http://schemas.microsoft.com/office/drawing/2014/main" id="{FCF7EC0D-8777-440A-9FA1-A43C523B1665}"/>
                  </a:ext>
                </a:extLst>
              </p:cNvPr>
              <p:cNvSpPr>
                <a:spLocks noChangeArrowheads="1"/>
              </p:cNvSpPr>
              <p:nvPr/>
            </p:nvSpPr>
            <p:spPr bwMode="auto">
              <a:xfrm>
                <a:off x="9974081" y="4759863"/>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5" name="Oval 337">
                <a:extLst>
                  <a:ext uri="{FF2B5EF4-FFF2-40B4-BE49-F238E27FC236}">
                    <a16:creationId xmlns:a16="http://schemas.microsoft.com/office/drawing/2014/main" id="{3D892B4F-BCC5-4308-B895-22F2DFF839AC}"/>
                  </a:ext>
                </a:extLst>
              </p:cNvPr>
              <p:cNvSpPr>
                <a:spLocks noChangeArrowheads="1"/>
              </p:cNvSpPr>
              <p:nvPr/>
            </p:nvSpPr>
            <p:spPr bwMode="auto">
              <a:xfrm>
                <a:off x="9985396"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6" name="Oval 338">
                <a:extLst>
                  <a:ext uri="{FF2B5EF4-FFF2-40B4-BE49-F238E27FC236}">
                    <a16:creationId xmlns:a16="http://schemas.microsoft.com/office/drawing/2014/main" id="{8FAFE2E4-2503-4188-8DCE-B35A5E10B189}"/>
                  </a:ext>
                </a:extLst>
              </p:cNvPr>
              <p:cNvSpPr>
                <a:spLocks noChangeArrowheads="1"/>
              </p:cNvSpPr>
              <p:nvPr/>
            </p:nvSpPr>
            <p:spPr bwMode="auto">
              <a:xfrm>
                <a:off x="9998330" y="4759863"/>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7" name="Oval 339">
                <a:extLst>
                  <a:ext uri="{FF2B5EF4-FFF2-40B4-BE49-F238E27FC236}">
                    <a16:creationId xmlns:a16="http://schemas.microsoft.com/office/drawing/2014/main" id="{E6CF7CF1-CDA0-4495-8813-BE6DB62D9EF6}"/>
                  </a:ext>
                </a:extLst>
              </p:cNvPr>
              <p:cNvSpPr>
                <a:spLocks noChangeArrowheads="1"/>
              </p:cNvSpPr>
              <p:nvPr/>
            </p:nvSpPr>
            <p:spPr bwMode="auto">
              <a:xfrm>
                <a:off x="10008028"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8" name="Oval 340">
                <a:extLst>
                  <a:ext uri="{FF2B5EF4-FFF2-40B4-BE49-F238E27FC236}">
                    <a16:creationId xmlns:a16="http://schemas.microsoft.com/office/drawing/2014/main" id="{B35AE9A1-5928-4A2A-86D4-4BBD4ACFA4EA}"/>
                  </a:ext>
                </a:extLst>
              </p:cNvPr>
              <p:cNvSpPr>
                <a:spLocks noChangeArrowheads="1"/>
              </p:cNvSpPr>
              <p:nvPr/>
            </p:nvSpPr>
            <p:spPr bwMode="auto">
              <a:xfrm>
                <a:off x="10022578"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9" name="Oval 341">
                <a:extLst>
                  <a:ext uri="{FF2B5EF4-FFF2-40B4-BE49-F238E27FC236}">
                    <a16:creationId xmlns:a16="http://schemas.microsoft.com/office/drawing/2014/main" id="{37467028-5B95-4C94-A181-2F56AFD6458E}"/>
                  </a:ext>
                </a:extLst>
              </p:cNvPr>
              <p:cNvSpPr>
                <a:spLocks noChangeArrowheads="1"/>
              </p:cNvSpPr>
              <p:nvPr/>
            </p:nvSpPr>
            <p:spPr bwMode="auto">
              <a:xfrm>
                <a:off x="9936899"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0" name="Oval 342">
                <a:extLst>
                  <a:ext uri="{FF2B5EF4-FFF2-40B4-BE49-F238E27FC236}">
                    <a16:creationId xmlns:a16="http://schemas.microsoft.com/office/drawing/2014/main" id="{FDAC6764-42A1-45DF-B6BA-F464F64B55CC}"/>
                  </a:ext>
                </a:extLst>
              </p:cNvPr>
              <p:cNvSpPr>
                <a:spLocks noChangeArrowheads="1"/>
              </p:cNvSpPr>
              <p:nvPr/>
            </p:nvSpPr>
            <p:spPr bwMode="auto">
              <a:xfrm>
                <a:off x="994821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1" name="Oval 343">
                <a:extLst>
                  <a:ext uri="{FF2B5EF4-FFF2-40B4-BE49-F238E27FC236}">
                    <a16:creationId xmlns:a16="http://schemas.microsoft.com/office/drawing/2014/main" id="{4D931D57-6606-491A-9C5C-BFB61D2BBBB1}"/>
                  </a:ext>
                </a:extLst>
              </p:cNvPr>
              <p:cNvSpPr>
                <a:spLocks noChangeArrowheads="1"/>
              </p:cNvSpPr>
              <p:nvPr/>
            </p:nvSpPr>
            <p:spPr bwMode="auto">
              <a:xfrm>
                <a:off x="9961148"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2" name="Oval 344">
                <a:extLst>
                  <a:ext uri="{FF2B5EF4-FFF2-40B4-BE49-F238E27FC236}">
                    <a16:creationId xmlns:a16="http://schemas.microsoft.com/office/drawing/2014/main" id="{72675679-6F8E-47B3-AAB8-B6DD15D72A8B}"/>
                  </a:ext>
                </a:extLst>
              </p:cNvPr>
              <p:cNvSpPr>
                <a:spLocks noChangeArrowheads="1"/>
              </p:cNvSpPr>
              <p:nvPr/>
            </p:nvSpPr>
            <p:spPr bwMode="auto">
              <a:xfrm>
                <a:off x="9974081"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3" name="Oval 345">
                <a:extLst>
                  <a:ext uri="{FF2B5EF4-FFF2-40B4-BE49-F238E27FC236}">
                    <a16:creationId xmlns:a16="http://schemas.microsoft.com/office/drawing/2014/main" id="{596469A9-4329-4B27-AD55-C4F5644FF41F}"/>
                  </a:ext>
                </a:extLst>
              </p:cNvPr>
              <p:cNvSpPr>
                <a:spLocks noChangeArrowheads="1"/>
              </p:cNvSpPr>
              <p:nvPr/>
            </p:nvSpPr>
            <p:spPr bwMode="auto">
              <a:xfrm>
                <a:off x="9985396"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4" name="Oval 346">
                <a:extLst>
                  <a:ext uri="{FF2B5EF4-FFF2-40B4-BE49-F238E27FC236}">
                    <a16:creationId xmlns:a16="http://schemas.microsoft.com/office/drawing/2014/main" id="{11433AAA-1C86-4BC6-880B-24EDB72E95DF}"/>
                  </a:ext>
                </a:extLst>
              </p:cNvPr>
              <p:cNvSpPr>
                <a:spLocks noChangeArrowheads="1"/>
              </p:cNvSpPr>
              <p:nvPr/>
            </p:nvSpPr>
            <p:spPr bwMode="auto">
              <a:xfrm>
                <a:off x="9998330"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5" name="Oval 347">
                <a:extLst>
                  <a:ext uri="{FF2B5EF4-FFF2-40B4-BE49-F238E27FC236}">
                    <a16:creationId xmlns:a16="http://schemas.microsoft.com/office/drawing/2014/main" id="{D2A1C54B-7A56-475E-8C10-8D552EEA8015}"/>
                  </a:ext>
                </a:extLst>
              </p:cNvPr>
              <p:cNvSpPr>
                <a:spLocks noChangeArrowheads="1"/>
              </p:cNvSpPr>
              <p:nvPr/>
            </p:nvSpPr>
            <p:spPr bwMode="auto">
              <a:xfrm>
                <a:off x="10008028"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6" name="Oval 348">
                <a:extLst>
                  <a:ext uri="{FF2B5EF4-FFF2-40B4-BE49-F238E27FC236}">
                    <a16:creationId xmlns:a16="http://schemas.microsoft.com/office/drawing/2014/main" id="{1400A620-1CAD-4A92-8D6C-44F9B884E965}"/>
                  </a:ext>
                </a:extLst>
              </p:cNvPr>
              <p:cNvSpPr>
                <a:spLocks noChangeArrowheads="1"/>
              </p:cNvSpPr>
              <p:nvPr/>
            </p:nvSpPr>
            <p:spPr bwMode="auto">
              <a:xfrm>
                <a:off x="10022578"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7" name="Oval 349">
                <a:extLst>
                  <a:ext uri="{FF2B5EF4-FFF2-40B4-BE49-F238E27FC236}">
                    <a16:creationId xmlns:a16="http://schemas.microsoft.com/office/drawing/2014/main" id="{F7C2CDD8-D134-4FDB-8A8D-DC812EF1D64D}"/>
                  </a:ext>
                </a:extLst>
              </p:cNvPr>
              <p:cNvSpPr>
                <a:spLocks noChangeArrowheads="1"/>
              </p:cNvSpPr>
              <p:nvPr/>
            </p:nvSpPr>
            <p:spPr bwMode="auto">
              <a:xfrm>
                <a:off x="9936899"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8" name="Oval 350">
                <a:extLst>
                  <a:ext uri="{FF2B5EF4-FFF2-40B4-BE49-F238E27FC236}">
                    <a16:creationId xmlns:a16="http://schemas.microsoft.com/office/drawing/2014/main" id="{B16709D3-3FE2-486D-992B-BB52EF2C536D}"/>
                  </a:ext>
                </a:extLst>
              </p:cNvPr>
              <p:cNvSpPr>
                <a:spLocks noChangeArrowheads="1"/>
              </p:cNvSpPr>
              <p:nvPr/>
            </p:nvSpPr>
            <p:spPr bwMode="auto">
              <a:xfrm>
                <a:off x="994821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9" name="Oval 351">
                <a:extLst>
                  <a:ext uri="{FF2B5EF4-FFF2-40B4-BE49-F238E27FC236}">
                    <a16:creationId xmlns:a16="http://schemas.microsoft.com/office/drawing/2014/main" id="{80336CF3-9D87-41E0-93EA-11E2DEE3995D}"/>
                  </a:ext>
                </a:extLst>
              </p:cNvPr>
              <p:cNvSpPr>
                <a:spLocks noChangeArrowheads="1"/>
              </p:cNvSpPr>
              <p:nvPr/>
            </p:nvSpPr>
            <p:spPr bwMode="auto">
              <a:xfrm>
                <a:off x="9961148"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0" name="Oval 352">
                <a:extLst>
                  <a:ext uri="{FF2B5EF4-FFF2-40B4-BE49-F238E27FC236}">
                    <a16:creationId xmlns:a16="http://schemas.microsoft.com/office/drawing/2014/main" id="{17522C96-DFBA-4450-B206-8418274F9018}"/>
                  </a:ext>
                </a:extLst>
              </p:cNvPr>
              <p:cNvSpPr>
                <a:spLocks noChangeArrowheads="1"/>
              </p:cNvSpPr>
              <p:nvPr/>
            </p:nvSpPr>
            <p:spPr bwMode="auto">
              <a:xfrm>
                <a:off x="9974081"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1" name="Oval 353">
                <a:extLst>
                  <a:ext uri="{FF2B5EF4-FFF2-40B4-BE49-F238E27FC236}">
                    <a16:creationId xmlns:a16="http://schemas.microsoft.com/office/drawing/2014/main" id="{DD018D02-5B50-4DEB-8F28-0214874CB6E6}"/>
                  </a:ext>
                </a:extLst>
              </p:cNvPr>
              <p:cNvSpPr>
                <a:spLocks noChangeArrowheads="1"/>
              </p:cNvSpPr>
              <p:nvPr/>
            </p:nvSpPr>
            <p:spPr bwMode="auto">
              <a:xfrm>
                <a:off x="9985396"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2" name="Oval 354">
                <a:extLst>
                  <a:ext uri="{FF2B5EF4-FFF2-40B4-BE49-F238E27FC236}">
                    <a16:creationId xmlns:a16="http://schemas.microsoft.com/office/drawing/2014/main" id="{842F46E9-5517-4CCB-9078-8F57A4D5D7A0}"/>
                  </a:ext>
                </a:extLst>
              </p:cNvPr>
              <p:cNvSpPr>
                <a:spLocks noChangeArrowheads="1"/>
              </p:cNvSpPr>
              <p:nvPr/>
            </p:nvSpPr>
            <p:spPr bwMode="auto">
              <a:xfrm>
                <a:off x="9998330"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3" name="Oval 355">
                <a:extLst>
                  <a:ext uri="{FF2B5EF4-FFF2-40B4-BE49-F238E27FC236}">
                    <a16:creationId xmlns:a16="http://schemas.microsoft.com/office/drawing/2014/main" id="{3EB3AB03-8DD8-4067-A33A-8CCBBAF11C98}"/>
                  </a:ext>
                </a:extLst>
              </p:cNvPr>
              <p:cNvSpPr>
                <a:spLocks noChangeArrowheads="1"/>
              </p:cNvSpPr>
              <p:nvPr/>
            </p:nvSpPr>
            <p:spPr bwMode="auto">
              <a:xfrm>
                <a:off x="10008028"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4" name="Oval 356">
                <a:extLst>
                  <a:ext uri="{FF2B5EF4-FFF2-40B4-BE49-F238E27FC236}">
                    <a16:creationId xmlns:a16="http://schemas.microsoft.com/office/drawing/2014/main" id="{67EEA44E-5F46-4B21-AD9A-583FCE8AC667}"/>
                  </a:ext>
                </a:extLst>
              </p:cNvPr>
              <p:cNvSpPr>
                <a:spLocks noChangeArrowheads="1"/>
              </p:cNvSpPr>
              <p:nvPr/>
            </p:nvSpPr>
            <p:spPr bwMode="auto">
              <a:xfrm>
                <a:off x="10022578"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5" name="Oval 357">
                <a:extLst>
                  <a:ext uri="{FF2B5EF4-FFF2-40B4-BE49-F238E27FC236}">
                    <a16:creationId xmlns:a16="http://schemas.microsoft.com/office/drawing/2014/main" id="{5257820D-8DCA-483F-8BDA-7FD5FFA05662}"/>
                  </a:ext>
                </a:extLst>
              </p:cNvPr>
              <p:cNvSpPr>
                <a:spLocks noChangeArrowheads="1"/>
              </p:cNvSpPr>
              <p:nvPr/>
            </p:nvSpPr>
            <p:spPr bwMode="auto">
              <a:xfrm>
                <a:off x="9936899" y="4794102"/>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6" name="Oval 358">
                <a:extLst>
                  <a:ext uri="{FF2B5EF4-FFF2-40B4-BE49-F238E27FC236}">
                    <a16:creationId xmlns:a16="http://schemas.microsoft.com/office/drawing/2014/main" id="{D65257BC-BC6F-4256-B1E6-B1DE3276239B}"/>
                  </a:ext>
                </a:extLst>
              </p:cNvPr>
              <p:cNvSpPr>
                <a:spLocks noChangeArrowheads="1"/>
              </p:cNvSpPr>
              <p:nvPr/>
            </p:nvSpPr>
            <p:spPr bwMode="auto">
              <a:xfrm>
                <a:off x="9948215"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7" name="Oval 359">
                <a:extLst>
                  <a:ext uri="{FF2B5EF4-FFF2-40B4-BE49-F238E27FC236}">
                    <a16:creationId xmlns:a16="http://schemas.microsoft.com/office/drawing/2014/main" id="{93BC3375-174A-4CD3-ACB5-868BC8228445}"/>
                  </a:ext>
                </a:extLst>
              </p:cNvPr>
              <p:cNvSpPr>
                <a:spLocks noChangeArrowheads="1"/>
              </p:cNvSpPr>
              <p:nvPr/>
            </p:nvSpPr>
            <p:spPr bwMode="auto">
              <a:xfrm>
                <a:off x="9961148"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8" name="Oval 360">
                <a:extLst>
                  <a:ext uri="{FF2B5EF4-FFF2-40B4-BE49-F238E27FC236}">
                    <a16:creationId xmlns:a16="http://schemas.microsoft.com/office/drawing/2014/main" id="{4D7F330B-DAC4-47C0-946C-715ED82B4CC3}"/>
                  </a:ext>
                </a:extLst>
              </p:cNvPr>
              <p:cNvSpPr>
                <a:spLocks noChangeArrowheads="1"/>
              </p:cNvSpPr>
              <p:nvPr/>
            </p:nvSpPr>
            <p:spPr bwMode="auto">
              <a:xfrm>
                <a:off x="9974081" y="4794102"/>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9" name="Oval 361">
                <a:extLst>
                  <a:ext uri="{FF2B5EF4-FFF2-40B4-BE49-F238E27FC236}">
                    <a16:creationId xmlns:a16="http://schemas.microsoft.com/office/drawing/2014/main" id="{2824C007-2661-477E-AC6E-9EE6142BE272}"/>
                  </a:ext>
                </a:extLst>
              </p:cNvPr>
              <p:cNvSpPr>
                <a:spLocks noChangeArrowheads="1"/>
              </p:cNvSpPr>
              <p:nvPr/>
            </p:nvSpPr>
            <p:spPr bwMode="auto">
              <a:xfrm>
                <a:off x="9985396"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0" name="Oval 362">
                <a:extLst>
                  <a:ext uri="{FF2B5EF4-FFF2-40B4-BE49-F238E27FC236}">
                    <a16:creationId xmlns:a16="http://schemas.microsoft.com/office/drawing/2014/main" id="{42B54BB3-76AC-4140-B51E-5C78DF48D760}"/>
                  </a:ext>
                </a:extLst>
              </p:cNvPr>
              <p:cNvSpPr>
                <a:spLocks noChangeArrowheads="1"/>
              </p:cNvSpPr>
              <p:nvPr/>
            </p:nvSpPr>
            <p:spPr bwMode="auto">
              <a:xfrm>
                <a:off x="9998330" y="4794102"/>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1" name="Oval 363">
                <a:extLst>
                  <a:ext uri="{FF2B5EF4-FFF2-40B4-BE49-F238E27FC236}">
                    <a16:creationId xmlns:a16="http://schemas.microsoft.com/office/drawing/2014/main" id="{A7E4EA73-EB53-44DB-AF97-8DACF65C5799}"/>
                  </a:ext>
                </a:extLst>
              </p:cNvPr>
              <p:cNvSpPr>
                <a:spLocks noChangeArrowheads="1"/>
              </p:cNvSpPr>
              <p:nvPr/>
            </p:nvSpPr>
            <p:spPr bwMode="auto">
              <a:xfrm>
                <a:off x="10008028"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2" name="Oval 364">
                <a:extLst>
                  <a:ext uri="{FF2B5EF4-FFF2-40B4-BE49-F238E27FC236}">
                    <a16:creationId xmlns:a16="http://schemas.microsoft.com/office/drawing/2014/main" id="{FF77F1D5-C9B6-44C8-BBDB-96A703B1FA14}"/>
                  </a:ext>
                </a:extLst>
              </p:cNvPr>
              <p:cNvSpPr>
                <a:spLocks noChangeArrowheads="1"/>
              </p:cNvSpPr>
              <p:nvPr/>
            </p:nvSpPr>
            <p:spPr bwMode="auto">
              <a:xfrm>
                <a:off x="10022578"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3" name="Oval 365">
                <a:extLst>
                  <a:ext uri="{FF2B5EF4-FFF2-40B4-BE49-F238E27FC236}">
                    <a16:creationId xmlns:a16="http://schemas.microsoft.com/office/drawing/2014/main" id="{C0F9DC67-BE15-42E3-AD45-D5241B8B9F6F}"/>
                  </a:ext>
                </a:extLst>
              </p:cNvPr>
              <p:cNvSpPr>
                <a:spLocks noChangeArrowheads="1"/>
              </p:cNvSpPr>
              <p:nvPr/>
            </p:nvSpPr>
            <p:spPr bwMode="auto">
              <a:xfrm>
                <a:off x="9936899" y="48039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4" name="Oval 366">
                <a:extLst>
                  <a:ext uri="{FF2B5EF4-FFF2-40B4-BE49-F238E27FC236}">
                    <a16:creationId xmlns:a16="http://schemas.microsoft.com/office/drawing/2014/main" id="{4956F3BA-DA95-4B21-8219-A401114BDAAD}"/>
                  </a:ext>
                </a:extLst>
              </p:cNvPr>
              <p:cNvSpPr>
                <a:spLocks noChangeArrowheads="1"/>
              </p:cNvSpPr>
              <p:nvPr/>
            </p:nvSpPr>
            <p:spPr bwMode="auto">
              <a:xfrm>
                <a:off x="9948215"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5" name="Oval 367">
                <a:extLst>
                  <a:ext uri="{FF2B5EF4-FFF2-40B4-BE49-F238E27FC236}">
                    <a16:creationId xmlns:a16="http://schemas.microsoft.com/office/drawing/2014/main" id="{B6DEBFAA-455B-4BB7-AA83-A29C86C6EBB6}"/>
                  </a:ext>
                </a:extLst>
              </p:cNvPr>
              <p:cNvSpPr>
                <a:spLocks noChangeArrowheads="1"/>
              </p:cNvSpPr>
              <p:nvPr/>
            </p:nvSpPr>
            <p:spPr bwMode="auto">
              <a:xfrm>
                <a:off x="9961148"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6" name="Oval 368">
                <a:extLst>
                  <a:ext uri="{FF2B5EF4-FFF2-40B4-BE49-F238E27FC236}">
                    <a16:creationId xmlns:a16="http://schemas.microsoft.com/office/drawing/2014/main" id="{13247723-B9B5-4173-8F15-1B44B9BBE5F3}"/>
                  </a:ext>
                </a:extLst>
              </p:cNvPr>
              <p:cNvSpPr>
                <a:spLocks noChangeArrowheads="1"/>
              </p:cNvSpPr>
              <p:nvPr/>
            </p:nvSpPr>
            <p:spPr bwMode="auto">
              <a:xfrm>
                <a:off x="9974081" y="48039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7" name="Oval 369">
                <a:extLst>
                  <a:ext uri="{FF2B5EF4-FFF2-40B4-BE49-F238E27FC236}">
                    <a16:creationId xmlns:a16="http://schemas.microsoft.com/office/drawing/2014/main" id="{0F0B30B0-E55C-4DD5-AB81-2D28827BFA41}"/>
                  </a:ext>
                </a:extLst>
              </p:cNvPr>
              <p:cNvSpPr>
                <a:spLocks noChangeArrowheads="1"/>
              </p:cNvSpPr>
              <p:nvPr/>
            </p:nvSpPr>
            <p:spPr bwMode="auto">
              <a:xfrm>
                <a:off x="9985396"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8" name="Oval 370">
                <a:extLst>
                  <a:ext uri="{FF2B5EF4-FFF2-40B4-BE49-F238E27FC236}">
                    <a16:creationId xmlns:a16="http://schemas.microsoft.com/office/drawing/2014/main" id="{EB3884FE-E591-4B54-9A5B-3825FEC33F3F}"/>
                  </a:ext>
                </a:extLst>
              </p:cNvPr>
              <p:cNvSpPr>
                <a:spLocks noChangeArrowheads="1"/>
              </p:cNvSpPr>
              <p:nvPr/>
            </p:nvSpPr>
            <p:spPr bwMode="auto">
              <a:xfrm>
                <a:off x="9998330" y="48039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9" name="Oval 371">
                <a:extLst>
                  <a:ext uri="{FF2B5EF4-FFF2-40B4-BE49-F238E27FC236}">
                    <a16:creationId xmlns:a16="http://schemas.microsoft.com/office/drawing/2014/main" id="{85269514-1D8A-414E-870B-CA72B31BD941}"/>
                  </a:ext>
                </a:extLst>
              </p:cNvPr>
              <p:cNvSpPr>
                <a:spLocks noChangeArrowheads="1"/>
              </p:cNvSpPr>
              <p:nvPr/>
            </p:nvSpPr>
            <p:spPr bwMode="auto">
              <a:xfrm>
                <a:off x="10008028"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0" name="Oval 372">
                <a:extLst>
                  <a:ext uri="{FF2B5EF4-FFF2-40B4-BE49-F238E27FC236}">
                    <a16:creationId xmlns:a16="http://schemas.microsoft.com/office/drawing/2014/main" id="{C475BFD2-83D9-46FF-A653-F3D292E71FD1}"/>
                  </a:ext>
                </a:extLst>
              </p:cNvPr>
              <p:cNvSpPr>
                <a:spLocks noChangeArrowheads="1"/>
              </p:cNvSpPr>
              <p:nvPr/>
            </p:nvSpPr>
            <p:spPr bwMode="auto">
              <a:xfrm>
                <a:off x="10022578"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1" name="Oval 373">
                <a:extLst>
                  <a:ext uri="{FF2B5EF4-FFF2-40B4-BE49-F238E27FC236}">
                    <a16:creationId xmlns:a16="http://schemas.microsoft.com/office/drawing/2014/main" id="{AB074171-703B-4EE9-B391-4CE77B3C8A37}"/>
                  </a:ext>
                </a:extLst>
              </p:cNvPr>
              <p:cNvSpPr>
                <a:spLocks noChangeArrowheads="1"/>
              </p:cNvSpPr>
              <p:nvPr/>
            </p:nvSpPr>
            <p:spPr bwMode="auto">
              <a:xfrm>
                <a:off x="9936899"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2" name="Oval 374">
                <a:extLst>
                  <a:ext uri="{FF2B5EF4-FFF2-40B4-BE49-F238E27FC236}">
                    <a16:creationId xmlns:a16="http://schemas.microsoft.com/office/drawing/2014/main" id="{DA64DA0F-93B8-43B0-962A-44A8C218AAF9}"/>
                  </a:ext>
                </a:extLst>
              </p:cNvPr>
              <p:cNvSpPr>
                <a:spLocks noChangeArrowheads="1"/>
              </p:cNvSpPr>
              <p:nvPr/>
            </p:nvSpPr>
            <p:spPr bwMode="auto">
              <a:xfrm>
                <a:off x="994821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3" name="Oval 375">
                <a:extLst>
                  <a:ext uri="{FF2B5EF4-FFF2-40B4-BE49-F238E27FC236}">
                    <a16:creationId xmlns:a16="http://schemas.microsoft.com/office/drawing/2014/main" id="{E005FA28-8609-46E9-9C07-9A8A1D500ECB}"/>
                  </a:ext>
                </a:extLst>
              </p:cNvPr>
              <p:cNvSpPr>
                <a:spLocks noChangeArrowheads="1"/>
              </p:cNvSpPr>
              <p:nvPr/>
            </p:nvSpPr>
            <p:spPr bwMode="auto">
              <a:xfrm>
                <a:off x="9961148"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4" name="Oval 376">
                <a:extLst>
                  <a:ext uri="{FF2B5EF4-FFF2-40B4-BE49-F238E27FC236}">
                    <a16:creationId xmlns:a16="http://schemas.microsoft.com/office/drawing/2014/main" id="{C50496D3-546A-4570-AF8E-DBDD7F9CFDB8}"/>
                  </a:ext>
                </a:extLst>
              </p:cNvPr>
              <p:cNvSpPr>
                <a:spLocks noChangeArrowheads="1"/>
              </p:cNvSpPr>
              <p:nvPr/>
            </p:nvSpPr>
            <p:spPr bwMode="auto">
              <a:xfrm>
                <a:off x="9974081"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5" name="Oval 377">
                <a:extLst>
                  <a:ext uri="{FF2B5EF4-FFF2-40B4-BE49-F238E27FC236}">
                    <a16:creationId xmlns:a16="http://schemas.microsoft.com/office/drawing/2014/main" id="{C8A32066-9ED1-4BEE-8B49-EEEF25DDCDEE}"/>
                  </a:ext>
                </a:extLst>
              </p:cNvPr>
              <p:cNvSpPr>
                <a:spLocks noChangeArrowheads="1"/>
              </p:cNvSpPr>
              <p:nvPr/>
            </p:nvSpPr>
            <p:spPr bwMode="auto">
              <a:xfrm>
                <a:off x="9985396"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6" name="Oval 378">
                <a:extLst>
                  <a:ext uri="{FF2B5EF4-FFF2-40B4-BE49-F238E27FC236}">
                    <a16:creationId xmlns:a16="http://schemas.microsoft.com/office/drawing/2014/main" id="{371BB837-D612-4479-A482-9E2F4E91D80F}"/>
                  </a:ext>
                </a:extLst>
              </p:cNvPr>
              <p:cNvSpPr>
                <a:spLocks noChangeArrowheads="1"/>
              </p:cNvSpPr>
              <p:nvPr/>
            </p:nvSpPr>
            <p:spPr bwMode="auto">
              <a:xfrm>
                <a:off x="9998330"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7" name="Oval 379">
                <a:extLst>
                  <a:ext uri="{FF2B5EF4-FFF2-40B4-BE49-F238E27FC236}">
                    <a16:creationId xmlns:a16="http://schemas.microsoft.com/office/drawing/2014/main" id="{B2F50815-8079-4890-878D-39221A4440DA}"/>
                  </a:ext>
                </a:extLst>
              </p:cNvPr>
              <p:cNvSpPr>
                <a:spLocks noChangeArrowheads="1"/>
              </p:cNvSpPr>
              <p:nvPr/>
            </p:nvSpPr>
            <p:spPr bwMode="auto">
              <a:xfrm>
                <a:off x="10008028"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8" name="Oval 380">
                <a:extLst>
                  <a:ext uri="{FF2B5EF4-FFF2-40B4-BE49-F238E27FC236}">
                    <a16:creationId xmlns:a16="http://schemas.microsoft.com/office/drawing/2014/main" id="{167E27C6-4E5E-4006-8A6B-E3ED6D9F80B1}"/>
                  </a:ext>
                </a:extLst>
              </p:cNvPr>
              <p:cNvSpPr>
                <a:spLocks noChangeArrowheads="1"/>
              </p:cNvSpPr>
              <p:nvPr/>
            </p:nvSpPr>
            <p:spPr bwMode="auto">
              <a:xfrm>
                <a:off x="10022578"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grpSp>
          <p:nvGrpSpPr>
            <p:cNvPr id="4" name="Group 3">
              <a:extLst>
                <a:ext uri="{FF2B5EF4-FFF2-40B4-BE49-F238E27FC236}">
                  <a16:creationId xmlns:a16="http://schemas.microsoft.com/office/drawing/2014/main" id="{6B3C61FC-2327-4668-9AA6-DDC6E2E795CA}"/>
                </a:ext>
              </a:extLst>
            </p:cNvPr>
            <p:cNvGrpSpPr/>
            <p:nvPr/>
          </p:nvGrpSpPr>
          <p:grpSpPr>
            <a:xfrm>
              <a:off x="10130890" y="3950591"/>
              <a:ext cx="472047" cy="932220"/>
              <a:chOff x="10130890" y="3950591"/>
              <a:chExt cx="472047" cy="932220"/>
            </a:xfrm>
          </p:grpSpPr>
          <p:sp>
            <p:nvSpPr>
              <p:cNvPr id="1069" name="Freeform 381">
                <a:extLst>
                  <a:ext uri="{FF2B5EF4-FFF2-40B4-BE49-F238E27FC236}">
                    <a16:creationId xmlns:a16="http://schemas.microsoft.com/office/drawing/2014/main" id="{FCB706E4-1A4F-43E9-BD6F-25A348AFE915}"/>
                  </a:ext>
                </a:extLst>
              </p:cNvPr>
              <p:cNvSpPr>
                <a:spLocks/>
              </p:cNvSpPr>
              <p:nvPr/>
            </p:nvSpPr>
            <p:spPr bwMode="auto">
              <a:xfrm>
                <a:off x="10130890" y="3950591"/>
                <a:ext cx="472047" cy="932220"/>
              </a:xfrm>
              <a:custGeom>
                <a:avLst/>
                <a:gdLst>
                  <a:gd name="T0" fmla="*/ 0 w 178"/>
                  <a:gd name="T1" fmla="*/ 365 h 365"/>
                  <a:gd name="T2" fmla="*/ 0 w 178"/>
                  <a:gd name="T3" fmla="*/ 2 h 365"/>
                  <a:gd name="T4" fmla="*/ 2 w 178"/>
                  <a:gd name="T5" fmla="*/ 0 h 365"/>
                  <a:gd name="T6" fmla="*/ 176 w 178"/>
                  <a:gd name="T7" fmla="*/ 0 h 365"/>
                  <a:gd name="T8" fmla="*/ 178 w 178"/>
                  <a:gd name="T9" fmla="*/ 2 h 365"/>
                  <a:gd name="T10" fmla="*/ 178 w 178"/>
                  <a:gd name="T11" fmla="*/ 365 h 365"/>
                  <a:gd name="T12" fmla="*/ 0 w 178"/>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8" h="365">
                    <a:moveTo>
                      <a:pt x="0" y="365"/>
                    </a:moveTo>
                    <a:cubicBezTo>
                      <a:pt x="0" y="2"/>
                      <a:pt x="0" y="2"/>
                      <a:pt x="0" y="2"/>
                    </a:cubicBezTo>
                    <a:cubicBezTo>
                      <a:pt x="0" y="1"/>
                      <a:pt x="1" y="0"/>
                      <a:pt x="2" y="0"/>
                    </a:cubicBezTo>
                    <a:cubicBezTo>
                      <a:pt x="176" y="0"/>
                      <a:pt x="176" y="0"/>
                      <a:pt x="176" y="0"/>
                    </a:cubicBezTo>
                    <a:cubicBezTo>
                      <a:pt x="177" y="0"/>
                      <a:pt x="178" y="1"/>
                      <a:pt x="178" y="2"/>
                    </a:cubicBezTo>
                    <a:cubicBezTo>
                      <a:pt x="178" y="365"/>
                      <a:pt x="178" y="365"/>
                      <a:pt x="178"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0" name="Rectangle 382">
                <a:extLst>
                  <a:ext uri="{FF2B5EF4-FFF2-40B4-BE49-F238E27FC236}">
                    <a16:creationId xmlns:a16="http://schemas.microsoft.com/office/drawing/2014/main" id="{FB3F9ED5-EA45-4CF5-BBE2-A2AE9653F014}"/>
                  </a:ext>
                </a:extLst>
              </p:cNvPr>
              <p:cNvSpPr>
                <a:spLocks noChangeArrowheads="1"/>
              </p:cNvSpPr>
              <p:nvPr/>
            </p:nvSpPr>
            <p:spPr bwMode="auto">
              <a:xfrm>
                <a:off x="10148673" y="396926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1" name="Rectangle 383">
                <a:extLst>
                  <a:ext uri="{FF2B5EF4-FFF2-40B4-BE49-F238E27FC236}">
                    <a16:creationId xmlns:a16="http://schemas.microsoft.com/office/drawing/2014/main" id="{A101842C-B468-4FDB-905E-FE66DFD6418E}"/>
                  </a:ext>
                </a:extLst>
              </p:cNvPr>
              <p:cNvSpPr>
                <a:spLocks noChangeArrowheads="1"/>
              </p:cNvSpPr>
              <p:nvPr/>
            </p:nvSpPr>
            <p:spPr bwMode="auto">
              <a:xfrm>
                <a:off x="10159989"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2" name="Rectangle 384">
                <a:extLst>
                  <a:ext uri="{FF2B5EF4-FFF2-40B4-BE49-F238E27FC236}">
                    <a16:creationId xmlns:a16="http://schemas.microsoft.com/office/drawing/2014/main" id="{2C3DAB88-958F-4030-A933-F4FB32E699E1}"/>
                  </a:ext>
                </a:extLst>
              </p:cNvPr>
              <p:cNvSpPr>
                <a:spLocks noChangeArrowheads="1"/>
              </p:cNvSpPr>
              <p:nvPr/>
            </p:nvSpPr>
            <p:spPr bwMode="auto">
              <a:xfrm>
                <a:off x="10171306"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3" name="Rectangle 385">
                <a:extLst>
                  <a:ext uri="{FF2B5EF4-FFF2-40B4-BE49-F238E27FC236}">
                    <a16:creationId xmlns:a16="http://schemas.microsoft.com/office/drawing/2014/main" id="{ECFA9E02-EC4A-4E83-9C9C-09515FA160E6}"/>
                  </a:ext>
                </a:extLst>
              </p:cNvPr>
              <p:cNvSpPr>
                <a:spLocks noChangeArrowheads="1"/>
              </p:cNvSpPr>
              <p:nvPr/>
            </p:nvSpPr>
            <p:spPr bwMode="auto">
              <a:xfrm>
                <a:off x="10181006"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4" name="Rectangle 386">
                <a:extLst>
                  <a:ext uri="{FF2B5EF4-FFF2-40B4-BE49-F238E27FC236}">
                    <a16:creationId xmlns:a16="http://schemas.microsoft.com/office/drawing/2014/main" id="{3EB89BCA-F1D5-4AE4-B616-2CC930F9C1DF}"/>
                  </a:ext>
                </a:extLst>
              </p:cNvPr>
              <p:cNvSpPr>
                <a:spLocks noChangeArrowheads="1"/>
              </p:cNvSpPr>
              <p:nvPr/>
            </p:nvSpPr>
            <p:spPr bwMode="auto">
              <a:xfrm>
                <a:off x="10192321"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5" name="Rectangle 387">
                <a:extLst>
                  <a:ext uri="{FF2B5EF4-FFF2-40B4-BE49-F238E27FC236}">
                    <a16:creationId xmlns:a16="http://schemas.microsoft.com/office/drawing/2014/main" id="{B5864B51-6A9C-4960-8A5C-39AC13333A67}"/>
                  </a:ext>
                </a:extLst>
              </p:cNvPr>
              <p:cNvSpPr>
                <a:spLocks noChangeArrowheads="1"/>
              </p:cNvSpPr>
              <p:nvPr/>
            </p:nvSpPr>
            <p:spPr bwMode="auto">
              <a:xfrm>
                <a:off x="10202021"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6" name="Rectangle 388">
                <a:extLst>
                  <a:ext uri="{FF2B5EF4-FFF2-40B4-BE49-F238E27FC236}">
                    <a16:creationId xmlns:a16="http://schemas.microsoft.com/office/drawing/2014/main" id="{1E7F05C3-C5BF-4859-96D3-28A9D6553B76}"/>
                  </a:ext>
                </a:extLst>
              </p:cNvPr>
              <p:cNvSpPr>
                <a:spLocks noChangeArrowheads="1"/>
              </p:cNvSpPr>
              <p:nvPr/>
            </p:nvSpPr>
            <p:spPr bwMode="auto">
              <a:xfrm>
                <a:off x="10213337"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8" name="Rectangle 390">
                <a:extLst>
                  <a:ext uri="{FF2B5EF4-FFF2-40B4-BE49-F238E27FC236}">
                    <a16:creationId xmlns:a16="http://schemas.microsoft.com/office/drawing/2014/main" id="{A6FB965E-65AA-4E4C-811A-595FA0860098}"/>
                  </a:ext>
                </a:extLst>
              </p:cNvPr>
              <p:cNvSpPr>
                <a:spLocks noChangeArrowheads="1"/>
              </p:cNvSpPr>
              <p:nvPr/>
            </p:nvSpPr>
            <p:spPr bwMode="auto">
              <a:xfrm>
                <a:off x="10148673" y="40501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9" name="Rectangle 391">
                <a:extLst>
                  <a:ext uri="{FF2B5EF4-FFF2-40B4-BE49-F238E27FC236}">
                    <a16:creationId xmlns:a16="http://schemas.microsoft.com/office/drawing/2014/main" id="{1D58C953-6326-41D6-B6F4-20E96B5D36B4}"/>
                  </a:ext>
                </a:extLst>
              </p:cNvPr>
              <p:cNvSpPr>
                <a:spLocks noChangeArrowheads="1"/>
              </p:cNvSpPr>
              <p:nvPr/>
            </p:nvSpPr>
            <p:spPr bwMode="auto">
              <a:xfrm>
                <a:off x="10159989"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0" name="Rectangle 392">
                <a:extLst>
                  <a:ext uri="{FF2B5EF4-FFF2-40B4-BE49-F238E27FC236}">
                    <a16:creationId xmlns:a16="http://schemas.microsoft.com/office/drawing/2014/main" id="{E29FDDC4-6FA6-468A-AC33-16ECBA00D485}"/>
                  </a:ext>
                </a:extLst>
              </p:cNvPr>
              <p:cNvSpPr>
                <a:spLocks noChangeArrowheads="1"/>
              </p:cNvSpPr>
              <p:nvPr/>
            </p:nvSpPr>
            <p:spPr bwMode="auto">
              <a:xfrm>
                <a:off x="10171306"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1" name="Rectangle 393">
                <a:extLst>
                  <a:ext uri="{FF2B5EF4-FFF2-40B4-BE49-F238E27FC236}">
                    <a16:creationId xmlns:a16="http://schemas.microsoft.com/office/drawing/2014/main" id="{30AEB87C-926D-41FE-8251-9DF28D6887AE}"/>
                  </a:ext>
                </a:extLst>
              </p:cNvPr>
              <p:cNvSpPr>
                <a:spLocks noChangeArrowheads="1"/>
              </p:cNvSpPr>
              <p:nvPr/>
            </p:nvSpPr>
            <p:spPr bwMode="auto">
              <a:xfrm>
                <a:off x="10181006"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2" name="Rectangle 394">
                <a:extLst>
                  <a:ext uri="{FF2B5EF4-FFF2-40B4-BE49-F238E27FC236}">
                    <a16:creationId xmlns:a16="http://schemas.microsoft.com/office/drawing/2014/main" id="{C2C3259E-C90A-4B9A-A0FE-D4FFEBC4D88A}"/>
                  </a:ext>
                </a:extLst>
              </p:cNvPr>
              <p:cNvSpPr>
                <a:spLocks noChangeArrowheads="1"/>
              </p:cNvSpPr>
              <p:nvPr/>
            </p:nvSpPr>
            <p:spPr bwMode="auto">
              <a:xfrm>
                <a:off x="10192321"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3" name="Rectangle 395">
                <a:extLst>
                  <a:ext uri="{FF2B5EF4-FFF2-40B4-BE49-F238E27FC236}">
                    <a16:creationId xmlns:a16="http://schemas.microsoft.com/office/drawing/2014/main" id="{99483F58-616E-4030-B593-2FC278092CE7}"/>
                  </a:ext>
                </a:extLst>
              </p:cNvPr>
              <p:cNvSpPr>
                <a:spLocks noChangeArrowheads="1"/>
              </p:cNvSpPr>
              <p:nvPr/>
            </p:nvSpPr>
            <p:spPr bwMode="auto">
              <a:xfrm>
                <a:off x="10202021"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4" name="Rectangle 396">
                <a:extLst>
                  <a:ext uri="{FF2B5EF4-FFF2-40B4-BE49-F238E27FC236}">
                    <a16:creationId xmlns:a16="http://schemas.microsoft.com/office/drawing/2014/main" id="{D39B1FA9-2849-41D8-B7A5-C00A9A8DE78B}"/>
                  </a:ext>
                </a:extLst>
              </p:cNvPr>
              <p:cNvSpPr>
                <a:spLocks noChangeArrowheads="1"/>
              </p:cNvSpPr>
              <p:nvPr/>
            </p:nvSpPr>
            <p:spPr bwMode="auto">
              <a:xfrm>
                <a:off x="10213337"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6" name="Rectangle 398">
                <a:extLst>
                  <a:ext uri="{FF2B5EF4-FFF2-40B4-BE49-F238E27FC236}">
                    <a16:creationId xmlns:a16="http://schemas.microsoft.com/office/drawing/2014/main" id="{F4F61E21-4664-4207-8069-5FE9837A670C}"/>
                  </a:ext>
                </a:extLst>
              </p:cNvPr>
              <p:cNvSpPr>
                <a:spLocks noChangeArrowheads="1"/>
              </p:cNvSpPr>
              <p:nvPr/>
            </p:nvSpPr>
            <p:spPr bwMode="auto">
              <a:xfrm>
                <a:off x="10148673" y="413423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7" name="Rectangle 399">
                <a:extLst>
                  <a:ext uri="{FF2B5EF4-FFF2-40B4-BE49-F238E27FC236}">
                    <a16:creationId xmlns:a16="http://schemas.microsoft.com/office/drawing/2014/main" id="{2284932A-C7A0-4EF1-9918-25BAC84B9712}"/>
                  </a:ext>
                </a:extLst>
              </p:cNvPr>
              <p:cNvSpPr>
                <a:spLocks noChangeArrowheads="1"/>
              </p:cNvSpPr>
              <p:nvPr/>
            </p:nvSpPr>
            <p:spPr bwMode="auto">
              <a:xfrm>
                <a:off x="10159989"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8" name="Rectangle 400">
                <a:extLst>
                  <a:ext uri="{FF2B5EF4-FFF2-40B4-BE49-F238E27FC236}">
                    <a16:creationId xmlns:a16="http://schemas.microsoft.com/office/drawing/2014/main" id="{CD8EF440-833D-48AB-A7B9-C036F7599933}"/>
                  </a:ext>
                </a:extLst>
              </p:cNvPr>
              <p:cNvSpPr>
                <a:spLocks noChangeArrowheads="1"/>
              </p:cNvSpPr>
              <p:nvPr/>
            </p:nvSpPr>
            <p:spPr bwMode="auto">
              <a:xfrm>
                <a:off x="10171306"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9" name="Rectangle 401">
                <a:extLst>
                  <a:ext uri="{FF2B5EF4-FFF2-40B4-BE49-F238E27FC236}">
                    <a16:creationId xmlns:a16="http://schemas.microsoft.com/office/drawing/2014/main" id="{C71AA8D8-B0E7-47E0-BD7A-75DDC420AEE6}"/>
                  </a:ext>
                </a:extLst>
              </p:cNvPr>
              <p:cNvSpPr>
                <a:spLocks noChangeArrowheads="1"/>
              </p:cNvSpPr>
              <p:nvPr/>
            </p:nvSpPr>
            <p:spPr bwMode="auto">
              <a:xfrm>
                <a:off x="10181006"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0" name="Rectangle 402">
                <a:extLst>
                  <a:ext uri="{FF2B5EF4-FFF2-40B4-BE49-F238E27FC236}">
                    <a16:creationId xmlns:a16="http://schemas.microsoft.com/office/drawing/2014/main" id="{111C0D4D-5C3C-49DB-9438-86CFCE7E4189}"/>
                  </a:ext>
                </a:extLst>
              </p:cNvPr>
              <p:cNvSpPr>
                <a:spLocks noChangeArrowheads="1"/>
              </p:cNvSpPr>
              <p:nvPr/>
            </p:nvSpPr>
            <p:spPr bwMode="auto">
              <a:xfrm>
                <a:off x="10192321"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1" name="Rectangle 403">
                <a:extLst>
                  <a:ext uri="{FF2B5EF4-FFF2-40B4-BE49-F238E27FC236}">
                    <a16:creationId xmlns:a16="http://schemas.microsoft.com/office/drawing/2014/main" id="{CD769B5D-5ACD-4AA8-A76A-C5DA9814815F}"/>
                  </a:ext>
                </a:extLst>
              </p:cNvPr>
              <p:cNvSpPr>
                <a:spLocks noChangeArrowheads="1"/>
              </p:cNvSpPr>
              <p:nvPr/>
            </p:nvSpPr>
            <p:spPr bwMode="auto">
              <a:xfrm>
                <a:off x="10202021"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2" name="Rectangle 404">
                <a:extLst>
                  <a:ext uri="{FF2B5EF4-FFF2-40B4-BE49-F238E27FC236}">
                    <a16:creationId xmlns:a16="http://schemas.microsoft.com/office/drawing/2014/main" id="{492EFF38-3D79-4267-A4C5-C1ECB02DB8D4}"/>
                  </a:ext>
                </a:extLst>
              </p:cNvPr>
              <p:cNvSpPr>
                <a:spLocks noChangeArrowheads="1"/>
              </p:cNvSpPr>
              <p:nvPr/>
            </p:nvSpPr>
            <p:spPr bwMode="auto">
              <a:xfrm>
                <a:off x="10213337"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4" name="Rectangle 407">
                <a:extLst>
                  <a:ext uri="{FF2B5EF4-FFF2-40B4-BE49-F238E27FC236}">
                    <a16:creationId xmlns:a16="http://schemas.microsoft.com/office/drawing/2014/main" id="{5F73B7F1-9695-4925-8EF1-882BBE4CBE18}"/>
                  </a:ext>
                </a:extLst>
              </p:cNvPr>
              <p:cNvSpPr>
                <a:spLocks noChangeArrowheads="1"/>
              </p:cNvSpPr>
              <p:nvPr/>
            </p:nvSpPr>
            <p:spPr bwMode="auto">
              <a:xfrm>
                <a:off x="10148673" y="421671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5" name="Rectangle 408">
                <a:extLst>
                  <a:ext uri="{FF2B5EF4-FFF2-40B4-BE49-F238E27FC236}">
                    <a16:creationId xmlns:a16="http://schemas.microsoft.com/office/drawing/2014/main" id="{FB874A4F-6A72-467A-89AC-290B8A9234E7}"/>
                  </a:ext>
                </a:extLst>
              </p:cNvPr>
              <p:cNvSpPr>
                <a:spLocks noChangeArrowheads="1"/>
              </p:cNvSpPr>
              <p:nvPr/>
            </p:nvSpPr>
            <p:spPr bwMode="auto">
              <a:xfrm>
                <a:off x="10159990"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6" name="Rectangle 409">
                <a:extLst>
                  <a:ext uri="{FF2B5EF4-FFF2-40B4-BE49-F238E27FC236}">
                    <a16:creationId xmlns:a16="http://schemas.microsoft.com/office/drawing/2014/main" id="{43430193-E807-42D5-BCA4-46813176DD58}"/>
                  </a:ext>
                </a:extLst>
              </p:cNvPr>
              <p:cNvSpPr>
                <a:spLocks noChangeArrowheads="1"/>
              </p:cNvSpPr>
              <p:nvPr/>
            </p:nvSpPr>
            <p:spPr bwMode="auto">
              <a:xfrm>
                <a:off x="10171306"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7" name="Rectangle 410">
                <a:extLst>
                  <a:ext uri="{FF2B5EF4-FFF2-40B4-BE49-F238E27FC236}">
                    <a16:creationId xmlns:a16="http://schemas.microsoft.com/office/drawing/2014/main" id="{EF09D7B5-5697-41E6-B691-832F6F4DC0CD}"/>
                  </a:ext>
                </a:extLst>
              </p:cNvPr>
              <p:cNvSpPr>
                <a:spLocks noChangeArrowheads="1"/>
              </p:cNvSpPr>
              <p:nvPr/>
            </p:nvSpPr>
            <p:spPr bwMode="auto">
              <a:xfrm>
                <a:off x="10181006"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8" name="Rectangle 411">
                <a:extLst>
                  <a:ext uri="{FF2B5EF4-FFF2-40B4-BE49-F238E27FC236}">
                    <a16:creationId xmlns:a16="http://schemas.microsoft.com/office/drawing/2014/main" id="{786463BE-B2B6-4B73-8F69-C3442C2F9E4E}"/>
                  </a:ext>
                </a:extLst>
              </p:cNvPr>
              <p:cNvSpPr>
                <a:spLocks noChangeArrowheads="1"/>
              </p:cNvSpPr>
              <p:nvPr/>
            </p:nvSpPr>
            <p:spPr bwMode="auto">
              <a:xfrm>
                <a:off x="10192322"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9" name="Rectangle 412">
                <a:extLst>
                  <a:ext uri="{FF2B5EF4-FFF2-40B4-BE49-F238E27FC236}">
                    <a16:creationId xmlns:a16="http://schemas.microsoft.com/office/drawing/2014/main" id="{F2E1D576-E326-47B7-8F8C-2EDEBE4E7E16}"/>
                  </a:ext>
                </a:extLst>
              </p:cNvPr>
              <p:cNvSpPr>
                <a:spLocks noChangeArrowheads="1"/>
              </p:cNvSpPr>
              <p:nvPr/>
            </p:nvSpPr>
            <p:spPr bwMode="auto">
              <a:xfrm>
                <a:off x="10202022"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0" name="Rectangle 413">
                <a:extLst>
                  <a:ext uri="{FF2B5EF4-FFF2-40B4-BE49-F238E27FC236}">
                    <a16:creationId xmlns:a16="http://schemas.microsoft.com/office/drawing/2014/main" id="{05D5593D-25EE-4CEC-BC9C-1F5DCF18A8B5}"/>
                  </a:ext>
                </a:extLst>
              </p:cNvPr>
              <p:cNvSpPr>
                <a:spLocks noChangeArrowheads="1"/>
              </p:cNvSpPr>
              <p:nvPr/>
            </p:nvSpPr>
            <p:spPr bwMode="auto">
              <a:xfrm>
                <a:off x="10213337"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2" name="Rectangle 415">
                <a:extLst>
                  <a:ext uri="{FF2B5EF4-FFF2-40B4-BE49-F238E27FC236}">
                    <a16:creationId xmlns:a16="http://schemas.microsoft.com/office/drawing/2014/main" id="{054CAA9C-BB0D-4C85-969D-342915A3B8C8}"/>
                  </a:ext>
                </a:extLst>
              </p:cNvPr>
              <p:cNvSpPr>
                <a:spLocks noChangeArrowheads="1"/>
              </p:cNvSpPr>
              <p:nvPr/>
            </p:nvSpPr>
            <p:spPr bwMode="auto">
              <a:xfrm>
                <a:off x="10148673" y="429764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3" name="Rectangle 416">
                <a:extLst>
                  <a:ext uri="{FF2B5EF4-FFF2-40B4-BE49-F238E27FC236}">
                    <a16:creationId xmlns:a16="http://schemas.microsoft.com/office/drawing/2014/main" id="{36259E28-7868-46EC-B0BD-0D39E324FADE}"/>
                  </a:ext>
                </a:extLst>
              </p:cNvPr>
              <p:cNvSpPr>
                <a:spLocks noChangeArrowheads="1"/>
              </p:cNvSpPr>
              <p:nvPr/>
            </p:nvSpPr>
            <p:spPr bwMode="auto">
              <a:xfrm>
                <a:off x="10159990"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4" name="Rectangle 417">
                <a:extLst>
                  <a:ext uri="{FF2B5EF4-FFF2-40B4-BE49-F238E27FC236}">
                    <a16:creationId xmlns:a16="http://schemas.microsoft.com/office/drawing/2014/main" id="{CA236A18-3584-46A0-B174-D01F30F7B0EA}"/>
                  </a:ext>
                </a:extLst>
              </p:cNvPr>
              <p:cNvSpPr>
                <a:spLocks noChangeArrowheads="1"/>
              </p:cNvSpPr>
              <p:nvPr/>
            </p:nvSpPr>
            <p:spPr bwMode="auto">
              <a:xfrm>
                <a:off x="10171306"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5" name="Rectangle 418">
                <a:extLst>
                  <a:ext uri="{FF2B5EF4-FFF2-40B4-BE49-F238E27FC236}">
                    <a16:creationId xmlns:a16="http://schemas.microsoft.com/office/drawing/2014/main" id="{15C58BC1-CED2-4355-8BC1-1ECE6EEE2540}"/>
                  </a:ext>
                </a:extLst>
              </p:cNvPr>
              <p:cNvSpPr>
                <a:spLocks noChangeArrowheads="1"/>
              </p:cNvSpPr>
              <p:nvPr/>
            </p:nvSpPr>
            <p:spPr bwMode="auto">
              <a:xfrm>
                <a:off x="10181006"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6" name="Rectangle 419">
                <a:extLst>
                  <a:ext uri="{FF2B5EF4-FFF2-40B4-BE49-F238E27FC236}">
                    <a16:creationId xmlns:a16="http://schemas.microsoft.com/office/drawing/2014/main" id="{81AA52FA-9789-4EC5-B150-0AB9C334D021}"/>
                  </a:ext>
                </a:extLst>
              </p:cNvPr>
              <p:cNvSpPr>
                <a:spLocks noChangeArrowheads="1"/>
              </p:cNvSpPr>
              <p:nvPr/>
            </p:nvSpPr>
            <p:spPr bwMode="auto">
              <a:xfrm>
                <a:off x="10192322"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7" name="Rectangle 420">
                <a:extLst>
                  <a:ext uri="{FF2B5EF4-FFF2-40B4-BE49-F238E27FC236}">
                    <a16:creationId xmlns:a16="http://schemas.microsoft.com/office/drawing/2014/main" id="{9BB29FE9-D8E7-4243-8D19-6A7E708A9DFC}"/>
                  </a:ext>
                </a:extLst>
              </p:cNvPr>
              <p:cNvSpPr>
                <a:spLocks noChangeArrowheads="1"/>
              </p:cNvSpPr>
              <p:nvPr/>
            </p:nvSpPr>
            <p:spPr bwMode="auto">
              <a:xfrm>
                <a:off x="10202022"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8" name="Rectangle 421">
                <a:extLst>
                  <a:ext uri="{FF2B5EF4-FFF2-40B4-BE49-F238E27FC236}">
                    <a16:creationId xmlns:a16="http://schemas.microsoft.com/office/drawing/2014/main" id="{8853DBD0-7ACA-4184-B449-A22026C003B5}"/>
                  </a:ext>
                </a:extLst>
              </p:cNvPr>
              <p:cNvSpPr>
                <a:spLocks noChangeArrowheads="1"/>
              </p:cNvSpPr>
              <p:nvPr/>
            </p:nvSpPr>
            <p:spPr bwMode="auto">
              <a:xfrm>
                <a:off x="10213337"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0" name="Rectangle 423">
                <a:extLst>
                  <a:ext uri="{FF2B5EF4-FFF2-40B4-BE49-F238E27FC236}">
                    <a16:creationId xmlns:a16="http://schemas.microsoft.com/office/drawing/2014/main" id="{C3B3BA6F-3B66-4D35-ACB5-A453294299EF}"/>
                  </a:ext>
                </a:extLst>
              </p:cNvPr>
              <p:cNvSpPr>
                <a:spLocks noChangeArrowheads="1"/>
              </p:cNvSpPr>
              <p:nvPr/>
            </p:nvSpPr>
            <p:spPr bwMode="auto">
              <a:xfrm>
                <a:off x="10148673" y="438168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1" name="Rectangle 424">
                <a:extLst>
                  <a:ext uri="{FF2B5EF4-FFF2-40B4-BE49-F238E27FC236}">
                    <a16:creationId xmlns:a16="http://schemas.microsoft.com/office/drawing/2014/main" id="{ECD9C4D0-A8DA-4454-94D5-10E623232EA4}"/>
                  </a:ext>
                </a:extLst>
              </p:cNvPr>
              <p:cNvSpPr>
                <a:spLocks noChangeArrowheads="1"/>
              </p:cNvSpPr>
              <p:nvPr/>
            </p:nvSpPr>
            <p:spPr bwMode="auto">
              <a:xfrm>
                <a:off x="10159990"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2" name="Rectangle 425">
                <a:extLst>
                  <a:ext uri="{FF2B5EF4-FFF2-40B4-BE49-F238E27FC236}">
                    <a16:creationId xmlns:a16="http://schemas.microsoft.com/office/drawing/2014/main" id="{25A117FE-BF55-453B-B595-EBC780A14BBF}"/>
                  </a:ext>
                </a:extLst>
              </p:cNvPr>
              <p:cNvSpPr>
                <a:spLocks noChangeArrowheads="1"/>
              </p:cNvSpPr>
              <p:nvPr/>
            </p:nvSpPr>
            <p:spPr bwMode="auto">
              <a:xfrm>
                <a:off x="10171306"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3" name="Rectangle 426">
                <a:extLst>
                  <a:ext uri="{FF2B5EF4-FFF2-40B4-BE49-F238E27FC236}">
                    <a16:creationId xmlns:a16="http://schemas.microsoft.com/office/drawing/2014/main" id="{AC03BE85-B258-4B7C-9890-FDFD47F6D7BF}"/>
                  </a:ext>
                </a:extLst>
              </p:cNvPr>
              <p:cNvSpPr>
                <a:spLocks noChangeArrowheads="1"/>
              </p:cNvSpPr>
              <p:nvPr/>
            </p:nvSpPr>
            <p:spPr bwMode="auto">
              <a:xfrm>
                <a:off x="10181006"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4" name="Rectangle 427">
                <a:extLst>
                  <a:ext uri="{FF2B5EF4-FFF2-40B4-BE49-F238E27FC236}">
                    <a16:creationId xmlns:a16="http://schemas.microsoft.com/office/drawing/2014/main" id="{8684A03C-3B6F-45C8-93A6-56EB4FB4DCCF}"/>
                  </a:ext>
                </a:extLst>
              </p:cNvPr>
              <p:cNvSpPr>
                <a:spLocks noChangeArrowheads="1"/>
              </p:cNvSpPr>
              <p:nvPr/>
            </p:nvSpPr>
            <p:spPr bwMode="auto">
              <a:xfrm>
                <a:off x="10192322"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5" name="Rectangle 428">
                <a:extLst>
                  <a:ext uri="{FF2B5EF4-FFF2-40B4-BE49-F238E27FC236}">
                    <a16:creationId xmlns:a16="http://schemas.microsoft.com/office/drawing/2014/main" id="{47E83131-E280-4ED8-8AFA-F0D11863CB3E}"/>
                  </a:ext>
                </a:extLst>
              </p:cNvPr>
              <p:cNvSpPr>
                <a:spLocks noChangeArrowheads="1"/>
              </p:cNvSpPr>
              <p:nvPr/>
            </p:nvSpPr>
            <p:spPr bwMode="auto">
              <a:xfrm>
                <a:off x="10202022"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6" name="Rectangle 429">
                <a:extLst>
                  <a:ext uri="{FF2B5EF4-FFF2-40B4-BE49-F238E27FC236}">
                    <a16:creationId xmlns:a16="http://schemas.microsoft.com/office/drawing/2014/main" id="{166E508B-6CCC-45DC-B9CA-7EA9FE256B5A}"/>
                  </a:ext>
                </a:extLst>
              </p:cNvPr>
              <p:cNvSpPr>
                <a:spLocks noChangeArrowheads="1"/>
              </p:cNvSpPr>
              <p:nvPr/>
            </p:nvSpPr>
            <p:spPr bwMode="auto">
              <a:xfrm>
                <a:off x="10213337"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8" name="Rectangle 431">
                <a:extLst>
                  <a:ext uri="{FF2B5EF4-FFF2-40B4-BE49-F238E27FC236}">
                    <a16:creationId xmlns:a16="http://schemas.microsoft.com/office/drawing/2014/main" id="{1B0CA81B-8C74-4902-B1FB-95F04C9879BD}"/>
                  </a:ext>
                </a:extLst>
              </p:cNvPr>
              <p:cNvSpPr>
                <a:spLocks noChangeArrowheads="1"/>
              </p:cNvSpPr>
              <p:nvPr/>
            </p:nvSpPr>
            <p:spPr bwMode="auto">
              <a:xfrm>
                <a:off x="10148673" y="4464167"/>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9" name="Rectangle 432">
                <a:extLst>
                  <a:ext uri="{FF2B5EF4-FFF2-40B4-BE49-F238E27FC236}">
                    <a16:creationId xmlns:a16="http://schemas.microsoft.com/office/drawing/2014/main" id="{D1705E8B-2B07-4BD2-AEA6-97D6B12F03D1}"/>
                  </a:ext>
                </a:extLst>
              </p:cNvPr>
              <p:cNvSpPr>
                <a:spLocks noChangeArrowheads="1"/>
              </p:cNvSpPr>
              <p:nvPr/>
            </p:nvSpPr>
            <p:spPr bwMode="auto">
              <a:xfrm>
                <a:off x="10159990"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0" name="Rectangle 433">
                <a:extLst>
                  <a:ext uri="{FF2B5EF4-FFF2-40B4-BE49-F238E27FC236}">
                    <a16:creationId xmlns:a16="http://schemas.microsoft.com/office/drawing/2014/main" id="{0AC0D476-CF51-42C9-B3EC-6BBC68AD0EBA}"/>
                  </a:ext>
                </a:extLst>
              </p:cNvPr>
              <p:cNvSpPr>
                <a:spLocks noChangeArrowheads="1"/>
              </p:cNvSpPr>
              <p:nvPr/>
            </p:nvSpPr>
            <p:spPr bwMode="auto">
              <a:xfrm>
                <a:off x="10171306"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1" name="Rectangle 434">
                <a:extLst>
                  <a:ext uri="{FF2B5EF4-FFF2-40B4-BE49-F238E27FC236}">
                    <a16:creationId xmlns:a16="http://schemas.microsoft.com/office/drawing/2014/main" id="{FC3AEF99-730A-4E43-9D8A-880C41A7A54B}"/>
                  </a:ext>
                </a:extLst>
              </p:cNvPr>
              <p:cNvSpPr>
                <a:spLocks noChangeArrowheads="1"/>
              </p:cNvSpPr>
              <p:nvPr/>
            </p:nvSpPr>
            <p:spPr bwMode="auto">
              <a:xfrm>
                <a:off x="10181006"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2" name="Rectangle 435">
                <a:extLst>
                  <a:ext uri="{FF2B5EF4-FFF2-40B4-BE49-F238E27FC236}">
                    <a16:creationId xmlns:a16="http://schemas.microsoft.com/office/drawing/2014/main" id="{6535BF85-4865-4B8E-BA78-7394D5E18F53}"/>
                  </a:ext>
                </a:extLst>
              </p:cNvPr>
              <p:cNvSpPr>
                <a:spLocks noChangeArrowheads="1"/>
              </p:cNvSpPr>
              <p:nvPr/>
            </p:nvSpPr>
            <p:spPr bwMode="auto">
              <a:xfrm>
                <a:off x="10192322"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3" name="Rectangle 436">
                <a:extLst>
                  <a:ext uri="{FF2B5EF4-FFF2-40B4-BE49-F238E27FC236}">
                    <a16:creationId xmlns:a16="http://schemas.microsoft.com/office/drawing/2014/main" id="{28CFB5D4-B38E-4703-BFC6-6D80147512C4}"/>
                  </a:ext>
                </a:extLst>
              </p:cNvPr>
              <p:cNvSpPr>
                <a:spLocks noChangeArrowheads="1"/>
              </p:cNvSpPr>
              <p:nvPr/>
            </p:nvSpPr>
            <p:spPr bwMode="auto">
              <a:xfrm>
                <a:off x="10202022"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4" name="Rectangle 437">
                <a:extLst>
                  <a:ext uri="{FF2B5EF4-FFF2-40B4-BE49-F238E27FC236}">
                    <a16:creationId xmlns:a16="http://schemas.microsoft.com/office/drawing/2014/main" id="{812A9780-286C-4FE8-ACA7-AF4899254DF2}"/>
                  </a:ext>
                </a:extLst>
              </p:cNvPr>
              <p:cNvSpPr>
                <a:spLocks noChangeArrowheads="1"/>
              </p:cNvSpPr>
              <p:nvPr/>
            </p:nvSpPr>
            <p:spPr bwMode="auto">
              <a:xfrm>
                <a:off x="10213337"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6" name="Rectangle 439">
                <a:extLst>
                  <a:ext uri="{FF2B5EF4-FFF2-40B4-BE49-F238E27FC236}">
                    <a16:creationId xmlns:a16="http://schemas.microsoft.com/office/drawing/2014/main" id="{BA4ED9B6-397E-4512-A145-9568B11C13A6}"/>
                  </a:ext>
                </a:extLst>
              </p:cNvPr>
              <p:cNvSpPr>
                <a:spLocks noChangeArrowheads="1"/>
              </p:cNvSpPr>
              <p:nvPr/>
            </p:nvSpPr>
            <p:spPr bwMode="auto">
              <a:xfrm>
                <a:off x="10148673" y="45450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7" name="Rectangle 440">
                <a:extLst>
                  <a:ext uri="{FF2B5EF4-FFF2-40B4-BE49-F238E27FC236}">
                    <a16:creationId xmlns:a16="http://schemas.microsoft.com/office/drawing/2014/main" id="{1B8741A3-3C91-4752-B6FA-763581E3E673}"/>
                  </a:ext>
                </a:extLst>
              </p:cNvPr>
              <p:cNvSpPr>
                <a:spLocks noChangeArrowheads="1"/>
              </p:cNvSpPr>
              <p:nvPr/>
            </p:nvSpPr>
            <p:spPr bwMode="auto">
              <a:xfrm>
                <a:off x="10159990"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8" name="Rectangle 441">
                <a:extLst>
                  <a:ext uri="{FF2B5EF4-FFF2-40B4-BE49-F238E27FC236}">
                    <a16:creationId xmlns:a16="http://schemas.microsoft.com/office/drawing/2014/main" id="{7DA932BE-E15E-441E-AD94-88ED77E989B4}"/>
                  </a:ext>
                </a:extLst>
              </p:cNvPr>
              <p:cNvSpPr>
                <a:spLocks noChangeArrowheads="1"/>
              </p:cNvSpPr>
              <p:nvPr/>
            </p:nvSpPr>
            <p:spPr bwMode="auto">
              <a:xfrm>
                <a:off x="10171306"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9" name="Rectangle 442">
                <a:extLst>
                  <a:ext uri="{FF2B5EF4-FFF2-40B4-BE49-F238E27FC236}">
                    <a16:creationId xmlns:a16="http://schemas.microsoft.com/office/drawing/2014/main" id="{095F2DB1-3E94-467A-B68E-23939E337051}"/>
                  </a:ext>
                </a:extLst>
              </p:cNvPr>
              <p:cNvSpPr>
                <a:spLocks noChangeArrowheads="1"/>
              </p:cNvSpPr>
              <p:nvPr/>
            </p:nvSpPr>
            <p:spPr bwMode="auto">
              <a:xfrm>
                <a:off x="10181006"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0" name="Rectangle 443">
                <a:extLst>
                  <a:ext uri="{FF2B5EF4-FFF2-40B4-BE49-F238E27FC236}">
                    <a16:creationId xmlns:a16="http://schemas.microsoft.com/office/drawing/2014/main" id="{F3C1E12F-4CCD-4D52-93AF-C1A3563D2FE7}"/>
                  </a:ext>
                </a:extLst>
              </p:cNvPr>
              <p:cNvSpPr>
                <a:spLocks noChangeArrowheads="1"/>
              </p:cNvSpPr>
              <p:nvPr/>
            </p:nvSpPr>
            <p:spPr bwMode="auto">
              <a:xfrm>
                <a:off x="10192322"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1" name="Rectangle 444">
                <a:extLst>
                  <a:ext uri="{FF2B5EF4-FFF2-40B4-BE49-F238E27FC236}">
                    <a16:creationId xmlns:a16="http://schemas.microsoft.com/office/drawing/2014/main" id="{EB94515B-DC69-4103-B396-DA9C8585A945}"/>
                  </a:ext>
                </a:extLst>
              </p:cNvPr>
              <p:cNvSpPr>
                <a:spLocks noChangeArrowheads="1"/>
              </p:cNvSpPr>
              <p:nvPr/>
            </p:nvSpPr>
            <p:spPr bwMode="auto">
              <a:xfrm>
                <a:off x="10202022"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2" name="Rectangle 445">
                <a:extLst>
                  <a:ext uri="{FF2B5EF4-FFF2-40B4-BE49-F238E27FC236}">
                    <a16:creationId xmlns:a16="http://schemas.microsoft.com/office/drawing/2014/main" id="{27A7AE49-BC8B-440B-89F8-183406C02622}"/>
                  </a:ext>
                </a:extLst>
              </p:cNvPr>
              <p:cNvSpPr>
                <a:spLocks noChangeArrowheads="1"/>
              </p:cNvSpPr>
              <p:nvPr/>
            </p:nvSpPr>
            <p:spPr bwMode="auto">
              <a:xfrm>
                <a:off x="10213337"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4" name="Rectangle 447">
                <a:extLst>
                  <a:ext uri="{FF2B5EF4-FFF2-40B4-BE49-F238E27FC236}">
                    <a16:creationId xmlns:a16="http://schemas.microsoft.com/office/drawing/2014/main" id="{312DE322-4F57-42D9-9B44-327AA9F95383}"/>
                  </a:ext>
                </a:extLst>
              </p:cNvPr>
              <p:cNvSpPr>
                <a:spLocks noChangeArrowheads="1"/>
              </p:cNvSpPr>
              <p:nvPr/>
            </p:nvSpPr>
            <p:spPr bwMode="auto">
              <a:xfrm>
                <a:off x="10148673" y="4630690"/>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5" name="Rectangle 448">
                <a:extLst>
                  <a:ext uri="{FF2B5EF4-FFF2-40B4-BE49-F238E27FC236}">
                    <a16:creationId xmlns:a16="http://schemas.microsoft.com/office/drawing/2014/main" id="{F3840A93-ED77-47BF-BBAB-6E65F4CF6036}"/>
                  </a:ext>
                </a:extLst>
              </p:cNvPr>
              <p:cNvSpPr>
                <a:spLocks noChangeArrowheads="1"/>
              </p:cNvSpPr>
              <p:nvPr/>
            </p:nvSpPr>
            <p:spPr bwMode="auto">
              <a:xfrm>
                <a:off x="10159990"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6" name="Rectangle 449">
                <a:extLst>
                  <a:ext uri="{FF2B5EF4-FFF2-40B4-BE49-F238E27FC236}">
                    <a16:creationId xmlns:a16="http://schemas.microsoft.com/office/drawing/2014/main" id="{5FDAB8CF-5813-41CF-B386-78452D2D0BE9}"/>
                  </a:ext>
                </a:extLst>
              </p:cNvPr>
              <p:cNvSpPr>
                <a:spLocks noChangeArrowheads="1"/>
              </p:cNvSpPr>
              <p:nvPr/>
            </p:nvSpPr>
            <p:spPr bwMode="auto">
              <a:xfrm>
                <a:off x="10171306"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7" name="Rectangle 450">
                <a:extLst>
                  <a:ext uri="{FF2B5EF4-FFF2-40B4-BE49-F238E27FC236}">
                    <a16:creationId xmlns:a16="http://schemas.microsoft.com/office/drawing/2014/main" id="{BFB53BC2-F6A6-4336-A4C5-C1BBBDA99B15}"/>
                  </a:ext>
                </a:extLst>
              </p:cNvPr>
              <p:cNvSpPr>
                <a:spLocks noChangeArrowheads="1"/>
              </p:cNvSpPr>
              <p:nvPr/>
            </p:nvSpPr>
            <p:spPr bwMode="auto">
              <a:xfrm>
                <a:off x="10181006"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8" name="Rectangle 451">
                <a:extLst>
                  <a:ext uri="{FF2B5EF4-FFF2-40B4-BE49-F238E27FC236}">
                    <a16:creationId xmlns:a16="http://schemas.microsoft.com/office/drawing/2014/main" id="{DA602C9A-F05D-4FB5-A25F-1B5BDE415C4B}"/>
                  </a:ext>
                </a:extLst>
              </p:cNvPr>
              <p:cNvSpPr>
                <a:spLocks noChangeArrowheads="1"/>
              </p:cNvSpPr>
              <p:nvPr/>
            </p:nvSpPr>
            <p:spPr bwMode="auto">
              <a:xfrm>
                <a:off x="10192322"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9" name="Rectangle 452">
                <a:extLst>
                  <a:ext uri="{FF2B5EF4-FFF2-40B4-BE49-F238E27FC236}">
                    <a16:creationId xmlns:a16="http://schemas.microsoft.com/office/drawing/2014/main" id="{E303C18D-68FC-4FC9-A4A4-B2094AE9692F}"/>
                  </a:ext>
                </a:extLst>
              </p:cNvPr>
              <p:cNvSpPr>
                <a:spLocks noChangeArrowheads="1"/>
              </p:cNvSpPr>
              <p:nvPr/>
            </p:nvSpPr>
            <p:spPr bwMode="auto">
              <a:xfrm>
                <a:off x="10202022"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0" name="Rectangle 453">
                <a:extLst>
                  <a:ext uri="{FF2B5EF4-FFF2-40B4-BE49-F238E27FC236}">
                    <a16:creationId xmlns:a16="http://schemas.microsoft.com/office/drawing/2014/main" id="{470BAD2F-B311-47AB-892C-9D1A1EB19C22}"/>
                  </a:ext>
                </a:extLst>
              </p:cNvPr>
              <p:cNvSpPr>
                <a:spLocks noChangeArrowheads="1"/>
              </p:cNvSpPr>
              <p:nvPr/>
            </p:nvSpPr>
            <p:spPr bwMode="auto">
              <a:xfrm>
                <a:off x="10213337"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2" name="Oval 455">
                <a:extLst>
                  <a:ext uri="{FF2B5EF4-FFF2-40B4-BE49-F238E27FC236}">
                    <a16:creationId xmlns:a16="http://schemas.microsoft.com/office/drawing/2014/main" id="{2376B3C8-68C6-4E3C-8E84-C1F4F9FD76A6}"/>
                  </a:ext>
                </a:extLst>
              </p:cNvPr>
              <p:cNvSpPr>
                <a:spLocks noChangeArrowheads="1"/>
              </p:cNvSpPr>
              <p:nvPr/>
            </p:nvSpPr>
            <p:spPr bwMode="auto">
              <a:xfrm>
                <a:off x="10164839" y="4747412"/>
                <a:ext cx="61431"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3" name="Oval 456">
                <a:extLst>
                  <a:ext uri="{FF2B5EF4-FFF2-40B4-BE49-F238E27FC236}">
                    <a16:creationId xmlns:a16="http://schemas.microsoft.com/office/drawing/2014/main" id="{57199E6E-5D31-445A-B431-1ACCDFD72B75}"/>
                  </a:ext>
                </a:extLst>
              </p:cNvPr>
              <p:cNvSpPr>
                <a:spLocks noChangeArrowheads="1"/>
              </p:cNvSpPr>
              <p:nvPr/>
            </p:nvSpPr>
            <p:spPr bwMode="auto">
              <a:xfrm>
                <a:off x="10181005" y="4762975"/>
                <a:ext cx="32332"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4" name="Oval 457">
                <a:extLst>
                  <a:ext uri="{FF2B5EF4-FFF2-40B4-BE49-F238E27FC236}">
                    <a16:creationId xmlns:a16="http://schemas.microsoft.com/office/drawing/2014/main" id="{7FD4770E-D73E-413C-8EEC-4669F261002D}"/>
                  </a:ext>
                </a:extLst>
              </p:cNvPr>
              <p:cNvSpPr>
                <a:spLocks noChangeArrowheads="1"/>
              </p:cNvSpPr>
              <p:nvPr/>
            </p:nvSpPr>
            <p:spPr bwMode="auto">
              <a:xfrm>
                <a:off x="1046229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5" name="Oval 458">
                <a:extLst>
                  <a:ext uri="{FF2B5EF4-FFF2-40B4-BE49-F238E27FC236}">
                    <a16:creationId xmlns:a16="http://schemas.microsoft.com/office/drawing/2014/main" id="{43C95169-9743-4728-B73C-97426EC72151}"/>
                  </a:ext>
                </a:extLst>
              </p:cNvPr>
              <p:cNvSpPr>
                <a:spLocks noChangeArrowheads="1"/>
              </p:cNvSpPr>
              <p:nvPr/>
            </p:nvSpPr>
            <p:spPr bwMode="auto">
              <a:xfrm>
                <a:off x="1047522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6" name="Oval 459">
                <a:extLst>
                  <a:ext uri="{FF2B5EF4-FFF2-40B4-BE49-F238E27FC236}">
                    <a16:creationId xmlns:a16="http://schemas.microsoft.com/office/drawing/2014/main" id="{E2CD59E0-2F3E-4F13-9F17-F55E26CDF088}"/>
                  </a:ext>
                </a:extLst>
              </p:cNvPr>
              <p:cNvSpPr>
                <a:spLocks noChangeArrowheads="1"/>
              </p:cNvSpPr>
              <p:nvPr/>
            </p:nvSpPr>
            <p:spPr bwMode="auto">
              <a:xfrm>
                <a:off x="10488159" y="4739631"/>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7" name="Oval 460">
                <a:extLst>
                  <a:ext uri="{FF2B5EF4-FFF2-40B4-BE49-F238E27FC236}">
                    <a16:creationId xmlns:a16="http://schemas.microsoft.com/office/drawing/2014/main" id="{EDEF4A13-80F1-4F27-9B0C-794F93CE41BE}"/>
                  </a:ext>
                </a:extLst>
              </p:cNvPr>
              <p:cNvSpPr>
                <a:spLocks noChangeArrowheads="1"/>
              </p:cNvSpPr>
              <p:nvPr/>
            </p:nvSpPr>
            <p:spPr bwMode="auto">
              <a:xfrm>
                <a:off x="1049947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8" name="Oval 461">
                <a:extLst>
                  <a:ext uri="{FF2B5EF4-FFF2-40B4-BE49-F238E27FC236}">
                    <a16:creationId xmlns:a16="http://schemas.microsoft.com/office/drawing/2014/main" id="{B027B6E3-5767-40B0-B620-F5EF8980BA1F}"/>
                  </a:ext>
                </a:extLst>
              </p:cNvPr>
              <p:cNvSpPr>
                <a:spLocks noChangeArrowheads="1"/>
              </p:cNvSpPr>
              <p:nvPr/>
            </p:nvSpPr>
            <p:spPr bwMode="auto">
              <a:xfrm>
                <a:off x="10512408"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9" name="Oval 462">
                <a:extLst>
                  <a:ext uri="{FF2B5EF4-FFF2-40B4-BE49-F238E27FC236}">
                    <a16:creationId xmlns:a16="http://schemas.microsoft.com/office/drawing/2014/main" id="{6E164787-2866-479C-B7FC-88FEBFBC8A0D}"/>
                  </a:ext>
                </a:extLst>
              </p:cNvPr>
              <p:cNvSpPr>
                <a:spLocks noChangeArrowheads="1"/>
              </p:cNvSpPr>
              <p:nvPr/>
            </p:nvSpPr>
            <p:spPr bwMode="auto">
              <a:xfrm>
                <a:off x="10523724"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2" name="Oval 465">
                <a:extLst>
                  <a:ext uri="{FF2B5EF4-FFF2-40B4-BE49-F238E27FC236}">
                    <a16:creationId xmlns:a16="http://schemas.microsoft.com/office/drawing/2014/main" id="{A72E6B2A-878B-4AB6-8517-C0DE9713B986}"/>
                  </a:ext>
                </a:extLst>
              </p:cNvPr>
              <p:cNvSpPr>
                <a:spLocks noChangeArrowheads="1"/>
              </p:cNvSpPr>
              <p:nvPr/>
            </p:nvSpPr>
            <p:spPr bwMode="auto">
              <a:xfrm>
                <a:off x="10462293"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3" name="Oval 466">
                <a:extLst>
                  <a:ext uri="{FF2B5EF4-FFF2-40B4-BE49-F238E27FC236}">
                    <a16:creationId xmlns:a16="http://schemas.microsoft.com/office/drawing/2014/main" id="{88950DC1-402E-4DDE-B61C-786D0E3946DF}"/>
                  </a:ext>
                </a:extLst>
              </p:cNvPr>
              <p:cNvSpPr>
                <a:spLocks noChangeArrowheads="1"/>
              </p:cNvSpPr>
              <p:nvPr/>
            </p:nvSpPr>
            <p:spPr bwMode="auto">
              <a:xfrm>
                <a:off x="10475225"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4" name="Oval 467">
                <a:extLst>
                  <a:ext uri="{FF2B5EF4-FFF2-40B4-BE49-F238E27FC236}">
                    <a16:creationId xmlns:a16="http://schemas.microsoft.com/office/drawing/2014/main" id="{957FCB5B-7FD3-47DA-8F9D-E37634DA8C10}"/>
                  </a:ext>
                </a:extLst>
              </p:cNvPr>
              <p:cNvSpPr>
                <a:spLocks noChangeArrowheads="1"/>
              </p:cNvSpPr>
              <p:nvPr/>
            </p:nvSpPr>
            <p:spPr bwMode="auto">
              <a:xfrm>
                <a:off x="10488159" y="47505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5" name="Oval 468">
                <a:extLst>
                  <a:ext uri="{FF2B5EF4-FFF2-40B4-BE49-F238E27FC236}">
                    <a16:creationId xmlns:a16="http://schemas.microsoft.com/office/drawing/2014/main" id="{23C4CCBF-7B59-4E51-B791-50F244F891E7}"/>
                  </a:ext>
                </a:extLst>
              </p:cNvPr>
              <p:cNvSpPr>
                <a:spLocks noChangeArrowheads="1"/>
              </p:cNvSpPr>
              <p:nvPr/>
            </p:nvSpPr>
            <p:spPr bwMode="auto">
              <a:xfrm>
                <a:off x="10499475"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6" name="Oval 469">
                <a:extLst>
                  <a:ext uri="{FF2B5EF4-FFF2-40B4-BE49-F238E27FC236}">
                    <a16:creationId xmlns:a16="http://schemas.microsoft.com/office/drawing/2014/main" id="{EB6EBF66-9A33-4D5F-9AAF-916019104F2F}"/>
                  </a:ext>
                </a:extLst>
              </p:cNvPr>
              <p:cNvSpPr>
                <a:spLocks noChangeArrowheads="1"/>
              </p:cNvSpPr>
              <p:nvPr/>
            </p:nvSpPr>
            <p:spPr bwMode="auto">
              <a:xfrm>
                <a:off x="10512408" y="47505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7" name="Oval 470">
                <a:extLst>
                  <a:ext uri="{FF2B5EF4-FFF2-40B4-BE49-F238E27FC236}">
                    <a16:creationId xmlns:a16="http://schemas.microsoft.com/office/drawing/2014/main" id="{88FE3E2A-1023-4ED3-A9DB-0F21322EE5F5}"/>
                  </a:ext>
                </a:extLst>
              </p:cNvPr>
              <p:cNvSpPr>
                <a:spLocks noChangeArrowheads="1"/>
              </p:cNvSpPr>
              <p:nvPr/>
            </p:nvSpPr>
            <p:spPr bwMode="auto">
              <a:xfrm>
                <a:off x="10523724"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0" name="Oval 473">
                <a:extLst>
                  <a:ext uri="{FF2B5EF4-FFF2-40B4-BE49-F238E27FC236}">
                    <a16:creationId xmlns:a16="http://schemas.microsoft.com/office/drawing/2014/main" id="{A80EB736-252A-4226-B20B-F70E1938F6C7}"/>
                  </a:ext>
                </a:extLst>
              </p:cNvPr>
              <p:cNvSpPr>
                <a:spLocks noChangeArrowheads="1"/>
              </p:cNvSpPr>
              <p:nvPr/>
            </p:nvSpPr>
            <p:spPr bwMode="auto">
              <a:xfrm>
                <a:off x="10462293"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1" name="Oval 474">
                <a:extLst>
                  <a:ext uri="{FF2B5EF4-FFF2-40B4-BE49-F238E27FC236}">
                    <a16:creationId xmlns:a16="http://schemas.microsoft.com/office/drawing/2014/main" id="{A01C1C31-F90A-49C2-A7B7-4DF28F40C637}"/>
                  </a:ext>
                </a:extLst>
              </p:cNvPr>
              <p:cNvSpPr>
                <a:spLocks noChangeArrowheads="1"/>
              </p:cNvSpPr>
              <p:nvPr/>
            </p:nvSpPr>
            <p:spPr bwMode="auto">
              <a:xfrm>
                <a:off x="10475225"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2" name="Oval 475">
                <a:extLst>
                  <a:ext uri="{FF2B5EF4-FFF2-40B4-BE49-F238E27FC236}">
                    <a16:creationId xmlns:a16="http://schemas.microsoft.com/office/drawing/2014/main" id="{851D4886-5EE6-4384-A848-5BAED157B6F0}"/>
                  </a:ext>
                </a:extLst>
              </p:cNvPr>
              <p:cNvSpPr>
                <a:spLocks noChangeArrowheads="1"/>
              </p:cNvSpPr>
              <p:nvPr/>
            </p:nvSpPr>
            <p:spPr bwMode="auto">
              <a:xfrm>
                <a:off x="10488159" y="4759862"/>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3" name="Oval 476">
                <a:extLst>
                  <a:ext uri="{FF2B5EF4-FFF2-40B4-BE49-F238E27FC236}">
                    <a16:creationId xmlns:a16="http://schemas.microsoft.com/office/drawing/2014/main" id="{2FB83B5C-CCEE-4EE8-BF51-D8C6AFEDB386}"/>
                  </a:ext>
                </a:extLst>
              </p:cNvPr>
              <p:cNvSpPr>
                <a:spLocks noChangeArrowheads="1"/>
              </p:cNvSpPr>
              <p:nvPr/>
            </p:nvSpPr>
            <p:spPr bwMode="auto">
              <a:xfrm>
                <a:off x="10499475"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4" name="Oval 477">
                <a:extLst>
                  <a:ext uri="{FF2B5EF4-FFF2-40B4-BE49-F238E27FC236}">
                    <a16:creationId xmlns:a16="http://schemas.microsoft.com/office/drawing/2014/main" id="{F3C253AA-253A-4259-A135-81ACAD666586}"/>
                  </a:ext>
                </a:extLst>
              </p:cNvPr>
              <p:cNvSpPr>
                <a:spLocks noChangeArrowheads="1"/>
              </p:cNvSpPr>
              <p:nvPr/>
            </p:nvSpPr>
            <p:spPr bwMode="auto">
              <a:xfrm>
                <a:off x="10512408" y="47598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5" name="Oval 478">
                <a:extLst>
                  <a:ext uri="{FF2B5EF4-FFF2-40B4-BE49-F238E27FC236}">
                    <a16:creationId xmlns:a16="http://schemas.microsoft.com/office/drawing/2014/main" id="{79CAA9DF-80B9-470C-AAC3-7F88B6D400C0}"/>
                  </a:ext>
                </a:extLst>
              </p:cNvPr>
              <p:cNvSpPr>
                <a:spLocks noChangeArrowheads="1"/>
              </p:cNvSpPr>
              <p:nvPr/>
            </p:nvSpPr>
            <p:spPr bwMode="auto">
              <a:xfrm>
                <a:off x="10523724"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8" name="Oval 481">
                <a:extLst>
                  <a:ext uri="{FF2B5EF4-FFF2-40B4-BE49-F238E27FC236}">
                    <a16:creationId xmlns:a16="http://schemas.microsoft.com/office/drawing/2014/main" id="{B17E0B3D-5D33-4D3B-8C1F-914FB67BAA2A}"/>
                  </a:ext>
                </a:extLst>
              </p:cNvPr>
              <p:cNvSpPr>
                <a:spLocks noChangeArrowheads="1"/>
              </p:cNvSpPr>
              <p:nvPr/>
            </p:nvSpPr>
            <p:spPr bwMode="auto">
              <a:xfrm>
                <a:off x="10462293"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9" name="Oval 482">
                <a:extLst>
                  <a:ext uri="{FF2B5EF4-FFF2-40B4-BE49-F238E27FC236}">
                    <a16:creationId xmlns:a16="http://schemas.microsoft.com/office/drawing/2014/main" id="{93BF3FC2-1605-4366-995E-A35AA5829A91}"/>
                  </a:ext>
                </a:extLst>
              </p:cNvPr>
              <p:cNvSpPr>
                <a:spLocks noChangeArrowheads="1"/>
              </p:cNvSpPr>
              <p:nvPr/>
            </p:nvSpPr>
            <p:spPr bwMode="auto">
              <a:xfrm>
                <a:off x="1047522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0" name="Oval 483">
                <a:extLst>
                  <a:ext uri="{FF2B5EF4-FFF2-40B4-BE49-F238E27FC236}">
                    <a16:creationId xmlns:a16="http://schemas.microsoft.com/office/drawing/2014/main" id="{9497ECAB-AEB9-49E3-9ACE-DAF2B08F3F2B}"/>
                  </a:ext>
                </a:extLst>
              </p:cNvPr>
              <p:cNvSpPr>
                <a:spLocks noChangeArrowheads="1"/>
              </p:cNvSpPr>
              <p:nvPr/>
            </p:nvSpPr>
            <p:spPr bwMode="auto">
              <a:xfrm>
                <a:off x="10488159" y="4770757"/>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1" name="Oval 484">
                <a:extLst>
                  <a:ext uri="{FF2B5EF4-FFF2-40B4-BE49-F238E27FC236}">
                    <a16:creationId xmlns:a16="http://schemas.microsoft.com/office/drawing/2014/main" id="{54341BFF-AA93-4296-AC00-0BFEAAC729DB}"/>
                  </a:ext>
                </a:extLst>
              </p:cNvPr>
              <p:cNvSpPr>
                <a:spLocks noChangeArrowheads="1"/>
              </p:cNvSpPr>
              <p:nvPr/>
            </p:nvSpPr>
            <p:spPr bwMode="auto">
              <a:xfrm>
                <a:off x="1049947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2" name="Oval 485">
                <a:extLst>
                  <a:ext uri="{FF2B5EF4-FFF2-40B4-BE49-F238E27FC236}">
                    <a16:creationId xmlns:a16="http://schemas.microsoft.com/office/drawing/2014/main" id="{22747F79-F5D1-4069-AFC3-5A7B034E5047}"/>
                  </a:ext>
                </a:extLst>
              </p:cNvPr>
              <p:cNvSpPr>
                <a:spLocks noChangeArrowheads="1"/>
              </p:cNvSpPr>
              <p:nvPr/>
            </p:nvSpPr>
            <p:spPr bwMode="auto">
              <a:xfrm>
                <a:off x="10512408"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3" name="Oval 486">
                <a:extLst>
                  <a:ext uri="{FF2B5EF4-FFF2-40B4-BE49-F238E27FC236}">
                    <a16:creationId xmlns:a16="http://schemas.microsoft.com/office/drawing/2014/main" id="{9DEC3EF3-D4D2-49A8-8CF9-A8469FFF65F5}"/>
                  </a:ext>
                </a:extLst>
              </p:cNvPr>
              <p:cNvSpPr>
                <a:spLocks noChangeArrowheads="1"/>
              </p:cNvSpPr>
              <p:nvPr/>
            </p:nvSpPr>
            <p:spPr bwMode="auto">
              <a:xfrm>
                <a:off x="10523724"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6" name="Oval 489">
                <a:extLst>
                  <a:ext uri="{FF2B5EF4-FFF2-40B4-BE49-F238E27FC236}">
                    <a16:creationId xmlns:a16="http://schemas.microsoft.com/office/drawing/2014/main" id="{DD9083A4-C3BE-4815-BC42-B88E8535903F}"/>
                  </a:ext>
                </a:extLst>
              </p:cNvPr>
              <p:cNvSpPr>
                <a:spLocks noChangeArrowheads="1"/>
              </p:cNvSpPr>
              <p:nvPr/>
            </p:nvSpPr>
            <p:spPr bwMode="auto">
              <a:xfrm>
                <a:off x="10462293"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7" name="Oval 490">
                <a:extLst>
                  <a:ext uri="{FF2B5EF4-FFF2-40B4-BE49-F238E27FC236}">
                    <a16:creationId xmlns:a16="http://schemas.microsoft.com/office/drawing/2014/main" id="{F15F5CAA-08B3-4E1F-85A9-66F82D1941EB}"/>
                  </a:ext>
                </a:extLst>
              </p:cNvPr>
              <p:cNvSpPr>
                <a:spLocks noChangeArrowheads="1"/>
              </p:cNvSpPr>
              <p:nvPr/>
            </p:nvSpPr>
            <p:spPr bwMode="auto">
              <a:xfrm>
                <a:off x="1047522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8" name="Oval 491">
                <a:extLst>
                  <a:ext uri="{FF2B5EF4-FFF2-40B4-BE49-F238E27FC236}">
                    <a16:creationId xmlns:a16="http://schemas.microsoft.com/office/drawing/2014/main" id="{3C04A333-3167-4C05-9064-C488C0719F5F}"/>
                  </a:ext>
                </a:extLst>
              </p:cNvPr>
              <p:cNvSpPr>
                <a:spLocks noChangeArrowheads="1"/>
              </p:cNvSpPr>
              <p:nvPr/>
            </p:nvSpPr>
            <p:spPr bwMode="auto">
              <a:xfrm>
                <a:off x="10488159" y="4783208"/>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9" name="Oval 492">
                <a:extLst>
                  <a:ext uri="{FF2B5EF4-FFF2-40B4-BE49-F238E27FC236}">
                    <a16:creationId xmlns:a16="http://schemas.microsoft.com/office/drawing/2014/main" id="{CE67BB47-18DD-4A98-B01F-BD316CB6C685}"/>
                  </a:ext>
                </a:extLst>
              </p:cNvPr>
              <p:cNvSpPr>
                <a:spLocks noChangeArrowheads="1"/>
              </p:cNvSpPr>
              <p:nvPr/>
            </p:nvSpPr>
            <p:spPr bwMode="auto">
              <a:xfrm>
                <a:off x="1049947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0" name="Oval 493">
                <a:extLst>
                  <a:ext uri="{FF2B5EF4-FFF2-40B4-BE49-F238E27FC236}">
                    <a16:creationId xmlns:a16="http://schemas.microsoft.com/office/drawing/2014/main" id="{10CA458A-A2F0-485F-8378-C039291D09CD}"/>
                  </a:ext>
                </a:extLst>
              </p:cNvPr>
              <p:cNvSpPr>
                <a:spLocks noChangeArrowheads="1"/>
              </p:cNvSpPr>
              <p:nvPr/>
            </p:nvSpPr>
            <p:spPr bwMode="auto">
              <a:xfrm>
                <a:off x="10512408"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1" name="Oval 494">
                <a:extLst>
                  <a:ext uri="{FF2B5EF4-FFF2-40B4-BE49-F238E27FC236}">
                    <a16:creationId xmlns:a16="http://schemas.microsoft.com/office/drawing/2014/main" id="{09DBA562-8E45-4830-8F4E-8ACF2A115EF7}"/>
                  </a:ext>
                </a:extLst>
              </p:cNvPr>
              <p:cNvSpPr>
                <a:spLocks noChangeArrowheads="1"/>
              </p:cNvSpPr>
              <p:nvPr/>
            </p:nvSpPr>
            <p:spPr bwMode="auto">
              <a:xfrm>
                <a:off x="10523724"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4" name="Oval 497">
                <a:extLst>
                  <a:ext uri="{FF2B5EF4-FFF2-40B4-BE49-F238E27FC236}">
                    <a16:creationId xmlns:a16="http://schemas.microsoft.com/office/drawing/2014/main" id="{2FD0BB94-68DA-4D66-97A0-F3EF40A5A1E0}"/>
                  </a:ext>
                </a:extLst>
              </p:cNvPr>
              <p:cNvSpPr>
                <a:spLocks noChangeArrowheads="1"/>
              </p:cNvSpPr>
              <p:nvPr/>
            </p:nvSpPr>
            <p:spPr bwMode="auto">
              <a:xfrm>
                <a:off x="10462293"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5" name="Oval 498">
                <a:extLst>
                  <a:ext uri="{FF2B5EF4-FFF2-40B4-BE49-F238E27FC236}">
                    <a16:creationId xmlns:a16="http://schemas.microsoft.com/office/drawing/2014/main" id="{621B07D9-B035-4E9F-B5E3-C0F29ED31FD3}"/>
                  </a:ext>
                </a:extLst>
              </p:cNvPr>
              <p:cNvSpPr>
                <a:spLocks noChangeArrowheads="1"/>
              </p:cNvSpPr>
              <p:nvPr/>
            </p:nvSpPr>
            <p:spPr bwMode="auto">
              <a:xfrm>
                <a:off x="10475225"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6" name="Oval 499">
                <a:extLst>
                  <a:ext uri="{FF2B5EF4-FFF2-40B4-BE49-F238E27FC236}">
                    <a16:creationId xmlns:a16="http://schemas.microsoft.com/office/drawing/2014/main" id="{F1FEF602-1E56-4F7E-B4C5-E9DD432BE29D}"/>
                  </a:ext>
                </a:extLst>
              </p:cNvPr>
              <p:cNvSpPr>
                <a:spLocks noChangeArrowheads="1"/>
              </p:cNvSpPr>
              <p:nvPr/>
            </p:nvSpPr>
            <p:spPr bwMode="auto">
              <a:xfrm>
                <a:off x="10488159" y="4794101"/>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7" name="Oval 500">
                <a:extLst>
                  <a:ext uri="{FF2B5EF4-FFF2-40B4-BE49-F238E27FC236}">
                    <a16:creationId xmlns:a16="http://schemas.microsoft.com/office/drawing/2014/main" id="{1DCFF7F6-D986-4015-9AA9-364D5E410F6F}"/>
                  </a:ext>
                </a:extLst>
              </p:cNvPr>
              <p:cNvSpPr>
                <a:spLocks noChangeArrowheads="1"/>
              </p:cNvSpPr>
              <p:nvPr/>
            </p:nvSpPr>
            <p:spPr bwMode="auto">
              <a:xfrm>
                <a:off x="10499475"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8" name="Oval 501">
                <a:extLst>
                  <a:ext uri="{FF2B5EF4-FFF2-40B4-BE49-F238E27FC236}">
                    <a16:creationId xmlns:a16="http://schemas.microsoft.com/office/drawing/2014/main" id="{0383F456-A302-487D-B4D9-45BAF73BB8FD}"/>
                  </a:ext>
                </a:extLst>
              </p:cNvPr>
              <p:cNvSpPr>
                <a:spLocks noChangeArrowheads="1"/>
              </p:cNvSpPr>
              <p:nvPr/>
            </p:nvSpPr>
            <p:spPr bwMode="auto">
              <a:xfrm>
                <a:off x="10512408" y="4794101"/>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9" name="Oval 502">
                <a:extLst>
                  <a:ext uri="{FF2B5EF4-FFF2-40B4-BE49-F238E27FC236}">
                    <a16:creationId xmlns:a16="http://schemas.microsoft.com/office/drawing/2014/main" id="{328D57D0-C62D-4C76-9998-EFC1974D7B02}"/>
                  </a:ext>
                </a:extLst>
              </p:cNvPr>
              <p:cNvSpPr>
                <a:spLocks noChangeArrowheads="1"/>
              </p:cNvSpPr>
              <p:nvPr/>
            </p:nvSpPr>
            <p:spPr bwMode="auto">
              <a:xfrm>
                <a:off x="10523724"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2" name="Oval 505">
                <a:extLst>
                  <a:ext uri="{FF2B5EF4-FFF2-40B4-BE49-F238E27FC236}">
                    <a16:creationId xmlns:a16="http://schemas.microsoft.com/office/drawing/2014/main" id="{F84F87E0-57A2-47A8-A884-F860DE6F3132}"/>
                  </a:ext>
                </a:extLst>
              </p:cNvPr>
              <p:cNvSpPr>
                <a:spLocks noChangeArrowheads="1"/>
              </p:cNvSpPr>
              <p:nvPr/>
            </p:nvSpPr>
            <p:spPr bwMode="auto">
              <a:xfrm>
                <a:off x="10462293"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3" name="Oval 506">
                <a:extLst>
                  <a:ext uri="{FF2B5EF4-FFF2-40B4-BE49-F238E27FC236}">
                    <a16:creationId xmlns:a16="http://schemas.microsoft.com/office/drawing/2014/main" id="{D71E3984-ABB0-4C3E-9DA1-7A86BE002AB3}"/>
                  </a:ext>
                </a:extLst>
              </p:cNvPr>
              <p:cNvSpPr>
                <a:spLocks noChangeArrowheads="1"/>
              </p:cNvSpPr>
              <p:nvPr/>
            </p:nvSpPr>
            <p:spPr bwMode="auto">
              <a:xfrm>
                <a:off x="10475225"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4" name="Oval 507">
                <a:extLst>
                  <a:ext uri="{FF2B5EF4-FFF2-40B4-BE49-F238E27FC236}">
                    <a16:creationId xmlns:a16="http://schemas.microsoft.com/office/drawing/2014/main" id="{9563D450-157C-4B09-AE63-FE5C6640EBE2}"/>
                  </a:ext>
                </a:extLst>
              </p:cNvPr>
              <p:cNvSpPr>
                <a:spLocks noChangeArrowheads="1"/>
              </p:cNvSpPr>
              <p:nvPr/>
            </p:nvSpPr>
            <p:spPr bwMode="auto">
              <a:xfrm>
                <a:off x="10488159" y="48039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5" name="Oval 508">
                <a:extLst>
                  <a:ext uri="{FF2B5EF4-FFF2-40B4-BE49-F238E27FC236}">
                    <a16:creationId xmlns:a16="http://schemas.microsoft.com/office/drawing/2014/main" id="{DC85013B-28B5-48B6-90FC-4F0DC1CA4356}"/>
                  </a:ext>
                </a:extLst>
              </p:cNvPr>
              <p:cNvSpPr>
                <a:spLocks noChangeArrowheads="1"/>
              </p:cNvSpPr>
              <p:nvPr/>
            </p:nvSpPr>
            <p:spPr bwMode="auto">
              <a:xfrm>
                <a:off x="10499475"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6" name="Oval 509">
                <a:extLst>
                  <a:ext uri="{FF2B5EF4-FFF2-40B4-BE49-F238E27FC236}">
                    <a16:creationId xmlns:a16="http://schemas.microsoft.com/office/drawing/2014/main" id="{FE222E36-C737-4B94-86FE-7A36320BCBC2}"/>
                  </a:ext>
                </a:extLst>
              </p:cNvPr>
              <p:cNvSpPr>
                <a:spLocks noChangeArrowheads="1"/>
              </p:cNvSpPr>
              <p:nvPr/>
            </p:nvSpPr>
            <p:spPr bwMode="auto">
              <a:xfrm>
                <a:off x="10512408" y="48039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7" name="Oval 510">
                <a:extLst>
                  <a:ext uri="{FF2B5EF4-FFF2-40B4-BE49-F238E27FC236}">
                    <a16:creationId xmlns:a16="http://schemas.microsoft.com/office/drawing/2014/main" id="{C6D9BFF7-EFAC-4BC7-A1E4-57A8893B7F8A}"/>
                  </a:ext>
                </a:extLst>
              </p:cNvPr>
              <p:cNvSpPr>
                <a:spLocks noChangeArrowheads="1"/>
              </p:cNvSpPr>
              <p:nvPr/>
            </p:nvSpPr>
            <p:spPr bwMode="auto">
              <a:xfrm>
                <a:off x="10523724"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0" name="Oval 513">
                <a:extLst>
                  <a:ext uri="{FF2B5EF4-FFF2-40B4-BE49-F238E27FC236}">
                    <a16:creationId xmlns:a16="http://schemas.microsoft.com/office/drawing/2014/main" id="{8ED081EE-C3CD-40F1-93F4-1C9C09F67DA8}"/>
                  </a:ext>
                </a:extLst>
              </p:cNvPr>
              <p:cNvSpPr>
                <a:spLocks noChangeArrowheads="1"/>
              </p:cNvSpPr>
              <p:nvPr/>
            </p:nvSpPr>
            <p:spPr bwMode="auto">
              <a:xfrm>
                <a:off x="10462293"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1" name="Oval 514">
                <a:extLst>
                  <a:ext uri="{FF2B5EF4-FFF2-40B4-BE49-F238E27FC236}">
                    <a16:creationId xmlns:a16="http://schemas.microsoft.com/office/drawing/2014/main" id="{D4DC7A19-4925-4B4C-86FF-7D0E070B3B3A}"/>
                  </a:ext>
                </a:extLst>
              </p:cNvPr>
              <p:cNvSpPr>
                <a:spLocks noChangeArrowheads="1"/>
              </p:cNvSpPr>
              <p:nvPr/>
            </p:nvSpPr>
            <p:spPr bwMode="auto">
              <a:xfrm>
                <a:off x="1047522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2" name="Oval 515">
                <a:extLst>
                  <a:ext uri="{FF2B5EF4-FFF2-40B4-BE49-F238E27FC236}">
                    <a16:creationId xmlns:a16="http://schemas.microsoft.com/office/drawing/2014/main" id="{F60C3F57-D99A-4BBB-AA4A-8B98C6352CD5}"/>
                  </a:ext>
                </a:extLst>
              </p:cNvPr>
              <p:cNvSpPr>
                <a:spLocks noChangeArrowheads="1"/>
              </p:cNvSpPr>
              <p:nvPr/>
            </p:nvSpPr>
            <p:spPr bwMode="auto">
              <a:xfrm>
                <a:off x="10488159" y="481481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3" name="Oval 516">
                <a:extLst>
                  <a:ext uri="{FF2B5EF4-FFF2-40B4-BE49-F238E27FC236}">
                    <a16:creationId xmlns:a16="http://schemas.microsoft.com/office/drawing/2014/main" id="{AD6E89B6-D0C3-45D2-A195-08EE3DDA6D45}"/>
                  </a:ext>
                </a:extLst>
              </p:cNvPr>
              <p:cNvSpPr>
                <a:spLocks noChangeArrowheads="1"/>
              </p:cNvSpPr>
              <p:nvPr/>
            </p:nvSpPr>
            <p:spPr bwMode="auto">
              <a:xfrm>
                <a:off x="1049947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4" name="Oval 517">
                <a:extLst>
                  <a:ext uri="{FF2B5EF4-FFF2-40B4-BE49-F238E27FC236}">
                    <a16:creationId xmlns:a16="http://schemas.microsoft.com/office/drawing/2014/main" id="{37089010-04EC-44ED-AAC8-90F6048A0986}"/>
                  </a:ext>
                </a:extLst>
              </p:cNvPr>
              <p:cNvSpPr>
                <a:spLocks noChangeArrowheads="1"/>
              </p:cNvSpPr>
              <p:nvPr/>
            </p:nvSpPr>
            <p:spPr bwMode="auto">
              <a:xfrm>
                <a:off x="10512408"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5" name="Oval 518">
                <a:extLst>
                  <a:ext uri="{FF2B5EF4-FFF2-40B4-BE49-F238E27FC236}">
                    <a16:creationId xmlns:a16="http://schemas.microsoft.com/office/drawing/2014/main" id="{B8D5382A-E6C6-4E77-939C-828735BE0D4C}"/>
                  </a:ext>
                </a:extLst>
              </p:cNvPr>
              <p:cNvSpPr>
                <a:spLocks noChangeArrowheads="1"/>
              </p:cNvSpPr>
              <p:nvPr/>
            </p:nvSpPr>
            <p:spPr bwMode="auto">
              <a:xfrm>
                <a:off x="10523724"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grpSp>
          <p:nvGrpSpPr>
            <p:cNvPr id="3" name="Group 2">
              <a:extLst>
                <a:ext uri="{FF2B5EF4-FFF2-40B4-BE49-F238E27FC236}">
                  <a16:creationId xmlns:a16="http://schemas.microsoft.com/office/drawing/2014/main" id="{54E03175-9346-47EF-AFBE-156B3700D7B2}"/>
                </a:ext>
              </a:extLst>
            </p:cNvPr>
            <p:cNvGrpSpPr/>
            <p:nvPr/>
          </p:nvGrpSpPr>
          <p:grpSpPr>
            <a:xfrm>
              <a:off x="10536656" y="3950590"/>
              <a:ext cx="591677" cy="932220"/>
              <a:chOff x="10536656" y="3950590"/>
              <a:chExt cx="591677" cy="932220"/>
            </a:xfrm>
          </p:grpSpPr>
          <p:sp>
            <p:nvSpPr>
              <p:cNvPr id="1077" name="Oval 389">
                <a:extLst>
                  <a:ext uri="{FF2B5EF4-FFF2-40B4-BE49-F238E27FC236}">
                    <a16:creationId xmlns:a16="http://schemas.microsoft.com/office/drawing/2014/main" id="{C5118667-DF57-476C-ACB1-7CFB064DBA33}"/>
                  </a:ext>
                </a:extLst>
              </p:cNvPr>
              <p:cNvSpPr>
                <a:spLocks noChangeArrowheads="1"/>
              </p:cNvSpPr>
              <p:nvPr/>
            </p:nvSpPr>
            <p:spPr bwMode="auto">
              <a:xfrm>
                <a:off x="10544739" y="3994167"/>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5" name="Oval 397">
                <a:extLst>
                  <a:ext uri="{FF2B5EF4-FFF2-40B4-BE49-F238E27FC236}">
                    <a16:creationId xmlns:a16="http://schemas.microsoft.com/office/drawing/2014/main" id="{B4725956-F765-403D-882C-AF9F2024E33D}"/>
                  </a:ext>
                </a:extLst>
              </p:cNvPr>
              <p:cNvSpPr>
                <a:spLocks noChangeArrowheads="1"/>
              </p:cNvSpPr>
              <p:nvPr/>
            </p:nvSpPr>
            <p:spPr bwMode="auto">
              <a:xfrm>
                <a:off x="10544739" y="4076650"/>
                <a:ext cx="16166"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3" name="Oval 405">
                <a:extLst>
                  <a:ext uri="{FF2B5EF4-FFF2-40B4-BE49-F238E27FC236}">
                    <a16:creationId xmlns:a16="http://schemas.microsoft.com/office/drawing/2014/main" id="{F43E7AC5-99E8-4396-9BAB-81E6D124B417}"/>
                  </a:ext>
                </a:extLst>
              </p:cNvPr>
              <p:cNvSpPr>
                <a:spLocks noChangeArrowheads="1"/>
              </p:cNvSpPr>
              <p:nvPr/>
            </p:nvSpPr>
            <p:spPr bwMode="auto">
              <a:xfrm>
                <a:off x="10544739" y="4157577"/>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1" name="Oval 414">
                <a:extLst>
                  <a:ext uri="{FF2B5EF4-FFF2-40B4-BE49-F238E27FC236}">
                    <a16:creationId xmlns:a16="http://schemas.microsoft.com/office/drawing/2014/main" id="{BFF8BE56-51E9-47D1-A10B-0EFF317623A3}"/>
                  </a:ext>
                </a:extLst>
              </p:cNvPr>
              <p:cNvSpPr>
                <a:spLocks noChangeArrowheads="1"/>
              </p:cNvSpPr>
              <p:nvPr/>
            </p:nvSpPr>
            <p:spPr bwMode="auto">
              <a:xfrm>
                <a:off x="10544741" y="4241618"/>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9" name="Oval 422">
                <a:extLst>
                  <a:ext uri="{FF2B5EF4-FFF2-40B4-BE49-F238E27FC236}">
                    <a16:creationId xmlns:a16="http://schemas.microsoft.com/office/drawing/2014/main" id="{41D43E0E-C861-411C-9525-9DA5E66BE1BF}"/>
                  </a:ext>
                </a:extLst>
              </p:cNvPr>
              <p:cNvSpPr>
                <a:spLocks noChangeArrowheads="1"/>
              </p:cNvSpPr>
              <p:nvPr/>
            </p:nvSpPr>
            <p:spPr bwMode="auto">
              <a:xfrm>
                <a:off x="10544741" y="4324101"/>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7" name="Oval 430">
                <a:extLst>
                  <a:ext uri="{FF2B5EF4-FFF2-40B4-BE49-F238E27FC236}">
                    <a16:creationId xmlns:a16="http://schemas.microsoft.com/office/drawing/2014/main" id="{5A917A9F-0AE1-4241-B092-99CA0AA377D4}"/>
                  </a:ext>
                </a:extLst>
              </p:cNvPr>
              <p:cNvSpPr>
                <a:spLocks noChangeArrowheads="1"/>
              </p:cNvSpPr>
              <p:nvPr/>
            </p:nvSpPr>
            <p:spPr bwMode="auto">
              <a:xfrm>
                <a:off x="10544741" y="4405027"/>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5" name="Oval 438">
                <a:extLst>
                  <a:ext uri="{FF2B5EF4-FFF2-40B4-BE49-F238E27FC236}">
                    <a16:creationId xmlns:a16="http://schemas.microsoft.com/office/drawing/2014/main" id="{F05A3D88-BBFB-4A39-8DC4-99FB5EE14A03}"/>
                  </a:ext>
                </a:extLst>
              </p:cNvPr>
              <p:cNvSpPr>
                <a:spLocks noChangeArrowheads="1"/>
              </p:cNvSpPr>
              <p:nvPr/>
            </p:nvSpPr>
            <p:spPr bwMode="auto">
              <a:xfrm>
                <a:off x="10544741" y="4489068"/>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3" name="Oval 446">
                <a:extLst>
                  <a:ext uri="{FF2B5EF4-FFF2-40B4-BE49-F238E27FC236}">
                    <a16:creationId xmlns:a16="http://schemas.microsoft.com/office/drawing/2014/main" id="{9C0ABE63-BBCB-4BB8-8D4C-81B5605107E9}"/>
                  </a:ext>
                </a:extLst>
              </p:cNvPr>
              <p:cNvSpPr>
                <a:spLocks noChangeArrowheads="1"/>
              </p:cNvSpPr>
              <p:nvPr/>
            </p:nvSpPr>
            <p:spPr bwMode="auto">
              <a:xfrm>
                <a:off x="10544741" y="4571552"/>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1" name="Oval 454">
                <a:extLst>
                  <a:ext uri="{FF2B5EF4-FFF2-40B4-BE49-F238E27FC236}">
                    <a16:creationId xmlns:a16="http://schemas.microsoft.com/office/drawing/2014/main" id="{1EFFC2A0-559A-489C-855E-963F06658112}"/>
                  </a:ext>
                </a:extLst>
              </p:cNvPr>
              <p:cNvSpPr>
                <a:spLocks noChangeArrowheads="1"/>
              </p:cNvSpPr>
              <p:nvPr/>
            </p:nvSpPr>
            <p:spPr bwMode="auto">
              <a:xfrm>
                <a:off x="10544741" y="4652478"/>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0" name="Oval 463">
                <a:extLst>
                  <a:ext uri="{FF2B5EF4-FFF2-40B4-BE49-F238E27FC236}">
                    <a16:creationId xmlns:a16="http://schemas.microsoft.com/office/drawing/2014/main" id="{7EA84D20-483D-41D4-A1A1-F84C7467FB0D}"/>
                  </a:ext>
                </a:extLst>
              </p:cNvPr>
              <p:cNvSpPr>
                <a:spLocks noChangeArrowheads="1"/>
              </p:cNvSpPr>
              <p:nvPr/>
            </p:nvSpPr>
            <p:spPr bwMode="auto">
              <a:xfrm>
                <a:off x="10536656"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1" name="Oval 464">
                <a:extLst>
                  <a:ext uri="{FF2B5EF4-FFF2-40B4-BE49-F238E27FC236}">
                    <a16:creationId xmlns:a16="http://schemas.microsoft.com/office/drawing/2014/main" id="{741F3768-7947-49AD-A5F6-CDF30296CEBF}"/>
                  </a:ext>
                </a:extLst>
              </p:cNvPr>
              <p:cNvSpPr>
                <a:spLocks noChangeArrowheads="1"/>
              </p:cNvSpPr>
              <p:nvPr/>
            </p:nvSpPr>
            <p:spPr bwMode="auto">
              <a:xfrm>
                <a:off x="10549589"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8" name="Oval 471">
                <a:extLst>
                  <a:ext uri="{FF2B5EF4-FFF2-40B4-BE49-F238E27FC236}">
                    <a16:creationId xmlns:a16="http://schemas.microsoft.com/office/drawing/2014/main" id="{423B3B23-D7E7-41B1-B1B4-4E9052ED3560}"/>
                  </a:ext>
                </a:extLst>
              </p:cNvPr>
              <p:cNvSpPr>
                <a:spLocks noChangeArrowheads="1"/>
              </p:cNvSpPr>
              <p:nvPr/>
            </p:nvSpPr>
            <p:spPr bwMode="auto">
              <a:xfrm>
                <a:off x="10536656"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9" name="Oval 472">
                <a:extLst>
                  <a:ext uri="{FF2B5EF4-FFF2-40B4-BE49-F238E27FC236}">
                    <a16:creationId xmlns:a16="http://schemas.microsoft.com/office/drawing/2014/main" id="{0E158606-7B7B-47C1-A30E-1A89E113758D}"/>
                  </a:ext>
                </a:extLst>
              </p:cNvPr>
              <p:cNvSpPr>
                <a:spLocks noChangeArrowheads="1"/>
              </p:cNvSpPr>
              <p:nvPr/>
            </p:nvSpPr>
            <p:spPr bwMode="auto">
              <a:xfrm>
                <a:off x="10549589" y="47505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6" name="Oval 479">
                <a:extLst>
                  <a:ext uri="{FF2B5EF4-FFF2-40B4-BE49-F238E27FC236}">
                    <a16:creationId xmlns:a16="http://schemas.microsoft.com/office/drawing/2014/main" id="{09480C76-7745-4A48-BCE2-06D39C67F35E}"/>
                  </a:ext>
                </a:extLst>
              </p:cNvPr>
              <p:cNvSpPr>
                <a:spLocks noChangeArrowheads="1"/>
              </p:cNvSpPr>
              <p:nvPr/>
            </p:nvSpPr>
            <p:spPr bwMode="auto">
              <a:xfrm>
                <a:off x="10536656"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7" name="Oval 480">
                <a:extLst>
                  <a:ext uri="{FF2B5EF4-FFF2-40B4-BE49-F238E27FC236}">
                    <a16:creationId xmlns:a16="http://schemas.microsoft.com/office/drawing/2014/main" id="{EB7D19CB-AEB1-425C-BF9E-D772E33D9D98}"/>
                  </a:ext>
                </a:extLst>
              </p:cNvPr>
              <p:cNvSpPr>
                <a:spLocks noChangeArrowheads="1"/>
              </p:cNvSpPr>
              <p:nvPr/>
            </p:nvSpPr>
            <p:spPr bwMode="auto">
              <a:xfrm>
                <a:off x="10549589" y="47598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4" name="Oval 487">
                <a:extLst>
                  <a:ext uri="{FF2B5EF4-FFF2-40B4-BE49-F238E27FC236}">
                    <a16:creationId xmlns:a16="http://schemas.microsoft.com/office/drawing/2014/main" id="{85FB2B20-64AE-4A7F-BE42-CEFBC0D8018A}"/>
                  </a:ext>
                </a:extLst>
              </p:cNvPr>
              <p:cNvSpPr>
                <a:spLocks noChangeArrowheads="1"/>
              </p:cNvSpPr>
              <p:nvPr/>
            </p:nvSpPr>
            <p:spPr bwMode="auto">
              <a:xfrm>
                <a:off x="10536656"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5" name="Oval 488">
                <a:extLst>
                  <a:ext uri="{FF2B5EF4-FFF2-40B4-BE49-F238E27FC236}">
                    <a16:creationId xmlns:a16="http://schemas.microsoft.com/office/drawing/2014/main" id="{823ED045-F875-4C64-817D-74817B181B35}"/>
                  </a:ext>
                </a:extLst>
              </p:cNvPr>
              <p:cNvSpPr>
                <a:spLocks noChangeArrowheads="1"/>
              </p:cNvSpPr>
              <p:nvPr/>
            </p:nvSpPr>
            <p:spPr bwMode="auto">
              <a:xfrm>
                <a:off x="10549589"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2" name="Oval 495">
                <a:extLst>
                  <a:ext uri="{FF2B5EF4-FFF2-40B4-BE49-F238E27FC236}">
                    <a16:creationId xmlns:a16="http://schemas.microsoft.com/office/drawing/2014/main" id="{CA3B5576-5F50-4442-96D6-3E7C7F4FD9C9}"/>
                  </a:ext>
                </a:extLst>
              </p:cNvPr>
              <p:cNvSpPr>
                <a:spLocks noChangeArrowheads="1"/>
              </p:cNvSpPr>
              <p:nvPr/>
            </p:nvSpPr>
            <p:spPr bwMode="auto">
              <a:xfrm>
                <a:off x="10536656"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3" name="Oval 496">
                <a:extLst>
                  <a:ext uri="{FF2B5EF4-FFF2-40B4-BE49-F238E27FC236}">
                    <a16:creationId xmlns:a16="http://schemas.microsoft.com/office/drawing/2014/main" id="{444CABDF-C75C-43B6-9186-A7404A453399}"/>
                  </a:ext>
                </a:extLst>
              </p:cNvPr>
              <p:cNvSpPr>
                <a:spLocks noChangeArrowheads="1"/>
              </p:cNvSpPr>
              <p:nvPr/>
            </p:nvSpPr>
            <p:spPr bwMode="auto">
              <a:xfrm>
                <a:off x="10549589"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0" name="Oval 503">
                <a:extLst>
                  <a:ext uri="{FF2B5EF4-FFF2-40B4-BE49-F238E27FC236}">
                    <a16:creationId xmlns:a16="http://schemas.microsoft.com/office/drawing/2014/main" id="{28D01067-E1DA-4329-BEB1-1F017C4129FB}"/>
                  </a:ext>
                </a:extLst>
              </p:cNvPr>
              <p:cNvSpPr>
                <a:spLocks noChangeArrowheads="1"/>
              </p:cNvSpPr>
              <p:nvPr/>
            </p:nvSpPr>
            <p:spPr bwMode="auto">
              <a:xfrm>
                <a:off x="10536656"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1" name="Oval 504">
                <a:extLst>
                  <a:ext uri="{FF2B5EF4-FFF2-40B4-BE49-F238E27FC236}">
                    <a16:creationId xmlns:a16="http://schemas.microsoft.com/office/drawing/2014/main" id="{0A5534E9-638F-44E1-93AD-6958231065A2}"/>
                  </a:ext>
                </a:extLst>
              </p:cNvPr>
              <p:cNvSpPr>
                <a:spLocks noChangeArrowheads="1"/>
              </p:cNvSpPr>
              <p:nvPr/>
            </p:nvSpPr>
            <p:spPr bwMode="auto">
              <a:xfrm>
                <a:off x="10549589" y="4794101"/>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8" name="Oval 511">
                <a:extLst>
                  <a:ext uri="{FF2B5EF4-FFF2-40B4-BE49-F238E27FC236}">
                    <a16:creationId xmlns:a16="http://schemas.microsoft.com/office/drawing/2014/main" id="{968F4EAD-57E9-425C-934B-BBC6BB30F9F0}"/>
                  </a:ext>
                </a:extLst>
              </p:cNvPr>
              <p:cNvSpPr>
                <a:spLocks noChangeArrowheads="1"/>
              </p:cNvSpPr>
              <p:nvPr/>
            </p:nvSpPr>
            <p:spPr bwMode="auto">
              <a:xfrm>
                <a:off x="10536656"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9" name="Oval 512">
                <a:extLst>
                  <a:ext uri="{FF2B5EF4-FFF2-40B4-BE49-F238E27FC236}">
                    <a16:creationId xmlns:a16="http://schemas.microsoft.com/office/drawing/2014/main" id="{900BDA57-6318-4A63-8309-DFB133A59B57}"/>
                  </a:ext>
                </a:extLst>
              </p:cNvPr>
              <p:cNvSpPr>
                <a:spLocks noChangeArrowheads="1"/>
              </p:cNvSpPr>
              <p:nvPr/>
            </p:nvSpPr>
            <p:spPr bwMode="auto">
              <a:xfrm>
                <a:off x="10549589" y="48039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6" name="Oval 519">
                <a:extLst>
                  <a:ext uri="{FF2B5EF4-FFF2-40B4-BE49-F238E27FC236}">
                    <a16:creationId xmlns:a16="http://schemas.microsoft.com/office/drawing/2014/main" id="{74A41ECB-8025-4107-919A-C1996B5D7889}"/>
                  </a:ext>
                </a:extLst>
              </p:cNvPr>
              <p:cNvSpPr>
                <a:spLocks noChangeArrowheads="1"/>
              </p:cNvSpPr>
              <p:nvPr/>
            </p:nvSpPr>
            <p:spPr bwMode="auto">
              <a:xfrm>
                <a:off x="10536656"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7" name="Oval 520">
                <a:extLst>
                  <a:ext uri="{FF2B5EF4-FFF2-40B4-BE49-F238E27FC236}">
                    <a16:creationId xmlns:a16="http://schemas.microsoft.com/office/drawing/2014/main" id="{4950B301-95A3-4D88-9693-4F2160B27CB5}"/>
                  </a:ext>
                </a:extLst>
              </p:cNvPr>
              <p:cNvSpPr>
                <a:spLocks noChangeArrowheads="1"/>
              </p:cNvSpPr>
              <p:nvPr/>
            </p:nvSpPr>
            <p:spPr bwMode="auto">
              <a:xfrm>
                <a:off x="10549589"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8" name="Freeform 521">
                <a:extLst>
                  <a:ext uri="{FF2B5EF4-FFF2-40B4-BE49-F238E27FC236}">
                    <a16:creationId xmlns:a16="http://schemas.microsoft.com/office/drawing/2014/main" id="{0C65F7CC-5CBC-4F00-8CEA-CC9628E17C04}"/>
                  </a:ext>
                </a:extLst>
              </p:cNvPr>
              <p:cNvSpPr>
                <a:spLocks/>
              </p:cNvSpPr>
              <p:nvPr/>
            </p:nvSpPr>
            <p:spPr bwMode="auto">
              <a:xfrm>
                <a:off x="10657902" y="3950590"/>
                <a:ext cx="470431"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1" y="0"/>
                      <a:pt x="2" y="0"/>
                    </a:cubicBezTo>
                    <a:cubicBezTo>
                      <a:pt x="175" y="0"/>
                      <a:pt x="175" y="0"/>
                      <a:pt x="175" y="0"/>
                    </a:cubicBezTo>
                    <a:cubicBezTo>
                      <a:pt x="177"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9" name="Rectangle 522">
                <a:extLst>
                  <a:ext uri="{FF2B5EF4-FFF2-40B4-BE49-F238E27FC236}">
                    <a16:creationId xmlns:a16="http://schemas.microsoft.com/office/drawing/2014/main" id="{2E1C340A-E6DB-48D6-A39D-645990EF5506}"/>
                  </a:ext>
                </a:extLst>
              </p:cNvPr>
              <p:cNvSpPr>
                <a:spLocks noChangeArrowheads="1"/>
              </p:cNvSpPr>
              <p:nvPr/>
            </p:nvSpPr>
            <p:spPr bwMode="auto">
              <a:xfrm>
                <a:off x="10674068" y="3969266"/>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0" name="Rectangle 523">
                <a:extLst>
                  <a:ext uri="{FF2B5EF4-FFF2-40B4-BE49-F238E27FC236}">
                    <a16:creationId xmlns:a16="http://schemas.microsoft.com/office/drawing/2014/main" id="{7DD34492-B391-47BB-AB4E-4B5CAC2C77FA}"/>
                  </a:ext>
                </a:extLst>
              </p:cNvPr>
              <p:cNvSpPr>
                <a:spLocks noChangeArrowheads="1"/>
              </p:cNvSpPr>
              <p:nvPr/>
            </p:nvSpPr>
            <p:spPr bwMode="auto">
              <a:xfrm>
                <a:off x="10685384"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1" name="Rectangle 524">
                <a:extLst>
                  <a:ext uri="{FF2B5EF4-FFF2-40B4-BE49-F238E27FC236}">
                    <a16:creationId xmlns:a16="http://schemas.microsoft.com/office/drawing/2014/main" id="{652F4721-6AFB-455B-B2E2-E46C9723B170}"/>
                  </a:ext>
                </a:extLst>
              </p:cNvPr>
              <p:cNvSpPr>
                <a:spLocks noChangeArrowheads="1"/>
              </p:cNvSpPr>
              <p:nvPr/>
            </p:nvSpPr>
            <p:spPr bwMode="auto">
              <a:xfrm>
                <a:off x="10695083" y="398171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2" name="Rectangle 525">
                <a:extLst>
                  <a:ext uri="{FF2B5EF4-FFF2-40B4-BE49-F238E27FC236}">
                    <a16:creationId xmlns:a16="http://schemas.microsoft.com/office/drawing/2014/main" id="{8F64B1DD-87FA-4787-AB7D-3CB925CEF267}"/>
                  </a:ext>
                </a:extLst>
              </p:cNvPr>
              <p:cNvSpPr>
                <a:spLocks noChangeArrowheads="1"/>
              </p:cNvSpPr>
              <p:nvPr/>
            </p:nvSpPr>
            <p:spPr bwMode="auto">
              <a:xfrm>
                <a:off x="10706400"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3" name="Rectangle 526">
                <a:extLst>
                  <a:ext uri="{FF2B5EF4-FFF2-40B4-BE49-F238E27FC236}">
                    <a16:creationId xmlns:a16="http://schemas.microsoft.com/office/drawing/2014/main" id="{CA6737F2-9635-4C1E-B296-3F6CA7F6E836}"/>
                  </a:ext>
                </a:extLst>
              </p:cNvPr>
              <p:cNvSpPr>
                <a:spLocks noChangeArrowheads="1"/>
              </p:cNvSpPr>
              <p:nvPr/>
            </p:nvSpPr>
            <p:spPr bwMode="auto">
              <a:xfrm>
                <a:off x="10716099" y="398171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4" name="Rectangle 527">
                <a:extLst>
                  <a:ext uri="{FF2B5EF4-FFF2-40B4-BE49-F238E27FC236}">
                    <a16:creationId xmlns:a16="http://schemas.microsoft.com/office/drawing/2014/main" id="{0BED9F6A-9AD6-42B9-B211-2DDF05DE7ACD}"/>
                  </a:ext>
                </a:extLst>
              </p:cNvPr>
              <p:cNvSpPr>
                <a:spLocks noChangeArrowheads="1"/>
              </p:cNvSpPr>
              <p:nvPr/>
            </p:nvSpPr>
            <p:spPr bwMode="auto">
              <a:xfrm>
                <a:off x="10727416"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5" name="Rectangle 528">
                <a:extLst>
                  <a:ext uri="{FF2B5EF4-FFF2-40B4-BE49-F238E27FC236}">
                    <a16:creationId xmlns:a16="http://schemas.microsoft.com/office/drawing/2014/main" id="{6226EFE2-0B28-4BDB-A2FB-C4F7A77128A8}"/>
                  </a:ext>
                </a:extLst>
              </p:cNvPr>
              <p:cNvSpPr>
                <a:spLocks noChangeArrowheads="1"/>
              </p:cNvSpPr>
              <p:nvPr/>
            </p:nvSpPr>
            <p:spPr bwMode="auto">
              <a:xfrm>
                <a:off x="10738732"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6" name="Oval 529">
                <a:extLst>
                  <a:ext uri="{FF2B5EF4-FFF2-40B4-BE49-F238E27FC236}">
                    <a16:creationId xmlns:a16="http://schemas.microsoft.com/office/drawing/2014/main" id="{29545431-D6EB-479A-8BCB-2B24145AC409}"/>
                  </a:ext>
                </a:extLst>
              </p:cNvPr>
              <p:cNvSpPr>
                <a:spLocks noChangeArrowheads="1"/>
              </p:cNvSpPr>
              <p:nvPr/>
            </p:nvSpPr>
            <p:spPr bwMode="auto">
              <a:xfrm>
                <a:off x="11070133" y="3994166"/>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7" name="Rectangle 530">
                <a:extLst>
                  <a:ext uri="{FF2B5EF4-FFF2-40B4-BE49-F238E27FC236}">
                    <a16:creationId xmlns:a16="http://schemas.microsoft.com/office/drawing/2014/main" id="{DD12F7F2-1E30-47E2-BBB4-88C66722DF1E}"/>
                  </a:ext>
                </a:extLst>
              </p:cNvPr>
              <p:cNvSpPr>
                <a:spLocks noChangeArrowheads="1"/>
              </p:cNvSpPr>
              <p:nvPr/>
            </p:nvSpPr>
            <p:spPr bwMode="auto">
              <a:xfrm>
                <a:off x="10674068" y="4050193"/>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8" name="Rectangle 531">
                <a:extLst>
                  <a:ext uri="{FF2B5EF4-FFF2-40B4-BE49-F238E27FC236}">
                    <a16:creationId xmlns:a16="http://schemas.microsoft.com/office/drawing/2014/main" id="{82112594-5121-493E-AFAF-569705464B4E}"/>
                  </a:ext>
                </a:extLst>
              </p:cNvPr>
              <p:cNvSpPr>
                <a:spLocks noChangeArrowheads="1"/>
              </p:cNvSpPr>
              <p:nvPr/>
            </p:nvSpPr>
            <p:spPr bwMode="auto">
              <a:xfrm>
                <a:off x="10685384"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9" name="Rectangle 532">
                <a:extLst>
                  <a:ext uri="{FF2B5EF4-FFF2-40B4-BE49-F238E27FC236}">
                    <a16:creationId xmlns:a16="http://schemas.microsoft.com/office/drawing/2014/main" id="{C4D1F250-ABE3-415C-A21C-F8EC032F4651}"/>
                  </a:ext>
                </a:extLst>
              </p:cNvPr>
              <p:cNvSpPr>
                <a:spLocks noChangeArrowheads="1"/>
              </p:cNvSpPr>
              <p:nvPr/>
            </p:nvSpPr>
            <p:spPr bwMode="auto">
              <a:xfrm>
                <a:off x="10695083" y="406264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0" name="Rectangle 533">
                <a:extLst>
                  <a:ext uri="{FF2B5EF4-FFF2-40B4-BE49-F238E27FC236}">
                    <a16:creationId xmlns:a16="http://schemas.microsoft.com/office/drawing/2014/main" id="{BC7510AE-F3BE-4090-97B8-F4404C9EC4D5}"/>
                  </a:ext>
                </a:extLst>
              </p:cNvPr>
              <p:cNvSpPr>
                <a:spLocks noChangeArrowheads="1"/>
              </p:cNvSpPr>
              <p:nvPr/>
            </p:nvSpPr>
            <p:spPr bwMode="auto">
              <a:xfrm>
                <a:off x="10706400"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1" name="Rectangle 534">
                <a:extLst>
                  <a:ext uri="{FF2B5EF4-FFF2-40B4-BE49-F238E27FC236}">
                    <a16:creationId xmlns:a16="http://schemas.microsoft.com/office/drawing/2014/main" id="{F442C734-77D1-4BFA-A674-2F4E659ADC4E}"/>
                  </a:ext>
                </a:extLst>
              </p:cNvPr>
              <p:cNvSpPr>
                <a:spLocks noChangeArrowheads="1"/>
              </p:cNvSpPr>
              <p:nvPr/>
            </p:nvSpPr>
            <p:spPr bwMode="auto">
              <a:xfrm>
                <a:off x="10716099" y="406264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2" name="Rectangle 535">
                <a:extLst>
                  <a:ext uri="{FF2B5EF4-FFF2-40B4-BE49-F238E27FC236}">
                    <a16:creationId xmlns:a16="http://schemas.microsoft.com/office/drawing/2014/main" id="{F7B6029D-24F1-4938-AADD-2FC19A35AD24}"/>
                  </a:ext>
                </a:extLst>
              </p:cNvPr>
              <p:cNvSpPr>
                <a:spLocks noChangeArrowheads="1"/>
              </p:cNvSpPr>
              <p:nvPr/>
            </p:nvSpPr>
            <p:spPr bwMode="auto">
              <a:xfrm>
                <a:off x="10727416"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3" name="Rectangle 536">
                <a:extLst>
                  <a:ext uri="{FF2B5EF4-FFF2-40B4-BE49-F238E27FC236}">
                    <a16:creationId xmlns:a16="http://schemas.microsoft.com/office/drawing/2014/main" id="{81679B4B-CDB9-46E4-B870-DEC527D62E20}"/>
                  </a:ext>
                </a:extLst>
              </p:cNvPr>
              <p:cNvSpPr>
                <a:spLocks noChangeArrowheads="1"/>
              </p:cNvSpPr>
              <p:nvPr/>
            </p:nvSpPr>
            <p:spPr bwMode="auto">
              <a:xfrm>
                <a:off x="10738732"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4" name="Oval 537">
                <a:extLst>
                  <a:ext uri="{FF2B5EF4-FFF2-40B4-BE49-F238E27FC236}">
                    <a16:creationId xmlns:a16="http://schemas.microsoft.com/office/drawing/2014/main" id="{CC3F3354-CE3A-49A1-AFA1-702FECCBFAE1}"/>
                  </a:ext>
                </a:extLst>
              </p:cNvPr>
              <p:cNvSpPr>
                <a:spLocks noChangeArrowheads="1"/>
              </p:cNvSpPr>
              <p:nvPr/>
            </p:nvSpPr>
            <p:spPr bwMode="auto">
              <a:xfrm>
                <a:off x="11070133" y="4076650"/>
                <a:ext cx="17783"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5" name="Rectangle 538">
                <a:extLst>
                  <a:ext uri="{FF2B5EF4-FFF2-40B4-BE49-F238E27FC236}">
                    <a16:creationId xmlns:a16="http://schemas.microsoft.com/office/drawing/2014/main" id="{9981838B-DD98-4F44-BABD-B8DBC0C26A70}"/>
                  </a:ext>
                </a:extLst>
              </p:cNvPr>
              <p:cNvSpPr>
                <a:spLocks noChangeArrowheads="1"/>
              </p:cNvSpPr>
              <p:nvPr/>
            </p:nvSpPr>
            <p:spPr bwMode="auto">
              <a:xfrm>
                <a:off x="10674068" y="4134232"/>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6" name="Rectangle 539">
                <a:extLst>
                  <a:ext uri="{FF2B5EF4-FFF2-40B4-BE49-F238E27FC236}">
                    <a16:creationId xmlns:a16="http://schemas.microsoft.com/office/drawing/2014/main" id="{76E5A421-217F-44E3-814F-B3B11449AE37}"/>
                  </a:ext>
                </a:extLst>
              </p:cNvPr>
              <p:cNvSpPr>
                <a:spLocks noChangeArrowheads="1"/>
              </p:cNvSpPr>
              <p:nvPr/>
            </p:nvSpPr>
            <p:spPr bwMode="auto">
              <a:xfrm>
                <a:off x="10685384"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7" name="Rectangle 540">
                <a:extLst>
                  <a:ext uri="{FF2B5EF4-FFF2-40B4-BE49-F238E27FC236}">
                    <a16:creationId xmlns:a16="http://schemas.microsoft.com/office/drawing/2014/main" id="{6B642FD3-93FF-4524-80E1-16B55F0AF9BE}"/>
                  </a:ext>
                </a:extLst>
              </p:cNvPr>
              <p:cNvSpPr>
                <a:spLocks noChangeArrowheads="1"/>
              </p:cNvSpPr>
              <p:nvPr/>
            </p:nvSpPr>
            <p:spPr bwMode="auto">
              <a:xfrm>
                <a:off x="10695083"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8" name="Rectangle 541">
                <a:extLst>
                  <a:ext uri="{FF2B5EF4-FFF2-40B4-BE49-F238E27FC236}">
                    <a16:creationId xmlns:a16="http://schemas.microsoft.com/office/drawing/2014/main" id="{60C728AB-FDED-4F73-8FC1-0FE7A52F4E63}"/>
                  </a:ext>
                </a:extLst>
              </p:cNvPr>
              <p:cNvSpPr>
                <a:spLocks noChangeArrowheads="1"/>
              </p:cNvSpPr>
              <p:nvPr/>
            </p:nvSpPr>
            <p:spPr bwMode="auto">
              <a:xfrm>
                <a:off x="10706400"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9" name="Rectangle 542">
                <a:extLst>
                  <a:ext uri="{FF2B5EF4-FFF2-40B4-BE49-F238E27FC236}">
                    <a16:creationId xmlns:a16="http://schemas.microsoft.com/office/drawing/2014/main" id="{E08B3BE9-7F52-4838-ADDC-C4E204B33943}"/>
                  </a:ext>
                </a:extLst>
              </p:cNvPr>
              <p:cNvSpPr>
                <a:spLocks noChangeArrowheads="1"/>
              </p:cNvSpPr>
              <p:nvPr/>
            </p:nvSpPr>
            <p:spPr bwMode="auto">
              <a:xfrm>
                <a:off x="10716099"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0" name="Rectangle 543">
                <a:extLst>
                  <a:ext uri="{FF2B5EF4-FFF2-40B4-BE49-F238E27FC236}">
                    <a16:creationId xmlns:a16="http://schemas.microsoft.com/office/drawing/2014/main" id="{E7AF2C91-304B-4A48-9B27-6C0B53A4FEA2}"/>
                  </a:ext>
                </a:extLst>
              </p:cNvPr>
              <p:cNvSpPr>
                <a:spLocks noChangeArrowheads="1"/>
              </p:cNvSpPr>
              <p:nvPr/>
            </p:nvSpPr>
            <p:spPr bwMode="auto">
              <a:xfrm>
                <a:off x="10727416"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1" name="Rectangle 544">
                <a:extLst>
                  <a:ext uri="{FF2B5EF4-FFF2-40B4-BE49-F238E27FC236}">
                    <a16:creationId xmlns:a16="http://schemas.microsoft.com/office/drawing/2014/main" id="{7E9F6D0A-7185-41E6-BA5A-C8CEB2984336}"/>
                  </a:ext>
                </a:extLst>
              </p:cNvPr>
              <p:cNvSpPr>
                <a:spLocks noChangeArrowheads="1"/>
              </p:cNvSpPr>
              <p:nvPr/>
            </p:nvSpPr>
            <p:spPr bwMode="auto">
              <a:xfrm>
                <a:off x="10738732"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2" name="Oval 545">
                <a:extLst>
                  <a:ext uri="{FF2B5EF4-FFF2-40B4-BE49-F238E27FC236}">
                    <a16:creationId xmlns:a16="http://schemas.microsoft.com/office/drawing/2014/main" id="{C85D71AD-CB67-4549-9B99-F5624A7ECE70}"/>
                  </a:ext>
                </a:extLst>
              </p:cNvPr>
              <p:cNvSpPr>
                <a:spLocks noChangeArrowheads="1"/>
              </p:cNvSpPr>
              <p:nvPr/>
            </p:nvSpPr>
            <p:spPr bwMode="auto">
              <a:xfrm>
                <a:off x="11070133" y="4157577"/>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3" name="Rectangle 546">
                <a:extLst>
                  <a:ext uri="{FF2B5EF4-FFF2-40B4-BE49-F238E27FC236}">
                    <a16:creationId xmlns:a16="http://schemas.microsoft.com/office/drawing/2014/main" id="{BF76AF17-F488-4823-BA90-A265BD203285}"/>
                  </a:ext>
                </a:extLst>
              </p:cNvPr>
              <p:cNvSpPr>
                <a:spLocks noChangeArrowheads="1"/>
              </p:cNvSpPr>
              <p:nvPr/>
            </p:nvSpPr>
            <p:spPr bwMode="auto">
              <a:xfrm>
                <a:off x="10674068" y="421671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4" name="Rectangle 547">
                <a:extLst>
                  <a:ext uri="{FF2B5EF4-FFF2-40B4-BE49-F238E27FC236}">
                    <a16:creationId xmlns:a16="http://schemas.microsoft.com/office/drawing/2014/main" id="{C2FBAF82-A9FE-412D-AF0D-E0D1A0DD9203}"/>
                  </a:ext>
                </a:extLst>
              </p:cNvPr>
              <p:cNvSpPr>
                <a:spLocks noChangeArrowheads="1"/>
              </p:cNvSpPr>
              <p:nvPr/>
            </p:nvSpPr>
            <p:spPr bwMode="auto">
              <a:xfrm>
                <a:off x="10685384"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5" name="Rectangle 548">
                <a:extLst>
                  <a:ext uri="{FF2B5EF4-FFF2-40B4-BE49-F238E27FC236}">
                    <a16:creationId xmlns:a16="http://schemas.microsoft.com/office/drawing/2014/main" id="{06A86182-050E-49C4-AEC4-1E374AB38675}"/>
                  </a:ext>
                </a:extLst>
              </p:cNvPr>
              <p:cNvSpPr>
                <a:spLocks noChangeArrowheads="1"/>
              </p:cNvSpPr>
              <p:nvPr/>
            </p:nvSpPr>
            <p:spPr bwMode="auto">
              <a:xfrm>
                <a:off x="10695083"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6" name="Rectangle 549">
                <a:extLst>
                  <a:ext uri="{FF2B5EF4-FFF2-40B4-BE49-F238E27FC236}">
                    <a16:creationId xmlns:a16="http://schemas.microsoft.com/office/drawing/2014/main" id="{BFD63D01-2902-4136-8405-AB7BF4044849}"/>
                  </a:ext>
                </a:extLst>
              </p:cNvPr>
              <p:cNvSpPr>
                <a:spLocks noChangeArrowheads="1"/>
              </p:cNvSpPr>
              <p:nvPr/>
            </p:nvSpPr>
            <p:spPr bwMode="auto">
              <a:xfrm>
                <a:off x="10706400"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7" name="Rectangle 550">
                <a:extLst>
                  <a:ext uri="{FF2B5EF4-FFF2-40B4-BE49-F238E27FC236}">
                    <a16:creationId xmlns:a16="http://schemas.microsoft.com/office/drawing/2014/main" id="{436AB52D-CDD6-4738-929C-8C94B9ED7795}"/>
                  </a:ext>
                </a:extLst>
              </p:cNvPr>
              <p:cNvSpPr>
                <a:spLocks noChangeArrowheads="1"/>
              </p:cNvSpPr>
              <p:nvPr/>
            </p:nvSpPr>
            <p:spPr bwMode="auto">
              <a:xfrm>
                <a:off x="10716099"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8" name="Rectangle 551">
                <a:extLst>
                  <a:ext uri="{FF2B5EF4-FFF2-40B4-BE49-F238E27FC236}">
                    <a16:creationId xmlns:a16="http://schemas.microsoft.com/office/drawing/2014/main" id="{F8D9C571-1046-417F-A28C-EB0ABEF65B3E}"/>
                  </a:ext>
                </a:extLst>
              </p:cNvPr>
              <p:cNvSpPr>
                <a:spLocks noChangeArrowheads="1"/>
              </p:cNvSpPr>
              <p:nvPr/>
            </p:nvSpPr>
            <p:spPr bwMode="auto">
              <a:xfrm>
                <a:off x="10727416"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9" name="Rectangle 552">
                <a:extLst>
                  <a:ext uri="{FF2B5EF4-FFF2-40B4-BE49-F238E27FC236}">
                    <a16:creationId xmlns:a16="http://schemas.microsoft.com/office/drawing/2014/main" id="{FA61ABA3-8DE6-412A-96EC-96C60BDAACB0}"/>
                  </a:ext>
                </a:extLst>
              </p:cNvPr>
              <p:cNvSpPr>
                <a:spLocks noChangeArrowheads="1"/>
              </p:cNvSpPr>
              <p:nvPr/>
            </p:nvSpPr>
            <p:spPr bwMode="auto">
              <a:xfrm>
                <a:off x="10738732"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0" name="Oval 553">
                <a:extLst>
                  <a:ext uri="{FF2B5EF4-FFF2-40B4-BE49-F238E27FC236}">
                    <a16:creationId xmlns:a16="http://schemas.microsoft.com/office/drawing/2014/main" id="{123535E8-94D4-46CA-AF8A-04C87D9E9D10}"/>
                  </a:ext>
                </a:extLst>
              </p:cNvPr>
              <p:cNvSpPr>
                <a:spLocks noChangeArrowheads="1"/>
              </p:cNvSpPr>
              <p:nvPr/>
            </p:nvSpPr>
            <p:spPr bwMode="auto">
              <a:xfrm>
                <a:off x="11070133" y="4241618"/>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1" name="Rectangle 554">
                <a:extLst>
                  <a:ext uri="{FF2B5EF4-FFF2-40B4-BE49-F238E27FC236}">
                    <a16:creationId xmlns:a16="http://schemas.microsoft.com/office/drawing/2014/main" id="{7DF7792E-D5A5-4A08-8639-B4AFAD114931}"/>
                  </a:ext>
                </a:extLst>
              </p:cNvPr>
              <p:cNvSpPr>
                <a:spLocks noChangeArrowheads="1"/>
              </p:cNvSpPr>
              <p:nvPr/>
            </p:nvSpPr>
            <p:spPr bwMode="auto">
              <a:xfrm>
                <a:off x="10674068" y="429764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2" name="Rectangle 555">
                <a:extLst>
                  <a:ext uri="{FF2B5EF4-FFF2-40B4-BE49-F238E27FC236}">
                    <a16:creationId xmlns:a16="http://schemas.microsoft.com/office/drawing/2014/main" id="{EEE6A3CE-06DB-4E71-811D-09DF11C4D6A8}"/>
                  </a:ext>
                </a:extLst>
              </p:cNvPr>
              <p:cNvSpPr>
                <a:spLocks noChangeArrowheads="1"/>
              </p:cNvSpPr>
              <p:nvPr/>
            </p:nvSpPr>
            <p:spPr bwMode="auto">
              <a:xfrm>
                <a:off x="10685384"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3" name="Rectangle 556">
                <a:extLst>
                  <a:ext uri="{FF2B5EF4-FFF2-40B4-BE49-F238E27FC236}">
                    <a16:creationId xmlns:a16="http://schemas.microsoft.com/office/drawing/2014/main" id="{EAAF5139-3E4D-404A-AD37-CF039B2CD245}"/>
                  </a:ext>
                </a:extLst>
              </p:cNvPr>
              <p:cNvSpPr>
                <a:spLocks noChangeArrowheads="1"/>
              </p:cNvSpPr>
              <p:nvPr/>
            </p:nvSpPr>
            <p:spPr bwMode="auto">
              <a:xfrm>
                <a:off x="10695083" y="4311650"/>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4" name="Rectangle 557">
                <a:extLst>
                  <a:ext uri="{FF2B5EF4-FFF2-40B4-BE49-F238E27FC236}">
                    <a16:creationId xmlns:a16="http://schemas.microsoft.com/office/drawing/2014/main" id="{2AA042D5-EEF8-403C-BE2D-7D29161F4237}"/>
                  </a:ext>
                </a:extLst>
              </p:cNvPr>
              <p:cNvSpPr>
                <a:spLocks noChangeArrowheads="1"/>
              </p:cNvSpPr>
              <p:nvPr/>
            </p:nvSpPr>
            <p:spPr bwMode="auto">
              <a:xfrm>
                <a:off x="10706400"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5" name="Rectangle 558">
                <a:extLst>
                  <a:ext uri="{FF2B5EF4-FFF2-40B4-BE49-F238E27FC236}">
                    <a16:creationId xmlns:a16="http://schemas.microsoft.com/office/drawing/2014/main" id="{18564534-069F-4D80-9277-807430597BE6}"/>
                  </a:ext>
                </a:extLst>
              </p:cNvPr>
              <p:cNvSpPr>
                <a:spLocks noChangeArrowheads="1"/>
              </p:cNvSpPr>
              <p:nvPr/>
            </p:nvSpPr>
            <p:spPr bwMode="auto">
              <a:xfrm>
                <a:off x="10716099" y="4311650"/>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6" name="Rectangle 559">
                <a:extLst>
                  <a:ext uri="{FF2B5EF4-FFF2-40B4-BE49-F238E27FC236}">
                    <a16:creationId xmlns:a16="http://schemas.microsoft.com/office/drawing/2014/main" id="{479128C7-C858-437C-BAB1-CB986973395D}"/>
                  </a:ext>
                </a:extLst>
              </p:cNvPr>
              <p:cNvSpPr>
                <a:spLocks noChangeArrowheads="1"/>
              </p:cNvSpPr>
              <p:nvPr/>
            </p:nvSpPr>
            <p:spPr bwMode="auto">
              <a:xfrm>
                <a:off x="10727416"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7" name="Rectangle 560">
                <a:extLst>
                  <a:ext uri="{FF2B5EF4-FFF2-40B4-BE49-F238E27FC236}">
                    <a16:creationId xmlns:a16="http://schemas.microsoft.com/office/drawing/2014/main" id="{992CF5FC-BE48-455A-BDB6-2B334DFEA97D}"/>
                  </a:ext>
                </a:extLst>
              </p:cNvPr>
              <p:cNvSpPr>
                <a:spLocks noChangeArrowheads="1"/>
              </p:cNvSpPr>
              <p:nvPr/>
            </p:nvSpPr>
            <p:spPr bwMode="auto">
              <a:xfrm>
                <a:off x="10738732"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8" name="Oval 561">
                <a:extLst>
                  <a:ext uri="{FF2B5EF4-FFF2-40B4-BE49-F238E27FC236}">
                    <a16:creationId xmlns:a16="http://schemas.microsoft.com/office/drawing/2014/main" id="{1301FA7A-40DF-4D8D-B172-AB3951722A15}"/>
                  </a:ext>
                </a:extLst>
              </p:cNvPr>
              <p:cNvSpPr>
                <a:spLocks noChangeArrowheads="1"/>
              </p:cNvSpPr>
              <p:nvPr/>
            </p:nvSpPr>
            <p:spPr bwMode="auto">
              <a:xfrm>
                <a:off x="11070133" y="4324101"/>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9" name="Rectangle 562">
                <a:extLst>
                  <a:ext uri="{FF2B5EF4-FFF2-40B4-BE49-F238E27FC236}">
                    <a16:creationId xmlns:a16="http://schemas.microsoft.com/office/drawing/2014/main" id="{79565AE9-BE56-46AB-A10D-CB5288C9605C}"/>
                  </a:ext>
                </a:extLst>
              </p:cNvPr>
              <p:cNvSpPr>
                <a:spLocks noChangeArrowheads="1"/>
              </p:cNvSpPr>
              <p:nvPr/>
            </p:nvSpPr>
            <p:spPr bwMode="auto">
              <a:xfrm>
                <a:off x="10674068" y="438168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0" name="Rectangle 563">
                <a:extLst>
                  <a:ext uri="{FF2B5EF4-FFF2-40B4-BE49-F238E27FC236}">
                    <a16:creationId xmlns:a16="http://schemas.microsoft.com/office/drawing/2014/main" id="{A7E9335E-17FD-40E5-979B-DC3EDE91FB61}"/>
                  </a:ext>
                </a:extLst>
              </p:cNvPr>
              <p:cNvSpPr>
                <a:spLocks noChangeArrowheads="1"/>
              </p:cNvSpPr>
              <p:nvPr/>
            </p:nvSpPr>
            <p:spPr bwMode="auto">
              <a:xfrm>
                <a:off x="10685384"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1" name="Rectangle 564">
                <a:extLst>
                  <a:ext uri="{FF2B5EF4-FFF2-40B4-BE49-F238E27FC236}">
                    <a16:creationId xmlns:a16="http://schemas.microsoft.com/office/drawing/2014/main" id="{6A12D6E9-EF61-4EBC-840F-EB6C04BECCCB}"/>
                  </a:ext>
                </a:extLst>
              </p:cNvPr>
              <p:cNvSpPr>
                <a:spLocks noChangeArrowheads="1"/>
              </p:cNvSpPr>
              <p:nvPr/>
            </p:nvSpPr>
            <p:spPr bwMode="auto">
              <a:xfrm>
                <a:off x="10695083" y="439257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2" name="Rectangle 565">
                <a:extLst>
                  <a:ext uri="{FF2B5EF4-FFF2-40B4-BE49-F238E27FC236}">
                    <a16:creationId xmlns:a16="http://schemas.microsoft.com/office/drawing/2014/main" id="{95E6B87E-E76D-4607-B498-712DAD3A1FE0}"/>
                  </a:ext>
                </a:extLst>
              </p:cNvPr>
              <p:cNvSpPr>
                <a:spLocks noChangeArrowheads="1"/>
              </p:cNvSpPr>
              <p:nvPr/>
            </p:nvSpPr>
            <p:spPr bwMode="auto">
              <a:xfrm>
                <a:off x="10706400"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3" name="Rectangle 566">
                <a:extLst>
                  <a:ext uri="{FF2B5EF4-FFF2-40B4-BE49-F238E27FC236}">
                    <a16:creationId xmlns:a16="http://schemas.microsoft.com/office/drawing/2014/main" id="{72B248E8-2A7F-406F-A086-7C46A6D2B93F}"/>
                  </a:ext>
                </a:extLst>
              </p:cNvPr>
              <p:cNvSpPr>
                <a:spLocks noChangeArrowheads="1"/>
              </p:cNvSpPr>
              <p:nvPr/>
            </p:nvSpPr>
            <p:spPr bwMode="auto">
              <a:xfrm>
                <a:off x="10716099" y="439257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4" name="Rectangle 567">
                <a:extLst>
                  <a:ext uri="{FF2B5EF4-FFF2-40B4-BE49-F238E27FC236}">
                    <a16:creationId xmlns:a16="http://schemas.microsoft.com/office/drawing/2014/main" id="{AA342218-C216-4632-AE0E-9382E830EFF6}"/>
                  </a:ext>
                </a:extLst>
              </p:cNvPr>
              <p:cNvSpPr>
                <a:spLocks noChangeArrowheads="1"/>
              </p:cNvSpPr>
              <p:nvPr/>
            </p:nvSpPr>
            <p:spPr bwMode="auto">
              <a:xfrm>
                <a:off x="10727416"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5" name="Rectangle 568">
                <a:extLst>
                  <a:ext uri="{FF2B5EF4-FFF2-40B4-BE49-F238E27FC236}">
                    <a16:creationId xmlns:a16="http://schemas.microsoft.com/office/drawing/2014/main" id="{29F8008C-D0FF-470D-B32C-F56F9BAD27A2}"/>
                  </a:ext>
                </a:extLst>
              </p:cNvPr>
              <p:cNvSpPr>
                <a:spLocks noChangeArrowheads="1"/>
              </p:cNvSpPr>
              <p:nvPr/>
            </p:nvSpPr>
            <p:spPr bwMode="auto">
              <a:xfrm>
                <a:off x="10738732"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6" name="Oval 569">
                <a:extLst>
                  <a:ext uri="{FF2B5EF4-FFF2-40B4-BE49-F238E27FC236}">
                    <a16:creationId xmlns:a16="http://schemas.microsoft.com/office/drawing/2014/main" id="{0166618B-83A3-487E-8647-B7DC723AFC5F}"/>
                  </a:ext>
                </a:extLst>
              </p:cNvPr>
              <p:cNvSpPr>
                <a:spLocks noChangeArrowheads="1"/>
              </p:cNvSpPr>
              <p:nvPr/>
            </p:nvSpPr>
            <p:spPr bwMode="auto">
              <a:xfrm>
                <a:off x="11070133" y="4405027"/>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7" name="Rectangle 570">
                <a:extLst>
                  <a:ext uri="{FF2B5EF4-FFF2-40B4-BE49-F238E27FC236}">
                    <a16:creationId xmlns:a16="http://schemas.microsoft.com/office/drawing/2014/main" id="{4E0025DB-9AA9-4F00-AD00-66E247873332}"/>
                  </a:ext>
                </a:extLst>
              </p:cNvPr>
              <p:cNvSpPr>
                <a:spLocks noChangeArrowheads="1"/>
              </p:cNvSpPr>
              <p:nvPr/>
            </p:nvSpPr>
            <p:spPr bwMode="auto">
              <a:xfrm>
                <a:off x="10674068" y="4464167"/>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8" name="Rectangle 571">
                <a:extLst>
                  <a:ext uri="{FF2B5EF4-FFF2-40B4-BE49-F238E27FC236}">
                    <a16:creationId xmlns:a16="http://schemas.microsoft.com/office/drawing/2014/main" id="{FE6A9A61-E17F-451D-9309-266FC082CA6A}"/>
                  </a:ext>
                </a:extLst>
              </p:cNvPr>
              <p:cNvSpPr>
                <a:spLocks noChangeArrowheads="1"/>
              </p:cNvSpPr>
              <p:nvPr/>
            </p:nvSpPr>
            <p:spPr bwMode="auto">
              <a:xfrm>
                <a:off x="10685384"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9" name="Rectangle 572">
                <a:extLst>
                  <a:ext uri="{FF2B5EF4-FFF2-40B4-BE49-F238E27FC236}">
                    <a16:creationId xmlns:a16="http://schemas.microsoft.com/office/drawing/2014/main" id="{50CF575F-74DF-4B24-BFC8-A781FAD3764D}"/>
                  </a:ext>
                </a:extLst>
              </p:cNvPr>
              <p:cNvSpPr>
                <a:spLocks noChangeArrowheads="1"/>
              </p:cNvSpPr>
              <p:nvPr/>
            </p:nvSpPr>
            <p:spPr bwMode="auto">
              <a:xfrm>
                <a:off x="10695083" y="447661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0" name="Rectangle 573">
                <a:extLst>
                  <a:ext uri="{FF2B5EF4-FFF2-40B4-BE49-F238E27FC236}">
                    <a16:creationId xmlns:a16="http://schemas.microsoft.com/office/drawing/2014/main" id="{164BFFE0-96B0-400F-AE0B-C8A3B4550EA1}"/>
                  </a:ext>
                </a:extLst>
              </p:cNvPr>
              <p:cNvSpPr>
                <a:spLocks noChangeArrowheads="1"/>
              </p:cNvSpPr>
              <p:nvPr/>
            </p:nvSpPr>
            <p:spPr bwMode="auto">
              <a:xfrm>
                <a:off x="10706400"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1" name="Rectangle 574">
                <a:extLst>
                  <a:ext uri="{FF2B5EF4-FFF2-40B4-BE49-F238E27FC236}">
                    <a16:creationId xmlns:a16="http://schemas.microsoft.com/office/drawing/2014/main" id="{9358493B-DA2B-419D-AC0B-CFFBF36AFB8E}"/>
                  </a:ext>
                </a:extLst>
              </p:cNvPr>
              <p:cNvSpPr>
                <a:spLocks noChangeArrowheads="1"/>
              </p:cNvSpPr>
              <p:nvPr/>
            </p:nvSpPr>
            <p:spPr bwMode="auto">
              <a:xfrm>
                <a:off x="10716099" y="447661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2" name="Rectangle 575">
                <a:extLst>
                  <a:ext uri="{FF2B5EF4-FFF2-40B4-BE49-F238E27FC236}">
                    <a16:creationId xmlns:a16="http://schemas.microsoft.com/office/drawing/2014/main" id="{28AC069A-05A6-48BF-BE66-B0AF5587DBBC}"/>
                  </a:ext>
                </a:extLst>
              </p:cNvPr>
              <p:cNvSpPr>
                <a:spLocks noChangeArrowheads="1"/>
              </p:cNvSpPr>
              <p:nvPr/>
            </p:nvSpPr>
            <p:spPr bwMode="auto">
              <a:xfrm>
                <a:off x="10727416"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3" name="Rectangle 576">
                <a:extLst>
                  <a:ext uri="{FF2B5EF4-FFF2-40B4-BE49-F238E27FC236}">
                    <a16:creationId xmlns:a16="http://schemas.microsoft.com/office/drawing/2014/main" id="{289A23B8-D4A0-4C3F-844F-F635DBAFF855}"/>
                  </a:ext>
                </a:extLst>
              </p:cNvPr>
              <p:cNvSpPr>
                <a:spLocks noChangeArrowheads="1"/>
              </p:cNvSpPr>
              <p:nvPr/>
            </p:nvSpPr>
            <p:spPr bwMode="auto">
              <a:xfrm>
                <a:off x="10738732"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4" name="Oval 577">
                <a:extLst>
                  <a:ext uri="{FF2B5EF4-FFF2-40B4-BE49-F238E27FC236}">
                    <a16:creationId xmlns:a16="http://schemas.microsoft.com/office/drawing/2014/main" id="{971E2D51-ED3A-4D81-976B-5604FC1F540C}"/>
                  </a:ext>
                </a:extLst>
              </p:cNvPr>
              <p:cNvSpPr>
                <a:spLocks noChangeArrowheads="1"/>
              </p:cNvSpPr>
              <p:nvPr/>
            </p:nvSpPr>
            <p:spPr bwMode="auto">
              <a:xfrm>
                <a:off x="11070133" y="4489068"/>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5" name="Rectangle 578">
                <a:extLst>
                  <a:ext uri="{FF2B5EF4-FFF2-40B4-BE49-F238E27FC236}">
                    <a16:creationId xmlns:a16="http://schemas.microsoft.com/office/drawing/2014/main" id="{43718260-2278-472E-B440-54D6D954DADD}"/>
                  </a:ext>
                </a:extLst>
              </p:cNvPr>
              <p:cNvSpPr>
                <a:spLocks noChangeArrowheads="1"/>
              </p:cNvSpPr>
              <p:nvPr/>
            </p:nvSpPr>
            <p:spPr bwMode="auto">
              <a:xfrm>
                <a:off x="10674068" y="45450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6" name="Rectangle 579">
                <a:extLst>
                  <a:ext uri="{FF2B5EF4-FFF2-40B4-BE49-F238E27FC236}">
                    <a16:creationId xmlns:a16="http://schemas.microsoft.com/office/drawing/2014/main" id="{D640E54A-7AE6-4C19-9B1B-39AD9E47F42B}"/>
                  </a:ext>
                </a:extLst>
              </p:cNvPr>
              <p:cNvSpPr>
                <a:spLocks noChangeArrowheads="1"/>
              </p:cNvSpPr>
              <p:nvPr/>
            </p:nvSpPr>
            <p:spPr bwMode="auto">
              <a:xfrm>
                <a:off x="10685384"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7" name="Rectangle 580">
                <a:extLst>
                  <a:ext uri="{FF2B5EF4-FFF2-40B4-BE49-F238E27FC236}">
                    <a16:creationId xmlns:a16="http://schemas.microsoft.com/office/drawing/2014/main" id="{8217C9ED-B164-4B4C-9E50-8FD4742872EF}"/>
                  </a:ext>
                </a:extLst>
              </p:cNvPr>
              <p:cNvSpPr>
                <a:spLocks noChangeArrowheads="1"/>
              </p:cNvSpPr>
              <p:nvPr/>
            </p:nvSpPr>
            <p:spPr bwMode="auto">
              <a:xfrm>
                <a:off x="10695083"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8" name="Rectangle 581">
                <a:extLst>
                  <a:ext uri="{FF2B5EF4-FFF2-40B4-BE49-F238E27FC236}">
                    <a16:creationId xmlns:a16="http://schemas.microsoft.com/office/drawing/2014/main" id="{93C8692F-9A43-4E39-A140-743A769F7E9D}"/>
                  </a:ext>
                </a:extLst>
              </p:cNvPr>
              <p:cNvSpPr>
                <a:spLocks noChangeArrowheads="1"/>
              </p:cNvSpPr>
              <p:nvPr/>
            </p:nvSpPr>
            <p:spPr bwMode="auto">
              <a:xfrm>
                <a:off x="10706400"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9" name="Rectangle 582">
                <a:extLst>
                  <a:ext uri="{FF2B5EF4-FFF2-40B4-BE49-F238E27FC236}">
                    <a16:creationId xmlns:a16="http://schemas.microsoft.com/office/drawing/2014/main" id="{019E3675-DCA1-4B4C-9009-763036AE1769}"/>
                  </a:ext>
                </a:extLst>
              </p:cNvPr>
              <p:cNvSpPr>
                <a:spLocks noChangeArrowheads="1"/>
              </p:cNvSpPr>
              <p:nvPr/>
            </p:nvSpPr>
            <p:spPr bwMode="auto">
              <a:xfrm>
                <a:off x="10716099"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0" name="Rectangle 583">
                <a:extLst>
                  <a:ext uri="{FF2B5EF4-FFF2-40B4-BE49-F238E27FC236}">
                    <a16:creationId xmlns:a16="http://schemas.microsoft.com/office/drawing/2014/main" id="{F9EA14E6-9F2E-4D91-B033-93A37C85CAD7}"/>
                  </a:ext>
                </a:extLst>
              </p:cNvPr>
              <p:cNvSpPr>
                <a:spLocks noChangeArrowheads="1"/>
              </p:cNvSpPr>
              <p:nvPr/>
            </p:nvSpPr>
            <p:spPr bwMode="auto">
              <a:xfrm>
                <a:off x="10727416"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1" name="Rectangle 584">
                <a:extLst>
                  <a:ext uri="{FF2B5EF4-FFF2-40B4-BE49-F238E27FC236}">
                    <a16:creationId xmlns:a16="http://schemas.microsoft.com/office/drawing/2014/main" id="{3847557A-A2C3-4E79-94D2-CDD743F1CEDE}"/>
                  </a:ext>
                </a:extLst>
              </p:cNvPr>
              <p:cNvSpPr>
                <a:spLocks noChangeArrowheads="1"/>
              </p:cNvSpPr>
              <p:nvPr/>
            </p:nvSpPr>
            <p:spPr bwMode="auto">
              <a:xfrm>
                <a:off x="10738732"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2" name="Oval 585">
                <a:extLst>
                  <a:ext uri="{FF2B5EF4-FFF2-40B4-BE49-F238E27FC236}">
                    <a16:creationId xmlns:a16="http://schemas.microsoft.com/office/drawing/2014/main" id="{74C8C38F-B1C9-4067-A49F-3F4A7FB299A3}"/>
                  </a:ext>
                </a:extLst>
              </p:cNvPr>
              <p:cNvSpPr>
                <a:spLocks noChangeArrowheads="1"/>
              </p:cNvSpPr>
              <p:nvPr/>
            </p:nvSpPr>
            <p:spPr bwMode="auto">
              <a:xfrm>
                <a:off x="11070133" y="4571552"/>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3" name="Rectangle 586">
                <a:extLst>
                  <a:ext uri="{FF2B5EF4-FFF2-40B4-BE49-F238E27FC236}">
                    <a16:creationId xmlns:a16="http://schemas.microsoft.com/office/drawing/2014/main" id="{4306659F-3302-480E-BCFF-C20931DDE6A4}"/>
                  </a:ext>
                </a:extLst>
              </p:cNvPr>
              <p:cNvSpPr>
                <a:spLocks noChangeArrowheads="1"/>
              </p:cNvSpPr>
              <p:nvPr/>
            </p:nvSpPr>
            <p:spPr bwMode="auto">
              <a:xfrm>
                <a:off x="10674068" y="4630690"/>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4" name="Rectangle 587">
                <a:extLst>
                  <a:ext uri="{FF2B5EF4-FFF2-40B4-BE49-F238E27FC236}">
                    <a16:creationId xmlns:a16="http://schemas.microsoft.com/office/drawing/2014/main" id="{08F4D2C3-A5C8-4AB7-98EA-822AE5C28F52}"/>
                  </a:ext>
                </a:extLst>
              </p:cNvPr>
              <p:cNvSpPr>
                <a:spLocks noChangeArrowheads="1"/>
              </p:cNvSpPr>
              <p:nvPr/>
            </p:nvSpPr>
            <p:spPr bwMode="auto">
              <a:xfrm>
                <a:off x="10685384"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5" name="Rectangle 588">
                <a:extLst>
                  <a:ext uri="{FF2B5EF4-FFF2-40B4-BE49-F238E27FC236}">
                    <a16:creationId xmlns:a16="http://schemas.microsoft.com/office/drawing/2014/main" id="{71612DEC-A68D-4E8D-AF13-7EF4B5ED7981}"/>
                  </a:ext>
                </a:extLst>
              </p:cNvPr>
              <p:cNvSpPr>
                <a:spLocks noChangeArrowheads="1"/>
              </p:cNvSpPr>
              <p:nvPr/>
            </p:nvSpPr>
            <p:spPr bwMode="auto">
              <a:xfrm>
                <a:off x="10695083"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6" name="Rectangle 589">
                <a:extLst>
                  <a:ext uri="{FF2B5EF4-FFF2-40B4-BE49-F238E27FC236}">
                    <a16:creationId xmlns:a16="http://schemas.microsoft.com/office/drawing/2014/main" id="{0BAC2586-2884-4007-92E5-D888E60E8F2B}"/>
                  </a:ext>
                </a:extLst>
              </p:cNvPr>
              <p:cNvSpPr>
                <a:spLocks noChangeArrowheads="1"/>
              </p:cNvSpPr>
              <p:nvPr/>
            </p:nvSpPr>
            <p:spPr bwMode="auto">
              <a:xfrm>
                <a:off x="10706400"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7" name="Rectangle 590">
                <a:extLst>
                  <a:ext uri="{FF2B5EF4-FFF2-40B4-BE49-F238E27FC236}">
                    <a16:creationId xmlns:a16="http://schemas.microsoft.com/office/drawing/2014/main" id="{BBD62E56-876D-4D56-B3DC-B39C105515BB}"/>
                  </a:ext>
                </a:extLst>
              </p:cNvPr>
              <p:cNvSpPr>
                <a:spLocks noChangeArrowheads="1"/>
              </p:cNvSpPr>
              <p:nvPr/>
            </p:nvSpPr>
            <p:spPr bwMode="auto">
              <a:xfrm>
                <a:off x="10716099"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8" name="Rectangle 591">
                <a:extLst>
                  <a:ext uri="{FF2B5EF4-FFF2-40B4-BE49-F238E27FC236}">
                    <a16:creationId xmlns:a16="http://schemas.microsoft.com/office/drawing/2014/main" id="{B67EDE38-31A3-4A9D-8821-C4315560622F}"/>
                  </a:ext>
                </a:extLst>
              </p:cNvPr>
              <p:cNvSpPr>
                <a:spLocks noChangeArrowheads="1"/>
              </p:cNvSpPr>
              <p:nvPr/>
            </p:nvSpPr>
            <p:spPr bwMode="auto">
              <a:xfrm>
                <a:off x="10727416"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9" name="Rectangle 592">
                <a:extLst>
                  <a:ext uri="{FF2B5EF4-FFF2-40B4-BE49-F238E27FC236}">
                    <a16:creationId xmlns:a16="http://schemas.microsoft.com/office/drawing/2014/main" id="{4CF61D0A-32FE-4C5D-92EC-CCF5A410B3BD}"/>
                  </a:ext>
                </a:extLst>
              </p:cNvPr>
              <p:cNvSpPr>
                <a:spLocks noChangeArrowheads="1"/>
              </p:cNvSpPr>
              <p:nvPr/>
            </p:nvSpPr>
            <p:spPr bwMode="auto">
              <a:xfrm>
                <a:off x="10738732"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0" name="Oval 593">
                <a:extLst>
                  <a:ext uri="{FF2B5EF4-FFF2-40B4-BE49-F238E27FC236}">
                    <a16:creationId xmlns:a16="http://schemas.microsoft.com/office/drawing/2014/main" id="{EA2D44FF-8082-480F-972E-59AA270D8E66}"/>
                  </a:ext>
                </a:extLst>
              </p:cNvPr>
              <p:cNvSpPr>
                <a:spLocks noChangeArrowheads="1"/>
              </p:cNvSpPr>
              <p:nvPr/>
            </p:nvSpPr>
            <p:spPr bwMode="auto">
              <a:xfrm>
                <a:off x="11070133" y="4652478"/>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1" name="Oval 594">
                <a:extLst>
                  <a:ext uri="{FF2B5EF4-FFF2-40B4-BE49-F238E27FC236}">
                    <a16:creationId xmlns:a16="http://schemas.microsoft.com/office/drawing/2014/main" id="{0257E625-9932-4006-BAF6-A2F40399FD5E}"/>
                  </a:ext>
                </a:extLst>
              </p:cNvPr>
              <p:cNvSpPr>
                <a:spLocks noChangeArrowheads="1"/>
              </p:cNvSpPr>
              <p:nvPr/>
            </p:nvSpPr>
            <p:spPr bwMode="auto">
              <a:xfrm>
                <a:off x="10693466" y="4747412"/>
                <a:ext cx="59814"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2" name="Oval 595">
                <a:extLst>
                  <a:ext uri="{FF2B5EF4-FFF2-40B4-BE49-F238E27FC236}">
                    <a16:creationId xmlns:a16="http://schemas.microsoft.com/office/drawing/2014/main" id="{722B8F54-2413-4146-B9FC-FB677A97D94C}"/>
                  </a:ext>
                </a:extLst>
              </p:cNvPr>
              <p:cNvSpPr>
                <a:spLocks noChangeArrowheads="1"/>
              </p:cNvSpPr>
              <p:nvPr/>
            </p:nvSpPr>
            <p:spPr bwMode="auto">
              <a:xfrm>
                <a:off x="10706400" y="4762975"/>
                <a:ext cx="32332"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3" name="Oval 596">
                <a:extLst>
                  <a:ext uri="{FF2B5EF4-FFF2-40B4-BE49-F238E27FC236}">
                    <a16:creationId xmlns:a16="http://schemas.microsoft.com/office/drawing/2014/main" id="{CD4BE454-F8A1-4CF8-8B2D-02D6B733A116}"/>
                  </a:ext>
                </a:extLst>
              </p:cNvPr>
              <p:cNvSpPr>
                <a:spLocks noChangeArrowheads="1"/>
              </p:cNvSpPr>
              <p:nvPr/>
            </p:nvSpPr>
            <p:spPr bwMode="auto">
              <a:xfrm>
                <a:off x="1098930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4" name="Oval 597">
                <a:extLst>
                  <a:ext uri="{FF2B5EF4-FFF2-40B4-BE49-F238E27FC236}">
                    <a16:creationId xmlns:a16="http://schemas.microsoft.com/office/drawing/2014/main" id="{7F5E8857-82EC-4150-8C61-EDF9874261CD}"/>
                  </a:ext>
                </a:extLst>
              </p:cNvPr>
              <p:cNvSpPr>
                <a:spLocks noChangeArrowheads="1"/>
              </p:cNvSpPr>
              <p:nvPr/>
            </p:nvSpPr>
            <p:spPr bwMode="auto">
              <a:xfrm>
                <a:off x="11000620"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5" name="Oval 598">
                <a:extLst>
                  <a:ext uri="{FF2B5EF4-FFF2-40B4-BE49-F238E27FC236}">
                    <a16:creationId xmlns:a16="http://schemas.microsoft.com/office/drawing/2014/main" id="{AA8FE412-015D-491C-A69F-E9024A7A64F8}"/>
                  </a:ext>
                </a:extLst>
              </p:cNvPr>
              <p:cNvSpPr>
                <a:spLocks noChangeArrowheads="1"/>
              </p:cNvSpPr>
              <p:nvPr/>
            </p:nvSpPr>
            <p:spPr bwMode="auto">
              <a:xfrm>
                <a:off x="1101355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6" name="Oval 599">
                <a:extLst>
                  <a:ext uri="{FF2B5EF4-FFF2-40B4-BE49-F238E27FC236}">
                    <a16:creationId xmlns:a16="http://schemas.microsoft.com/office/drawing/2014/main" id="{0DDE7A83-AFA1-4E0C-8954-E6BE92A98358}"/>
                  </a:ext>
                </a:extLst>
              </p:cNvPr>
              <p:cNvSpPr>
                <a:spLocks noChangeArrowheads="1"/>
              </p:cNvSpPr>
              <p:nvPr/>
            </p:nvSpPr>
            <p:spPr bwMode="auto">
              <a:xfrm>
                <a:off x="11026486" y="4739631"/>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7" name="Oval 600">
                <a:extLst>
                  <a:ext uri="{FF2B5EF4-FFF2-40B4-BE49-F238E27FC236}">
                    <a16:creationId xmlns:a16="http://schemas.microsoft.com/office/drawing/2014/main" id="{5D5F5714-3616-4BCD-8BE2-CF445A546E34}"/>
                  </a:ext>
                </a:extLst>
              </p:cNvPr>
              <p:cNvSpPr>
                <a:spLocks noChangeArrowheads="1"/>
              </p:cNvSpPr>
              <p:nvPr/>
            </p:nvSpPr>
            <p:spPr bwMode="auto">
              <a:xfrm>
                <a:off x="11037801"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8" name="Oval 601">
                <a:extLst>
                  <a:ext uri="{FF2B5EF4-FFF2-40B4-BE49-F238E27FC236}">
                    <a16:creationId xmlns:a16="http://schemas.microsoft.com/office/drawing/2014/main" id="{2FCC7BFD-CD5D-4ABC-BE0C-906344D460A0}"/>
                  </a:ext>
                </a:extLst>
              </p:cNvPr>
              <p:cNvSpPr>
                <a:spLocks noChangeArrowheads="1"/>
              </p:cNvSpPr>
              <p:nvPr/>
            </p:nvSpPr>
            <p:spPr bwMode="auto">
              <a:xfrm>
                <a:off x="1105073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9" name="Oval 602">
                <a:extLst>
                  <a:ext uri="{FF2B5EF4-FFF2-40B4-BE49-F238E27FC236}">
                    <a16:creationId xmlns:a16="http://schemas.microsoft.com/office/drawing/2014/main" id="{CDC548CC-99C2-4521-8769-CA2C7DBFD644}"/>
                  </a:ext>
                </a:extLst>
              </p:cNvPr>
              <p:cNvSpPr>
                <a:spLocks noChangeArrowheads="1"/>
              </p:cNvSpPr>
              <p:nvPr/>
            </p:nvSpPr>
            <p:spPr bwMode="auto">
              <a:xfrm>
                <a:off x="11062051"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0" name="Oval 603">
                <a:extLst>
                  <a:ext uri="{FF2B5EF4-FFF2-40B4-BE49-F238E27FC236}">
                    <a16:creationId xmlns:a16="http://schemas.microsoft.com/office/drawing/2014/main" id="{2600A856-9E8C-487A-B088-9A1B9A3E3B58}"/>
                  </a:ext>
                </a:extLst>
              </p:cNvPr>
              <p:cNvSpPr>
                <a:spLocks noChangeArrowheads="1"/>
              </p:cNvSpPr>
              <p:nvPr/>
            </p:nvSpPr>
            <p:spPr bwMode="auto">
              <a:xfrm>
                <a:off x="1107498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1" name="Oval 604">
                <a:extLst>
                  <a:ext uri="{FF2B5EF4-FFF2-40B4-BE49-F238E27FC236}">
                    <a16:creationId xmlns:a16="http://schemas.microsoft.com/office/drawing/2014/main" id="{419F9591-6A58-4F64-80CD-53740192D04E}"/>
                  </a:ext>
                </a:extLst>
              </p:cNvPr>
              <p:cNvSpPr>
                <a:spLocks noChangeArrowheads="1"/>
              </p:cNvSpPr>
              <p:nvPr/>
            </p:nvSpPr>
            <p:spPr bwMode="auto">
              <a:xfrm>
                <a:off x="10989303"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2" name="Oval 605">
                <a:extLst>
                  <a:ext uri="{FF2B5EF4-FFF2-40B4-BE49-F238E27FC236}">
                    <a16:creationId xmlns:a16="http://schemas.microsoft.com/office/drawing/2014/main" id="{C09B1580-F2D2-410C-8C10-EF0E855B98EB}"/>
                  </a:ext>
                </a:extLst>
              </p:cNvPr>
              <p:cNvSpPr>
                <a:spLocks noChangeArrowheads="1"/>
              </p:cNvSpPr>
              <p:nvPr/>
            </p:nvSpPr>
            <p:spPr bwMode="auto">
              <a:xfrm>
                <a:off x="11000620"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3" name="Oval 606">
                <a:extLst>
                  <a:ext uri="{FF2B5EF4-FFF2-40B4-BE49-F238E27FC236}">
                    <a16:creationId xmlns:a16="http://schemas.microsoft.com/office/drawing/2014/main" id="{76773763-AFBA-4688-894C-DD4B598716E0}"/>
                  </a:ext>
                </a:extLst>
              </p:cNvPr>
              <p:cNvSpPr>
                <a:spLocks noChangeArrowheads="1"/>
              </p:cNvSpPr>
              <p:nvPr/>
            </p:nvSpPr>
            <p:spPr bwMode="auto">
              <a:xfrm>
                <a:off x="11013553"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4" name="Oval 608">
                <a:extLst>
                  <a:ext uri="{FF2B5EF4-FFF2-40B4-BE49-F238E27FC236}">
                    <a16:creationId xmlns:a16="http://schemas.microsoft.com/office/drawing/2014/main" id="{E1D78E2E-FB43-49F8-861C-18AB5412124B}"/>
                  </a:ext>
                </a:extLst>
              </p:cNvPr>
              <p:cNvSpPr>
                <a:spLocks noChangeArrowheads="1"/>
              </p:cNvSpPr>
              <p:nvPr/>
            </p:nvSpPr>
            <p:spPr bwMode="auto">
              <a:xfrm>
                <a:off x="11026485" y="47505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5" name="Oval 609">
                <a:extLst>
                  <a:ext uri="{FF2B5EF4-FFF2-40B4-BE49-F238E27FC236}">
                    <a16:creationId xmlns:a16="http://schemas.microsoft.com/office/drawing/2014/main" id="{5A1FB39D-8D9B-4F89-BAB0-7695A062518A}"/>
                  </a:ext>
                </a:extLst>
              </p:cNvPr>
              <p:cNvSpPr>
                <a:spLocks noChangeArrowheads="1"/>
              </p:cNvSpPr>
              <p:nvPr/>
            </p:nvSpPr>
            <p:spPr bwMode="auto">
              <a:xfrm>
                <a:off x="11037801"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6" name="Oval 610">
                <a:extLst>
                  <a:ext uri="{FF2B5EF4-FFF2-40B4-BE49-F238E27FC236}">
                    <a16:creationId xmlns:a16="http://schemas.microsoft.com/office/drawing/2014/main" id="{FC7E4E22-1DAF-4A00-BBDC-08D7A07F51D1}"/>
                  </a:ext>
                </a:extLst>
              </p:cNvPr>
              <p:cNvSpPr>
                <a:spLocks noChangeArrowheads="1"/>
              </p:cNvSpPr>
              <p:nvPr/>
            </p:nvSpPr>
            <p:spPr bwMode="auto">
              <a:xfrm>
                <a:off x="11050735"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7" name="Oval 611">
                <a:extLst>
                  <a:ext uri="{FF2B5EF4-FFF2-40B4-BE49-F238E27FC236}">
                    <a16:creationId xmlns:a16="http://schemas.microsoft.com/office/drawing/2014/main" id="{950377B0-701F-4011-AD9C-4C75CA9013B7}"/>
                  </a:ext>
                </a:extLst>
              </p:cNvPr>
              <p:cNvSpPr>
                <a:spLocks noChangeArrowheads="1"/>
              </p:cNvSpPr>
              <p:nvPr/>
            </p:nvSpPr>
            <p:spPr bwMode="auto">
              <a:xfrm>
                <a:off x="11062050"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8" name="Oval 612">
                <a:extLst>
                  <a:ext uri="{FF2B5EF4-FFF2-40B4-BE49-F238E27FC236}">
                    <a16:creationId xmlns:a16="http://schemas.microsoft.com/office/drawing/2014/main" id="{5D31D3A3-D96D-4069-94B3-5443D428BFBE}"/>
                  </a:ext>
                </a:extLst>
              </p:cNvPr>
              <p:cNvSpPr>
                <a:spLocks noChangeArrowheads="1"/>
              </p:cNvSpPr>
              <p:nvPr/>
            </p:nvSpPr>
            <p:spPr bwMode="auto">
              <a:xfrm>
                <a:off x="11074982"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9" name="Oval 613">
                <a:extLst>
                  <a:ext uri="{FF2B5EF4-FFF2-40B4-BE49-F238E27FC236}">
                    <a16:creationId xmlns:a16="http://schemas.microsoft.com/office/drawing/2014/main" id="{91148219-B075-4186-8F6C-E67C867B83CF}"/>
                  </a:ext>
                </a:extLst>
              </p:cNvPr>
              <p:cNvSpPr>
                <a:spLocks noChangeArrowheads="1"/>
              </p:cNvSpPr>
              <p:nvPr/>
            </p:nvSpPr>
            <p:spPr bwMode="auto">
              <a:xfrm>
                <a:off x="10989303"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0" name="Oval 614">
                <a:extLst>
                  <a:ext uri="{FF2B5EF4-FFF2-40B4-BE49-F238E27FC236}">
                    <a16:creationId xmlns:a16="http://schemas.microsoft.com/office/drawing/2014/main" id="{29F5E1CB-15AE-42CA-B605-26A9A260AE0B}"/>
                  </a:ext>
                </a:extLst>
              </p:cNvPr>
              <p:cNvSpPr>
                <a:spLocks noChangeArrowheads="1"/>
              </p:cNvSpPr>
              <p:nvPr/>
            </p:nvSpPr>
            <p:spPr bwMode="auto">
              <a:xfrm>
                <a:off x="11000619"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1" name="Oval 615">
                <a:extLst>
                  <a:ext uri="{FF2B5EF4-FFF2-40B4-BE49-F238E27FC236}">
                    <a16:creationId xmlns:a16="http://schemas.microsoft.com/office/drawing/2014/main" id="{56A44988-E8AD-4A6B-AE06-3CB62C6C0A4E}"/>
                  </a:ext>
                </a:extLst>
              </p:cNvPr>
              <p:cNvSpPr>
                <a:spLocks noChangeArrowheads="1"/>
              </p:cNvSpPr>
              <p:nvPr/>
            </p:nvSpPr>
            <p:spPr bwMode="auto">
              <a:xfrm>
                <a:off x="11013552"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2" name="Oval 616">
                <a:extLst>
                  <a:ext uri="{FF2B5EF4-FFF2-40B4-BE49-F238E27FC236}">
                    <a16:creationId xmlns:a16="http://schemas.microsoft.com/office/drawing/2014/main" id="{3E01E34D-5239-4977-A2A6-0935BFDD70D9}"/>
                  </a:ext>
                </a:extLst>
              </p:cNvPr>
              <p:cNvSpPr>
                <a:spLocks noChangeArrowheads="1"/>
              </p:cNvSpPr>
              <p:nvPr/>
            </p:nvSpPr>
            <p:spPr bwMode="auto">
              <a:xfrm>
                <a:off x="11026485" y="4759862"/>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3" name="Oval 617">
                <a:extLst>
                  <a:ext uri="{FF2B5EF4-FFF2-40B4-BE49-F238E27FC236}">
                    <a16:creationId xmlns:a16="http://schemas.microsoft.com/office/drawing/2014/main" id="{11604C42-5868-4C5C-B759-EC051E6A2ED7}"/>
                  </a:ext>
                </a:extLst>
              </p:cNvPr>
              <p:cNvSpPr>
                <a:spLocks noChangeArrowheads="1"/>
              </p:cNvSpPr>
              <p:nvPr/>
            </p:nvSpPr>
            <p:spPr bwMode="auto">
              <a:xfrm>
                <a:off x="11037801"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4" name="Oval 618">
                <a:extLst>
                  <a:ext uri="{FF2B5EF4-FFF2-40B4-BE49-F238E27FC236}">
                    <a16:creationId xmlns:a16="http://schemas.microsoft.com/office/drawing/2014/main" id="{975F491C-4C08-4C2E-B480-E5FB46A23A31}"/>
                  </a:ext>
                </a:extLst>
              </p:cNvPr>
              <p:cNvSpPr>
                <a:spLocks noChangeArrowheads="1"/>
              </p:cNvSpPr>
              <p:nvPr/>
            </p:nvSpPr>
            <p:spPr bwMode="auto">
              <a:xfrm>
                <a:off x="11050735"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5" name="Oval 619">
                <a:extLst>
                  <a:ext uri="{FF2B5EF4-FFF2-40B4-BE49-F238E27FC236}">
                    <a16:creationId xmlns:a16="http://schemas.microsoft.com/office/drawing/2014/main" id="{37952257-12A7-47CD-9B25-646717BDDB2C}"/>
                  </a:ext>
                </a:extLst>
              </p:cNvPr>
              <p:cNvSpPr>
                <a:spLocks noChangeArrowheads="1"/>
              </p:cNvSpPr>
              <p:nvPr/>
            </p:nvSpPr>
            <p:spPr bwMode="auto">
              <a:xfrm>
                <a:off x="11062050"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6" name="Oval 620">
                <a:extLst>
                  <a:ext uri="{FF2B5EF4-FFF2-40B4-BE49-F238E27FC236}">
                    <a16:creationId xmlns:a16="http://schemas.microsoft.com/office/drawing/2014/main" id="{51F5AF85-A7A0-4C48-96DD-52817D8111BE}"/>
                  </a:ext>
                </a:extLst>
              </p:cNvPr>
              <p:cNvSpPr>
                <a:spLocks noChangeArrowheads="1"/>
              </p:cNvSpPr>
              <p:nvPr/>
            </p:nvSpPr>
            <p:spPr bwMode="auto">
              <a:xfrm>
                <a:off x="11074982"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7" name="Oval 621">
                <a:extLst>
                  <a:ext uri="{FF2B5EF4-FFF2-40B4-BE49-F238E27FC236}">
                    <a16:creationId xmlns:a16="http://schemas.microsoft.com/office/drawing/2014/main" id="{E6508969-0064-4110-BDE1-48D34F44AC0E}"/>
                  </a:ext>
                </a:extLst>
              </p:cNvPr>
              <p:cNvSpPr>
                <a:spLocks noChangeArrowheads="1"/>
              </p:cNvSpPr>
              <p:nvPr/>
            </p:nvSpPr>
            <p:spPr bwMode="auto">
              <a:xfrm>
                <a:off x="10989303"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8" name="Oval 622">
                <a:extLst>
                  <a:ext uri="{FF2B5EF4-FFF2-40B4-BE49-F238E27FC236}">
                    <a16:creationId xmlns:a16="http://schemas.microsoft.com/office/drawing/2014/main" id="{D067BAA2-4758-40B3-BB43-B73551245E03}"/>
                  </a:ext>
                </a:extLst>
              </p:cNvPr>
              <p:cNvSpPr>
                <a:spLocks noChangeArrowheads="1"/>
              </p:cNvSpPr>
              <p:nvPr/>
            </p:nvSpPr>
            <p:spPr bwMode="auto">
              <a:xfrm>
                <a:off x="11000619"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9" name="Oval 623">
                <a:extLst>
                  <a:ext uri="{FF2B5EF4-FFF2-40B4-BE49-F238E27FC236}">
                    <a16:creationId xmlns:a16="http://schemas.microsoft.com/office/drawing/2014/main" id="{47031857-968F-4046-BF61-A74AB7BD1A1D}"/>
                  </a:ext>
                </a:extLst>
              </p:cNvPr>
              <p:cNvSpPr>
                <a:spLocks noChangeArrowheads="1"/>
              </p:cNvSpPr>
              <p:nvPr/>
            </p:nvSpPr>
            <p:spPr bwMode="auto">
              <a:xfrm>
                <a:off x="11013552"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0" name="Oval 624">
                <a:extLst>
                  <a:ext uri="{FF2B5EF4-FFF2-40B4-BE49-F238E27FC236}">
                    <a16:creationId xmlns:a16="http://schemas.microsoft.com/office/drawing/2014/main" id="{08C8DE21-0E08-4E5C-BC09-C51EE8E4AD7B}"/>
                  </a:ext>
                </a:extLst>
              </p:cNvPr>
              <p:cNvSpPr>
                <a:spLocks noChangeArrowheads="1"/>
              </p:cNvSpPr>
              <p:nvPr/>
            </p:nvSpPr>
            <p:spPr bwMode="auto">
              <a:xfrm>
                <a:off x="11026485" y="4770757"/>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1" name="Oval 625">
                <a:extLst>
                  <a:ext uri="{FF2B5EF4-FFF2-40B4-BE49-F238E27FC236}">
                    <a16:creationId xmlns:a16="http://schemas.microsoft.com/office/drawing/2014/main" id="{50E17130-022B-42A7-B40A-82E912E94DBE}"/>
                  </a:ext>
                </a:extLst>
              </p:cNvPr>
              <p:cNvSpPr>
                <a:spLocks noChangeArrowheads="1"/>
              </p:cNvSpPr>
              <p:nvPr/>
            </p:nvSpPr>
            <p:spPr bwMode="auto">
              <a:xfrm>
                <a:off x="11037801"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2" name="Oval 626">
                <a:extLst>
                  <a:ext uri="{FF2B5EF4-FFF2-40B4-BE49-F238E27FC236}">
                    <a16:creationId xmlns:a16="http://schemas.microsoft.com/office/drawing/2014/main" id="{23D5C18C-6AA7-4676-8271-B2D92EDFECBE}"/>
                  </a:ext>
                </a:extLst>
              </p:cNvPr>
              <p:cNvSpPr>
                <a:spLocks noChangeArrowheads="1"/>
              </p:cNvSpPr>
              <p:nvPr/>
            </p:nvSpPr>
            <p:spPr bwMode="auto">
              <a:xfrm>
                <a:off x="1105073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3" name="Oval 627">
                <a:extLst>
                  <a:ext uri="{FF2B5EF4-FFF2-40B4-BE49-F238E27FC236}">
                    <a16:creationId xmlns:a16="http://schemas.microsoft.com/office/drawing/2014/main" id="{C171CD01-87F4-498D-9AE6-1AFA10D72A57}"/>
                  </a:ext>
                </a:extLst>
              </p:cNvPr>
              <p:cNvSpPr>
                <a:spLocks noChangeArrowheads="1"/>
              </p:cNvSpPr>
              <p:nvPr/>
            </p:nvSpPr>
            <p:spPr bwMode="auto">
              <a:xfrm>
                <a:off x="11062050"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4" name="Oval 628">
                <a:extLst>
                  <a:ext uri="{FF2B5EF4-FFF2-40B4-BE49-F238E27FC236}">
                    <a16:creationId xmlns:a16="http://schemas.microsoft.com/office/drawing/2014/main" id="{9687A7F3-1F1F-4B0A-9414-D92A96292571}"/>
                  </a:ext>
                </a:extLst>
              </p:cNvPr>
              <p:cNvSpPr>
                <a:spLocks noChangeArrowheads="1"/>
              </p:cNvSpPr>
              <p:nvPr/>
            </p:nvSpPr>
            <p:spPr bwMode="auto">
              <a:xfrm>
                <a:off x="11074982"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5" name="Oval 629">
                <a:extLst>
                  <a:ext uri="{FF2B5EF4-FFF2-40B4-BE49-F238E27FC236}">
                    <a16:creationId xmlns:a16="http://schemas.microsoft.com/office/drawing/2014/main" id="{10845C70-4058-40EC-A21B-78B9AD514D1C}"/>
                  </a:ext>
                </a:extLst>
              </p:cNvPr>
              <p:cNvSpPr>
                <a:spLocks noChangeArrowheads="1"/>
              </p:cNvSpPr>
              <p:nvPr/>
            </p:nvSpPr>
            <p:spPr bwMode="auto">
              <a:xfrm>
                <a:off x="10989303"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6" name="Oval 630">
                <a:extLst>
                  <a:ext uri="{FF2B5EF4-FFF2-40B4-BE49-F238E27FC236}">
                    <a16:creationId xmlns:a16="http://schemas.microsoft.com/office/drawing/2014/main" id="{1F13486B-FDCE-495D-AB00-0D3C06A1F468}"/>
                  </a:ext>
                </a:extLst>
              </p:cNvPr>
              <p:cNvSpPr>
                <a:spLocks noChangeArrowheads="1"/>
              </p:cNvSpPr>
              <p:nvPr/>
            </p:nvSpPr>
            <p:spPr bwMode="auto">
              <a:xfrm>
                <a:off x="11000619"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7" name="Oval 631">
                <a:extLst>
                  <a:ext uri="{FF2B5EF4-FFF2-40B4-BE49-F238E27FC236}">
                    <a16:creationId xmlns:a16="http://schemas.microsoft.com/office/drawing/2014/main" id="{179B4C47-632F-48A7-8F03-5F97022E7E46}"/>
                  </a:ext>
                </a:extLst>
              </p:cNvPr>
              <p:cNvSpPr>
                <a:spLocks noChangeArrowheads="1"/>
              </p:cNvSpPr>
              <p:nvPr/>
            </p:nvSpPr>
            <p:spPr bwMode="auto">
              <a:xfrm>
                <a:off x="11013552"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8" name="Oval 632">
                <a:extLst>
                  <a:ext uri="{FF2B5EF4-FFF2-40B4-BE49-F238E27FC236}">
                    <a16:creationId xmlns:a16="http://schemas.microsoft.com/office/drawing/2014/main" id="{571116F7-5BC9-45F7-8F8F-8D5D50008EC6}"/>
                  </a:ext>
                </a:extLst>
              </p:cNvPr>
              <p:cNvSpPr>
                <a:spLocks noChangeArrowheads="1"/>
              </p:cNvSpPr>
              <p:nvPr/>
            </p:nvSpPr>
            <p:spPr bwMode="auto">
              <a:xfrm>
                <a:off x="11026485" y="4783208"/>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9" name="Oval 633">
                <a:extLst>
                  <a:ext uri="{FF2B5EF4-FFF2-40B4-BE49-F238E27FC236}">
                    <a16:creationId xmlns:a16="http://schemas.microsoft.com/office/drawing/2014/main" id="{135525E1-41BC-4C6C-9287-920A92864F5C}"/>
                  </a:ext>
                </a:extLst>
              </p:cNvPr>
              <p:cNvSpPr>
                <a:spLocks noChangeArrowheads="1"/>
              </p:cNvSpPr>
              <p:nvPr/>
            </p:nvSpPr>
            <p:spPr bwMode="auto">
              <a:xfrm>
                <a:off x="11037801"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0" name="Oval 634">
                <a:extLst>
                  <a:ext uri="{FF2B5EF4-FFF2-40B4-BE49-F238E27FC236}">
                    <a16:creationId xmlns:a16="http://schemas.microsoft.com/office/drawing/2014/main" id="{63545BE3-15AF-4CBB-B3D4-68CA58120F61}"/>
                  </a:ext>
                </a:extLst>
              </p:cNvPr>
              <p:cNvSpPr>
                <a:spLocks noChangeArrowheads="1"/>
              </p:cNvSpPr>
              <p:nvPr/>
            </p:nvSpPr>
            <p:spPr bwMode="auto">
              <a:xfrm>
                <a:off x="1105073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1" name="Oval 635">
                <a:extLst>
                  <a:ext uri="{FF2B5EF4-FFF2-40B4-BE49-F238E27FC236}">
                    <a16:creationId xmlns:a16="http://schemas.microsoft.com/office/drawing/2014/main" id="{DA12826F-805F-497D-A61A-D941683EA0BF}"/>
                  </a:ext>
                </a:extLst>
              </p:cNvPr>
              <p:cNvSpPr>
                <a:spLocks noChangeArrowheads="1"/>
              </p:cNvSpPr>
              <p:nvPr/>
            </p:nvSpPr>
            <p:spPr bwMode="auto">
              <a:xfrm>
                <a:off x="11062050"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2" name="Oval 636">
                <a:extLst>
                  <a:ext uri="{FF2B5EF4-FFF2-40B4-BE49-F238E27FC236}">
                    <a16:creationId xmlns:a16="http://schemas.microsoft.com/office/drawing/2014/main" id="{427AEFFA-C320-4921-B937-116B1D836BE1}"/>
                  </a:ext>
                </a:extLst>
              </p:cNvPr>
              <p:cNvSpPr>
                <a:spLocks noChangeArrowheads="1"/>
              </p:cNvSpPr>
              <p:nvPr/>
            </p:nvSpPr>
            <p:spPr bwMode="auto">
              <a:xfrm>
                <a:off x="11074982"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3" name="Oval 637">
                <a:extLst>
                  <a:ext uri="{FF2B5EF4-FFF2-40B4-BE49-F238E27FC236}">
                    <a16:creationId xmlns:a16="http://schemas.microsoft.com/office/drawing/2014/main" id="{8E1F0127-C396-4A25-9B3E-04B1D43D85B9}"/>
                  </a:ext>
                </a:extLst>
              </p:cNvPr>
              <p:cNvSpPr>
                <a:spLocks noChangeArrowheads="1"/>
              </p:cNvSpPr>
              <p:nvPr/>
            </p:nvSpPr>
            <p:spPr bwMode="auto">
              <a:xfrm>
                <a:off x="10989303"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4" name="Oval 638">
                <a:extLst>
                  <a:ext uri="{FF2B5EF4-FFF2-40B4-BE49-F238E27FC236}">
                    <a16:creationId xmlns:a16="http://schemas.microsoft.com/office/drawing/2014/main" id="{1B65ECB5-D1F8-4743-89DD-E07D941E2278}"/>
                  </a:ext>
                </a:extLst>
              </p:cNvPr>
              <p:cNvSpPr>
                <a:spLocks noChangeArrowheads="1"/>
              </p:cNvSpPr>
              <p:nvPr/>
            </p:nvSpPr>
            <p:spPr bwMode="auto">
              <a:xfrm>
                <a:off x="11000619"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5" name="Oval 639">
                <a:extLst>
                  <a:ext uri="{FF2B5EF4-FFF2-40B4-BE49-F238E27FC236}">
                    <a16:creationId xmlns:a16="http://schemas.microsoft.com/office/drawing/2014/main" id="{DF6C36BE-B2A5-4133-9A16-38A064860686}"/>
                  </a:ext>
                </a:extLst>
              </p:cNvPr>
              <p:cNvSpPr>
                <a:spLocks noChangeArrowheads="1"/>
              </p:cNvSpPr>
              <p:nvPr/>
            </p:nvSpPr>
            <p:spPr bwMode="auto">
              <a:xfrm>
                <a:off x="11013552"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6" name="Oval 640">
                <a:extLst>
                  <a:ext uri="{FF2B5EF4-FFF2-40B4-BE49-F238E27FC236}">
                    <a16:creationId xmlns:a16="http://schemas.microsoft.com/office/drawing/2014/main" id="{1F229653-7530-47AE-A97B-20D6F1FE9B38}"/>
                  </a:ext>
                </a:extLst>
              </p:cNvPr>
              <p:cNvSpPr>
                <a:spLocks noChangeArrowheads="1"/>
              </p:cNvSpPr>
              <p:nvPr/>
            </p:nvSpPr>
            <p:spPr bwMode="auto">
              <a:xfrm>
                <a:off x="11026485" y="4794101"/>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7" name="Oval 641">
                <a:extLst>
                  <a:ext uri="{FF2B5EF4-FFF2-40B4-BE49-F238E27FC236}">
                    <a16:creationId xmlns:a16="http://schemas.microsoft.com/office/drawing/2014/main" id="{2FBC7C00-3C85-4E26-90E7-237C65B62FF8}"/>
                  </a:ext>
                </a:extLst>
              </p:cNvPr>
              <p:cNvSpPr>
                <a:spLocks noChangeArrowheads="1"/>
              </p:cNvSpPr>
              <p:nvPr/>
            </p:nvSpPr>
            <p:spPr bwMode="auto">
              <a:xfrm>
                <a:off x="11037801"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8" name="Oval 642">
                <a:extLst>
                  <a:ext uri="{FF2B5EF4-FFF2-40B4-BE49-F238E27FC236}">
                    <a16:creationId xmlns:a16="http://schemas.microsoft.com/office/drawing/2014/main" id="{62B0E83C-B1B5-4057-8FB3-A807ACE76163}"/>
                  </a:ext>
                </a:extLst>
              </p:cNvPr>
              <p:cNvSpPr>
                <a:spLocks noChangeArrowheads="1"/>
              </p:cNvSpPr>
              <p:nvPr/>
            </p:nvSpPr>
            <p:spPr bwMode="auto">
              <a:xfrm>
                <a:off x="11050735"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9" name="Oval 643">
                <a:extLst>
                  <a:ext uri="{FF2B5EF4-FFF2-40B4-BE49-F238E27FC236}">
                    <a16:creationId xmlns:a16="http://schemas.microsoft.com/office/drawing/2014/main" id="{C53A6AA0-4803-434F-9A3B-C316557599D6}"/>
                  </a:ext>
                </a:extLst>
              </p:cNvPr>
              <p:cNvSpPr>
                <a:spLocks noChangeArrowheads="1"/>
              </p:cNvSpPr>
              <p:nvPr/>
            </p:nvSpPr>
            <p:spPr bwMode="auto">
              <a:xfrm>
                <a:off x="11062050"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0" name="Oval 644">
                <a:extLst>
                  <a:ext uri="{FF2B5EF4-FFF2-40B4-BE49-F238E27FC236}">
                    <a16:creationId xmlns:a16="http://schemas.microsoft.com/office/drawing/2014/main" id="{FBE25274-D919-4A7C-9875-07BD4B84D444}"/>
                  </a:ext>
                </a:extLst>
              </p:cNvPr>
              <p:cNvSpPr>
                <a:spLocks noChangeArrowheads="1"/>
              </p:cNvSpPr>
              <p:nvPr/>
            </p:nvSpPr>
            <p:spPr bwMode="auto">
              <a:xfrm>
                <a:off x="11074982"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1" name="Oval 645">
                <a:extLst>
                  <a:ext uri="{FF2B5EF4-FFF2-40B4-BE49-F238E27FC236}">
                    <a16:creationId xmlns:a16="http://schemas.microsoft.com/office/drawing/2014/main" id="{61A1F8DF-5581-4BEE-8057-9AC49AA45C2C}"/>
                  </a:ext>
                </a:extLst>
              </p:cNvPr>
              <p:cNvSpPr>
                <a:spLocks noChangeArrowheads="1"/>
              </p:cNvSpPr>
              <p:nvPr/>
            </p:nvSpPr>
            <p:spPr bwMode="auto">
              <a:xfrm>
                <a:off x="10989303"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2" name="Oval 646">
                <a:extLst>
                  <a:ext uri="{FF2B5EF4-FFF2-40B4-BE49-F238E27FC236}">
                    <a16:creationId xmlns:a16="http://schemas.microsoft.com/office/drawing/2014/main" id="{071A94A2-74B3-4085-9F5A-ED731CC70985}"/>
                  </a:ext>
                </a:extLst>
              </p:cNvPr>
              <p:cNvSpPr>
                <a:spLocks noChangeArrowheads="1"/>
              </p:cNvSpPr>
              <p:nvPr/>
            </p:nvSpPr>
            <p:spPr bwMode="auto">
              <a:xfrm>
                <a:off x="11000619"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3" name="Oval 647">
                <a:extLst>
                  <a:ext uri="{FF2B5EF4-FFF2-40B4-BE49-F238E27FC236}">
                    <a16:creationId xmlns:a16="http://schemas.microsoft.com/office/drawing/2014/main" id="{1EC7883E-D867-49C8-B40E-E4116D7B071F}"/>
                  </a:ext>
                </a:extLst>
              </p:cNvPr>
              <p:cNvSpPr>
                <a:spLocks noChangeArrowheads="1"/>
              </p:cNvSpPr>
              <p:nvPr/>
            </p:nvSpPr>
            <p:spPr bwMode="auto">
              <a:xfrm>
                <a:off x="11013552"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4" name="Oval 648">
                <a:extLst>
                  <a:ext uri="{FF2B5EF4-FFF2-40B4-BE49-F238E27FC236}">
                    <a16:creationId xmlns:a16="http://schemas.microsoft.com/office/drawing/2014/main" id="{9565B795-4367-4A1D-8474-4E99D7FC6D75}"/>
                  </a:ext>
                </a:extLst>
              </p:cNvPr>
              <p:cNvSpPr>
                <a:spLocks noChangeArrowheads="1"/>
              </p:cNvSpPr>
              <p:nvPr/>
            </p:nvSpPr>
            <p:spPr bwMode="auto">
              <a:xfrm>
                <a:off x="11026485" y="48039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5" name="Oval 649">
                <a:extLst>
                  <a:ext uri="{FF2B5EF4-FFF2-40B4-BE49-F238E27FC236}">
                    <a16:creationId xmlns:a16="http://schemas.microsoft.com/office/drawing/2014/main" id="{5B7D6BBC-01E7-4217-8B94-3F5FCF56659B}"/>
                  </a:ext>
                </a:extLst>
              </p:cNvPr>
              <p:cNvSpPr>
                <a:spLocks noChangeArrowheads="1"/>
              </p:cNvSpPr>
              <p:nvPr/>
            </p:nvSpPr>
            <p:spPr bwMode="auto">
              <a:xfrm>
                <a:off x="11037801"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6" name="Oval 650">
                <a:extLst>
                  <a:ext uri="{FF2B5EF4-FFF2-40B4-BE49-F238E27FC236}">
                    <a16:creationId xmlns:a16="http://schemas.microsoft.com/office/drawing/2014/main" id="{2D324328-1178-4C22-AAA6-B0B475969DA1}"/>
                  </a:ext>
                </a:extLst>
              </p:cNvPr>
              <p:cNvSpPr>
                <a:spLocks noChangeArrowheads="1"/>
              </p:cNvSpPr>
              <p:nvPr/>
            </p:nvSpPr>
            <p:spPr bwMode="auto">
              <a:xfrm>
                <a:off x="11050735"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7" name="Oval 651">
                <a:extLst>
                  <a:ext uri="{FF2B5EF4-FFF2-40B4-BE49-F238E27FC236}">
                    <a16:creationId xmlns:a16="http://schemas.microsoft.com/office/drawing/2014/main" id="{0510DC20-DE46-4D2E-8D3F-FCAC477F0A57}"/>
                  </a:ext>
                </a:extLst>
              </p:cNvPr>
              <p:cNvSpPr>
                <a:spLocks noChangeArrowheads="1"/>
              </p:cNvSpPr>
              <p:nvPr/>
            </p:nvSpPr>
            <p:spPr bwMode="auto">
              <a:xfrm>
                <a:off x="11062050"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8" name="Oval 652">
                <a:extLst>
                  <a:ext uri="{FF2B5EF4-FFF2-40B4-BE49-F238E27FC236}">
                    <a16:creationId xmlns:a16="http://schemas.microsoft.com/office/drawing/2014/main" id="{9980C635-0450-48D9-B721-E23C512F1B3E}"/>
                  </a:ext>
                </a:extLst>
              </p:cNvPr>
              <p:cNvSpPr>
                <a:spLocks noChangeArrowheads="1"/>
              </p:cNvSpPr>
              <p:nvPr/>
            </p:nvSpPr>
            <p:spPr bwMode="auto">
              <a:xfrm>
                <a:off x="11074982"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9" name="Oval 653">
                <a:extLst>
                  <a:ext uri="{FF2B5EF4-FFF2-40B4-BE49-F238E27FC236}">
                    <a16:creationId xmlns:a16="http://schemas.microsoft.com/office/drawing/2014/main" id="{D76392F1-7295-4B17-BE9A-1643926B6D84}"/>
                  </a:ext>
                </a:extLst>
              </p:cNvPr>
              <p:cNvSpPr>
                <a:spLocks noChangeArrowheads="1"/>
              </p:cNvSpPr>
              <p:nvPr/>
            </p:nvSpPr>
            <p:spPr bwMode="auto">
              <a:xfrm>
                <a:off x="10989303"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0" name="Oval 654">
                <a:extLst>
                  <a:ext uri="{FF2B5EF4-FFF2-40B4-BE49-F238E27FC236}">
                    <a16:creationId xmlns:a16="http://schemas.microsoft.com/office/drawing/2014/main" id="{D51DB774-58EF-496C-8BF9-48124433CA2D}"/>
                  </a:ext>
                </a:extLst>
              </p:cNvPr>
              <p:cNvSpPr>
                <a:spLocks noChangeArrowheads="1"/>
              </p:cNvSpPr>
              <p:nvPr/>
            </p:nvSpPr>
            <p:spPr bwMode="auto">
              <a:xfrm>
                <a:off x="11000619"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1" name="Oval 655">
                <a:extLst>
                  <a:ext uri="{FF2B5EF4-FFF2-40B4-BE49-F238E27FC236}">
                    <a16:creationId xmlns:a16="http://schemas.microsoft.com/office/drawing/2014/main" id="{17ACEC1E-1F97-4581-B748-B98F8EF3E814}"/>
                  </a:ext>
                </a:extLst>
              </p:cNvPr>
              <p:cNvSpPr>
                <a:spLocks noChangeArrowheads="1"/>
              </p:cNvSpPr>
              <p:nvPr/>
            </p:nvSpPr>
            <p:spPr bwMode="auto">
              <a:xfrm>
                <a:off x="11013552"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2" name="Oval 656">
                <a:extLst>
                  <a:ext uri="{FF2B5EF4-FFF2-40B4-BE49-F238E27FC236}">
                    <a16:creationId xmlns:a16="http://schemas.microsoft.com/office/drawing/2014/main" id="{3D6A9E94-C164-441E-A4FD-D7E9F2A72D5C}"/>
                  </a:ext>
                </a:extLst>
              </p:cNvPr>
              <p:cNvSpPr>
                <a:spLocks noChangeArrowheads="1"/>
              </p:cNvSpPr>
              <p:nvPr/>
            </p:nvSpPr>
            <p:spPr bwMode="auto">
              <a:xfrm>
                <a:off x="11026485" y="481481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3" name="Oval 657">
                <a:extLst>
                  <a:ext uri="{FF2B5EF4-FFF2-40B4-BE49-F238E27FC236}">
                    <a16:creationId xmlns:a16="http://schemas.microsoft.com/office/drawing/2014/main" id="{AAC14414-A315-4652-8826-CD30FEF51FFE}"/>
                  </a:ext>
                </a:extLst>
              </p:cNvPr>
              <p:cNvSpPr>
                <a:spLocks noChangeArrowheads="1"/>
              </p:cNvSpPr>
              <p:nvPr/>
            </p:nvSpPr>
            <p:spPr bwMode="auto">
              <a:xfrm>
                <a:off x="11037801"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4" name="Oval 658">
                <a:extLst>
                  <a:ext uri="{FF2B5EF4-FFF2-40B4-BE49-F238E27FC236}">
                    <a16:creationId xmlns:a16="http://schemas.microsoft.com/office/drawing/2014/main" id="{0E4F1C7E-4630-4FAA-AB9A-B825A409C988}"/>
                  </a:ext>
                </a:extLst>
              </p:cNvPr>
              <p:cNvSpPr>
                <a:spLocks noChangeArrowheads="1"/>
              </p:cNvSpPr>
              <p:nvPr/>
            </p:nvSpPr>
            <p:spPr bwMode="auto">
              <a:xfrm>
                <a:off x="1105073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5" name="Oval 659">
                <a:extLst>
                  <a:ext uri="{FF2B5EF4-FFF2-40B4-BE49-F238E27FC236}">
                    <a16:creationId xmlns:a16="http://schemas.microsoft.com/office/drawing/2014/main" id="{BD167801-B369-4F1C-96A3-3BEB6BBE34E7}"/>
                  </a:ext>
                </a:extLst>
              </p:cNvPr>
              <p:cNvSpPr>
                <a:spLocks noChangeArrowheads="1"/>
              </p:cNvSpPr>
              <p:nvPr/>
            </p:nvSpPr>
            <p:spPr bwMode="auto">
              <a:xfrm>
                <a:off x="11062050"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6" name="Oval 660">
                <a:extLst>
                  <a:ext uri="{FF2B5EF4-FFF2-40B4-BE49-F238E27FC236}">
                    <a16:creationId xmlns:a16="http://schemas.microsoft.com/office/drawing/2014/main" id="{FFC3E6A4-040A-4AAA-B590-256C7C9DC3D8}"/>
                  </a:ext>
                </a:extLst>
              </p:cNvPr>
              <p:cNvSpPr>
                <a:spLocks noChangeArrowheads="1"/>
              </p:cNvSpPr>
              <p:nvPr/>
            </p:nvSpPr>
            <p:spPr bwMode="auto">
              <a:xfrm>
                <a:off x="11074982"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grpSp>
      <p:sp>
        <p:nvSpPr>
          <p:cNvPr id="1347" name="TextBox 1346">
            <a:extLst>
              <a:ext uri="{FF2B5EF4-FFF2-40B4-BE49-F238E27FC236}">
                <a16:creationId xmlns:a16="http://schemas.microsoft.com/office/drawing/2014/main" id="{4156C90B-B954-4A7F-9407-E11DBF42F78E}"/>
              </a:ext>
            </a:extLst>
          </p:cNvPr>
          <p:cNvSpPr txBox="1"/>
          <p:nvPr/>
        </p:nvSpPr>
        <p:spPr>
          <a:xfrm>
            <a:off x="10222805" y="2888527"/>
            <a:ext cx="1877274"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Hardware Partners</a:t>
            </a:r>
          </a:p>
        </p:txBody>
      </p:sp>
      <p:sp>
        <p:nvSpPr>
          <p:cNvPr id="1392" name="Arrow: Right 1391">
            <a:extLst>
              <a:ext uri="{FF2B5EF4-FFF2-40B4-BE49-F238E27FC236}">
                <a16:creationId xmlns:a16="http://schemas.microsoft.com/office/drawing/2014/main" id="{431D0A6E-4AFC-4697-B0F4-7CF3151469DD}"/>
              </a:ext>
            </a:extLst>
          </p:cNvPr>
          <p:cNvSpPr/>
          <p:nvPr/>
        </p:nvSpPr>
        <p:spPr>
          <a:xfrm flipH="1">
            <a:off x="2867009" y="3556317"/>
            <a:ext cx="4147603" cy="522002"/>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Billing, Support</a:t>
            </a:r>
          </a:p>
        </p:txBody>
      </p:sp>
      <p:sp>
        <p:nvSpPr>
          <p:cNvPr id="1393" name="Arrow: Right 1392">
            <a:extLst>
              <a:ext uri="{FF2B5EF4-FFF2-40B4-BE49-F238E27FC236}">
                <a16:creationId xmlns:a16="http://schemas.microsoft.com/office/drawing/2014/main" id="{C5DB9582-A8A6-49AF-859E-415BE22A885D}"/>
              </a:ext>
            </a:extLst>
          </p:cNvPr>
          <p:cNvSpPr/>
          <p:nvPr/>
        </p:nvSpPr>
        <p:spPr>
          <a:xfrm flipH="1">
            <a:off x="9247628" y="2289351"/>
            <a:ext cx="1089678" cy="599175"/>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CSP Bill, Support</a:t>
            </a:r>
          </a:p>
        </p:txBody>
      </p:sp>
      <p:sp>
        <p:nvSpPr>
          <p:cNvPr id="1394" name="Arrow: Right 1393">
            <a:extLst>
              <a:ext uri="{FF2B5EF4-FFF2-40B4-BE49-F238E27FC236}">
                <a16:creationId xmlns:a16="http://schemas.microsoft.com/office/drawing/2014/main" id="{E82CD7DC-DF6B-49AE-9B91-80DE8F2FE806}"/>
              </a:ext>
            </a:extLst>
          </p:cNvPr>
          <p:cNvSpPr/>
          <p:nvPr/>
        </p:nvSpPr>
        <p:spPr>
          <a:xfrm>
            <a:off x="9188648" y="1718694"/>
            <a:ext cx="1110112" cy="621152"/>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Usage data</a:t>
            </a:r>
          </a:p>
        </p:txBody>
      </p:sp>
      <p:sp>
        <p:nvSpPr>
          <p:cNvPr id="1395" name="Arrow: Right 1394">
            <a:extLst>
              <a:ext uri="{FF2B5EF4-FFF2-40B4-BE49-F238E27FC236}">
                <a16:creationId xmlns:a16="http://schemas.microsoft.com/office/drawing/2014/main" id="{12B897F0-D3B0-4B6B-BC85-C84015C1C003}"/>
              </a:ext>
            </a:extLst>
          </p:cNvPr>
          <p:cNvSpPr/>
          <p:nvPr/>
        </p:nvSpPr>
        <p:spPr>
          <a:xfrm flipH="1">
            <a:off x="9257287" y="3172233"/>
            <a:ext cx="1115272" cy="703275"/>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Hardware Support</a:t>
            </a:r>
          </a:p>
        </p:txBody>
      </p:sp>
      <p:sp>
        <p:nvSpPr>
          <p:cNvPr id="487" name="Rectangle 486">
            <a:extLst>
              <a:ext uri="{FF2B5EF4-FFF2-40B4-BE49-F238E27FC236}">
                <a16:creationId xmlns:a16="http://schemas.microsoft.com/office/drawing/2014/main" id="{B3BC1DCF-BC08-465F-BEED-BD5159721E90}"/>
              </a:ext>
            </a:extLst>
          </p:cNvPr>
          <p:cNvSpPr/>
          <p:nvPr/>
        </p:nvSpPr>
        <p:spPr bwMode="auto">
          <a:xfrm>
            <a:off x="7018190" y="1829316"/>
            <a:ext cx="2212873" cy="23089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92" name="TextBox 491">
            <a:extLst>
              <a:ext uri="{FF2B5EF4-FFF2-40B4-BE49-F238E27FC236}">
                <a16:creationId xmlns:a16="http://schemas.microsoft.com/office/drawing/2014/main" id="{78652195-EE2D-4AA6-A989-F7F3F6E19932}"/>
              </a:ext>
            </a:extLst>
          </p:cNvPr>
          <p:cNvSpPr txBox="1"/>
          <p:nvPr/>
        </p:nvSpPr>
        <p:spPr>
          <a:xfrm>
            <a:off x="7277821" y="1511018"/>
            <a:ext cx="1690436"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Indirect Provider</a:t>
            </a:r>
          </a:p>
        </p:txBody>
      </p:sp>
      <p:sp>
        <p:nvSpPr>
          <p:cNvPr id="544" name="Arrow: Right 543">
            <a:extLst>
              <a:ext uri="{FF2B5EF4-FFF2-40B4-BE49-F238E27FC236}">
                <a16:creationId xmlns:a16="http://schemas.microsoft.com/office/drawing/2014/main" id="{F8A938E1-65D0-4D94-B727-1C6778B654C4}"/>
              </a:ext>
            </a:extLst>
          </p:cNvPr>
          <p:cNvSpPr/>
          <p:nvPr/>
        </p:nvSpPr>
        <p:spPr>
          <a:xfrm flipH="1">
            <a:off x="2838582" y="2077913"/>
            <a:ext cx="1179722" cy="860116"/>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Services</a:t>
            </a:r>
          </a:p>
        </p:txBody>
      </p:sp>
      <p:sp>
        <p:nvSpPr>
          <p:cNvPr id="913" name="Freeform 5">
            <a:extLst>
              <a:ext uri="{FF2B5EF4-FFF2-40B4-BE49-F238E27FC236}">
                <a16:creationId xmlns:a16="http://schemas.microsoft.com/office/drawing/2014/main" id="{B1135800-7BEF-4BF6-A7EE-9CE9E4106FD2}"/>
              </a:ext>
            </a:extLst>
          </p:cNvPr>
          <p:cNvSpPr>
            <a:spLocks/>
          </p:cNvSpPr>
          <p:nvPr/>
        </p:nvSpPr>
        <p:spPr bwMode="auto">
          <a:xfrm>
            <a:off x="7560018" y="2730612"/>
            <a:ext cx="608081" cy="320046"/>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solidFill>
            <a:schemeClr val="bg1"/>
          </a:solidFill>
          <a:ln w="57150">
            <a:solidFill>
              <a:schemeClr val="accent1"/>
            </a:solidFill>
          </a:ln>
        </p:spPr>
        <p:txBody>
          <a:bodyPr vert="horz" wrap="square" lIns="91427" tIns="45713" rIns="91427" bIns="45713" numCol="1" anchor="t" anchorCtr="0" compatLnSpc="1">
            <a:prstTxWarp prst="textNoShape">
              <a:avLst/>
            </a:prstTxWarp>
          </a:bodyPr>
          <a:lstStyle/>
          <a:p>
            <a:pPr defTabSz="932563">
              <a:defRPr/>
            </a:pPr>
            <a:endParaRPr lang="en-US" dirty="0">
              <a:solidFill>
                <a:srgbClr val="FFFFFF"/>
              </a:solidFill>
              <a:latin typeface="Segoe UI"/>
            </a:endParaRPr>
          </a:p>
        </p:txBody>
      </p:sp>
      <p:sp>
        <p:nvSpPr>
          <p:cNvPr id="914" name="Freeform 5">
            <a:extLst>
              <a:ext uri="{FF2B5EF4-FFF2-40B4-BE49-F238E27FC236}">
                <a16:creationId xmlns:a16="http://schemas.microsoft.com/office/drawing/2014/main" id="{C0E535A3-2AA4-470F-BA82-072EF0B71B8B}"/>
              </a:ext>
            </a:extLst>
          </p:cNvPr>
          <p:cNvSpPr>
            <a:spLocks/>
          </p:cNvSpPr>
          <p:nvPr/>
        </p:nvSpPr>
        <p:spPr bwMode="auto">
          <a:xfrm>
            <a:off x="7459999" y="1962705"/>
            <a:ext cx="920131" cy="554687"/>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solidFill>
            <a:schemeClr val="accent1"/>
          </a:solidFill>
          <a:ln w="57150">
            <a:solidFill>
              <a:schemeClr val="accent1"/>
            </a:solidFill>
          </a:ln>
        </p:spPr>
        <p:txBody>
          <a:bodyPr vert="horz" wrap="square" lIns="91427" tIns="45713" rIns="91427" bIns="45713" numCol="1" anchor="t" anchorCtr="0" compatLnSpc="1">
            <a:prstTxWarp prst="textNoShape">
              <a:avLst/>
            </a:prstTxWarp>
          </a:bodyPr>
          <a:lstStyle/>
          <a:p>
            <a:pPr defTabSz="932563">
              <a:defRPr/>
            </a:pPr>
            <a:endParaRPr lang="en-US" dirty="0">
              <a:solidFill>
                <a:srgbClr val="FFFFFF"/>
              </a:solidFill>
              <a:latin typeface="Segoe UI"/>
            </a:endParaRPr>
          </a:p>
        </p:txBody>
      </p:sp>
      <p:sp>
        <p:nvSpPr>
          <p:cNvPr id="916" name="TextBox 915">
            <a:extLst>
              <a:ext uri="{FF2B5EF4-FFF2-40B4-BE49-F238E27FC236}">
                <a16:creationId xmlns:a16="http://schemas.microsoft.com/office/drawing/2014/main" id="{512EA3C0-7A84-4F6D-8753-D196341C561D}"/>
              </a:ext>
            </a:extLst>
          </p:cNvPr>
          <p:cNvSpPr txBox="1"/>
          <p:nvPr/>
        </p:nvSpPr>
        <p:spPr>
          <a:xfrm>
            <a:off x="7958599" y="3083755"/>
            <a:ext cx="1064309" cy="448228"/>
          </a:xfrm>
          <a:prstGeom prst="rect">
            <a:avLst/>
          </a:prstGeom>
          <a:noFill/>
        </p:spPr>
        <p:txBody>
          <a:bodyPr wrap="square" lIns="0" tIns="0" rIns="0" bIns="0" rtlCol="0">
            <a:spAutoFit/>
          </a:bodyPr>
          <a:lstStyle/>
          <a:p>
            <a:pPr defTabSz="932597"/>
            <a:r>
              <a:rPr lang="en-US" sz="1428"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Azure Stack Hub services</a:t>
            </a:r>
          </a:p>
        </p:txBody>
      </p:sp>
      <p:sp>
        <p:nvSpPr>
          <p:cNvPr id="924" name="TextBox 923">
            <a:extLst>
              <a:ext uri="{FF2B5EF4-FFF2-40B4-BE49-F238E27FC236}">
                <a16:creationId xmlns:a16="http://schemas.microsoft.com/office/drawing/2014/main" id="{E0C028D7-B0D8-45C5-89E5-BAEE54E3A260}"/>
              </a:ext>
            </a:extLst>
          </p:cNvPr>
          <p:cNvSpPr txBox="1"/>
          <p:nvPr/>
        </p:nvSpPr>
        <p:spPr>
          <a:xfrm>
            <a:off x="7513807" y="2081331"/>
            <a:ext cx="794831" cy="448228"/>
          </a:xfrm>
          <a:prstGeom prst="rect">
            <a:avLst/>
          </a:prstGeom>
          <a:noFill/>
        </p:spPr>
        <p:txBody>
          <a:bodyPr wrap="square" lIns="0" tIns="0" rIns="0" bIns="0" rtlCol="0">
            <a:spAutoFit/>
          </a:bodyPr>
          <a:lstStyle/>
          <a:p>
            <a:pPr algn="ctr" defTabSz="932597"/>
            <a:r>
              <a:rPr lang="en-US" sz="1428" dirty="0">
                <a:solidFill>
                  <a:srgbClr val="FFFFFF"/>
                </a:solidFill>
                <a:latin typeface="Segoe UI Light" pitchFamily="34" charset="0"/>
              </a:rPr>
              <a:t>Azure </a:t>
            </a:r>
          </a:p>
          <a:p>
            <a:pPr algn="ctr" defTabSz="932597"/>
            <a:r>
              <a:rPr lang="en-US" sz="1428" dirty="0">
                <a:solidFill>
                  <a:srgbClr val="FFFFFF"/>
                </a:solidFill>
                <a:latin typeface="Segoe UI Light" pitchFamily="34" charset="0"/>
              </a:rPr>
              <a:t>services</a:t>
            </a:r>
          </a:p>
        </p:txBody>
      </p:sp>
      <p:grpSp>
        <p:nvGrpSpPr>
          <p:cNvPr id="1348" name="Group 1347">
            <a:extLst>
              <a:ext uri="{FF2B5EF4-FFF2-40B4-BE49-F238E27FC236}">
                <a16:creationId xmlns:a16="http://schemas.microsoft.com/office/drawing/2014/main" id="{112D4F63-0655-4476-9A7B-8585BBBDED2F}"/>
              </a:ext>
            </a:extLst>
          </p:cNvPr>
          <p:cNvGrpSpPr/>
          <p:nvPr/>
        </p:nvGrpSpPr>
        <p:grpSpPr>
          <a:xfrm>
            <a:off x="7403802" y="2935860"/>
            <a:ext cx="397568" cy="560471"/>
            <a:chOff x="6019801" y="5249863"/>
            <a:chExt cx="417512" cy="730250"/>
          </a:xfrm>
        </p:grpSpPr>
        <p:sp>
          <p:nvSpPr>
            <p:cNvPr id="1349" name="Rectangle 1348">
              <a:extLst>
                <a:ext uri="{FF2B5EF4-FFF2-40B4-BE49-F238E27FC236}">
                  <a16:creationId xmlns:a16="http://schemas.microsoft.com/office/drawing/2014/main" id="{540ECFD9-ECF4-4AF4-8F96-16F06EA9F7E0}"/>
                </a:ext>
              </a:extLst>
            </p:cNvPr>
            <p:cNvSpPr>
              <a:spLocks noChangeArrowheads="1"/>
            </p:cNvSpPr>
            <p:nvPr/>
          </p:nvSpPr>
          <p:spPr bwMode="auto">
            <a:xfrm>
              <a:off x="6019801" y="5748338"/>
              <a:ext cx="292100" cy="2317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0" name="Freeform 383">
              <a:extLst>
                <a:ext uri="{FF2B5EF4-FFF2-40B4-BE49-F238E27FC236}">
                  <a16:creationId xmlns:a16="http://schemas.microsoft.com/office/drawing/2014/main" id="{E3FA7C09-B216-423F-AFD6-FB695B4A60ED}"/>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1" name="Freeform 384">
              <a:extLst>
                <a:ext uri="{FF2B5EF4-FFF2-40B4-BE49-F238E27FC236}">
                  <a16:creationId xmlns:a16="http://schemas.microsoft.com/office/drawing/2014/main" id="{E02D4EC5-D4DE-44BC-80E0-FEFEE481AEC1}"/>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2" name="Rectangle 1351">
              <a:extLst>
                <a:ext uri="{FF2B5EF4-FFF2-40B4-BE49-F238E27FC236}">
                  <a16:creationId xmlns:a16="http://schemas.microsoft.com/office/drawing/2014/main" id="{4F8D8007-ABAE-43C8-A280-328A83D2BEE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3" name="Rectangle 1352">
              <a:extLst>
                <a:ext uri="{FF2B5EF4-FFF2-40B4-BE49-F238E27FC236}">
                  <a16:creationId xmlns:a16="http://schemas.microsoft.com/office/drawing/2014/main" id="{71414F9F-56C2-4D4C-8EF9-3EA61FC35155}"/>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4" name="Rectangle 1353">
              <a:extLst>
                <a:ext uri="{FF2B5EF4-FFF2-40B4-BE49-F238E27FC236}">
                  <a16:creationId xmlns:a16="http://schemas.microsoft.com/office/drawing/2014/main" id="{23EDAD6D-081B-4734-80C4-DD9E9DD044EC}"/>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5" name="Rectangle 1354">
              <a:extLst>
                <a:ext uri="{FF2B5EF4-FFF2-40B4-BE49-F238E27FC236}">
                  <a16:creationId xmlns:a16="http://schemas.microsoft.com/office/drawing/2014/main" id="{462C8EE0-7074-4DA6-A42A-EB358DB151A5}"/>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6" name="Rectangle 1355">
              <a:extLst>
                <a:ext uri="{FF2B5EF4-FFF2-40B4-BE49-F238E27FC236}">
                  <a16:creationId xmlns:a16="http://schemas.microsoft.com/office/drawing/2014/main" id="{EDE7B579-5DAD-4E24-BB46-587305B8AC53}"/>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7" name="Rectangle 1356">
              <a:extLst>
                <a:ext uri="{FF2B5EF4-FFF2-40B4-BE49-F238E27FC236}">
                  <a16:creationId xmlns:a16="http://schemas.microsoft.com/office/drawing/2014/main" id="{B9A20B7B-D82A-4D29-B0F9-EEB18A5F07CC}"/>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8" name="Rectangle 1357">
              <a:extLst>
                <a:ext uri="{FF2B5EF4-FFF2-40B4-BE49-F238E27FC236}">
                  <a16:creationId xmlns:a16="http://schemas.microsoft.com/office/drawing/2014/main" id="{62D8D9A2-50E1-4E3D-AB70-D935B5518843}"/>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9" name="Rectangle 1358">
              <a:extLst>
                <a:ext uri="{FF2B5EF4-FFF2-40B4-BE49-F238E27FC236}">
                  <a16:creationId xmlns:a16="http://schemas.microsoft.com/office/drawing/2014/main" id="{D26CCC96-BED1-412F-AC5D-4C740A012A0B}"/>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0" name="Rectangle 1359">
              <a:extLst>
                <a:ext uri="{FF2B5EF4-FFF2-40B4-BE49-F238E27FC236}">
                  <a16:creationId xmlns:a16="http://schemas.microsoft.com/office/drawing/2014/main" id="{7A40A3EF-E136-4D84-95E1-9E2C6D190CDB}"/>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1" name="Rectangle 1360">
              <a:extLst>
                <a:ext uri="{FF2B5EF4-FFF2-40B4-BE49-F238E27FC236}">
                  <a16:creationId xmlns:a16="http://schemas.microsoft.com/office/drawing/2014/main" id="{E6DD10DF-F14E-4B43-8AAB-609051B82799}"/>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2" name="Rectangle 1361">
              <a:extLst>
                <a:ext uri="{FF2B5EF4-FFF2-40B4-BE49-F238E27FC236}">
                  <a16:creationId xmlns:a16="http://schemas.microsoft.com/office/drawing/2014/main" id="{3AC44268-1A1C-481E-8604-08D18D8CD632}"/>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3" name="Rectangle 1362">
              <a:extLst>
                <a:ext uri="{FF2B5EF4-FFF2-40B4-BE49-F238E27FC236}">
                  <a16:creationId xmlns:a16="http://schemas.microsoft.com/office/drawing/2014/main" id="{04D0E98B-C05A-48F8-BDAE-7CBFE0BA43C5}"/>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4" name="Rectangle 1363">
              <a:extLst>
                <a:ext uri="{FF2B5EF4-FFF2-40B4-BE49-F238E27FC236}">
                  <a16:creationId xmlns:a16="http://schemas.microsoft.com/office/drawing/2014/main" id="{623FB0FB-8261-4C12-8D58-2FC27461A021}"/>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5" name="Rectangle 1364">
              <a:extLst>
                <a:ext uri="{FF2B5EF4-FFF2-40B4-BE49-F238E27FC236}">
                  <a16:creationId xmlns:a16="http://schemas.microsoft.com/office/drawing/2014/main" id="{E4E34829-A154-4F65-AAFB-E8EBE7BA8201}"/>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6" name="Rectangle 1365">
              <a:extLst>
                <a:ext uri="{FF2B5EF4-FFF2-40B4-BE49-F238E27FC236}">
                  <a16:creationId xmlns:a16="http://schemas.microsoft.com/office/drawing/2014/main" id="{C8CFA710-D086-4B45-AF10-39FB542C6B57}"/>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7" name="Rectangle 1366">
              <a:extLst>
                <a:ext uri="{FF2B5EF4-FFF2-40B4-BE49-F238E27FC236}">
                  <a16:creationId xmlns:a16="http://schemas.microsoft.com/office/drawing/2014/main" id="{AC226CE5-D6ED-4BE7-8955-31AB4DEC8C7F}"/>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8" name="Rectangle 1367">
              <a:extLst>
                <a:ext uri="{FF2B5EF4-FFF2-40B4-BE49-F238E27FC236}">
                  <a16:creationId xmlns:a16="http://schemas.microsoft.com/office/drawing/2014/main" id="{A4B3304A-3400-4ACE-979C-7DAEE87CE393}"/>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9" name="Rectangle 1368">
              <a:extLst>
                <a:ext uri="{FF2B5EF4-FFF2-40B4-BE49-F238E27FC236}">
                  <a16:creationId xmlns:a16="http://schemas.microsoft.com/office/drawing/2014/main" id="{03F23EFE-D4C3-4A94-9DE2-522674656658}"/>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0" name="Rectangle 1369">
              <a:extLst>
                <a:ext uri="{FF2B5EF4-FFF2-40B4-BE49-F238E27FC236}">
                  <a16:creationId xmlns:a16="http://schemas.microsoft.com/office/drawing/2014/main" id="{ED0ABFF1-9401-4720-95B3-D1EED1B75AF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1" name="Rectangle 1370">
              <a:extLst>
                <a:ext uri="{FF2B5EF4-FFF2-40B4-BE49-F238E27FC236}">
                  <a16:creationId xmlns:a16="http://schemas.microsoft.com/office/drawing/2014/main" id="{6614302A-2D4F-4621-88D8-D2605594591E}"/>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2" name="Rectangle 1371">
              <a:extLst>
                <a:ext uri="{FF2B5EF4-FFF2-40B4-BE49-F238E27FC236}">
                  <a16:creationId xmlns:a16="http://schemas.microsoft.com/office/drawing/2014/main" id="{A8E69D5B-D827-4FC9-912E-4402FBC131C0}"/>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3" name="Rectangle 1372">
              <a:extLst>
                <a:ext uri="{FF2B5EF4-FFF2-40B4-BE49-F238E27FC236}">
                  <a16:creationId xmlns:a16="http://schemas.microsoft.com/office/drawing/2014/main" id="{7DF5B3F1-DD80-43C9-BB4D-B3D2D116B157}"/>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4" name="Rectangle 1373">
              <a:extLst>
                <a:ext uri="{FF2B5EF4-FFF2-40B4-BE49-F238E27FC236}">
                  <a16:creationId xmlns:a16="http://schemas.microsoft.com/office/drawing/2014/main" id="{84A201E0-93C1-4BDC-8FF3-540577990BFF}"/>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5" name="Rectangle 1374">
              <a:extLst>
                <a:ext uri="{FF2B5EF4-FFF2-40B4-BE49-F238E27FC236}">
                  <a16:creationId xmlns:a16="http://schemas.microsoft.com/office/drawing/2014/main" id="{FD19848C-C31B-45B9-BF35-4746D9C03715}"/>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6" name="Rectangle 1375">
              <a:extLst>
                <a:ext uri="{FF2B5EF4-FFF2-40B4-BE49-F238E27FC236}">
                  <a16:creationId xmlns:a16="http://schemas.microsoft.com/office/drawing/2014/main" id="{BE697ACE-0B94-4670-A9D4-4F82A46A8F7A}"/>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7" name="Rectangle 1376">
              <a:extLst>
                <a:ext uri="{FF2B5EF4-FFF2-40B4-BE49-F238E27FC236}">
                  <a16:creationId xmlns:a16="http://schemas.microsoft.com/office/drawing/2014/main" id="{B100130E-D90D-4E46-B005-FBED0EEEB009}"/>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8" name="Rectangle 1377">
              <a:extLst>
                <a:ext uri="{FF2B5EF4-FFF2-40B4-BE49-F238E27FC236}">
                  <a16:creationId xmlns:a16="http://schemas.microsoft.com/office/drawing/2014/main" id="{A9A5B1F4-2426-48EE-AF9A-4D5376D141F2}"/>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9" name="Rectangle 1378">
              <a:extLst>
                <a:ext uri="{FF2B5EF4-FFF2-40B4-BE49-F238E27FC236}">
                  <a16:creationId xmlns:a16="http://schemas.microsoft.com/office/drawing/2014/main" id="{D7A916CE-BCA9-4552-B358-AC9F96E43FE4}"/>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0" name="Rectangle 1379">
              <a:extLst>
                <a:ext uri="{FF2B5EF4-FFF2-40B4-BE49-F238E27FC236}">
                  <a16:creationId xmlns:a16="http://schemas.microsoft.com/office/drawing/2014/main" id="{F6262600-10BC-4BC0-B34E-4F350818B678}"/>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1" name="Rectangle 1380">
              <a:extLst>
                <a:ext uri="{FF2B5EF4-FFF2-40B4-BE49-F238E27FC236}">
                  <a16:creationId xmlns:a16="http://schemas.microsoft.com/office/drawing/2014/main" id="{D38B7FD7-3CE1-4D66-979B-2FE121A6430E}"/>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2" name="Rectangle 1381">
              <a:extLst>
                <a:ext uri="{FF2B5EF4-FFF2-40B4-BE49-F238E27FC236}">
                  <a16:creationId xmlns:a16="http://schemas.microsoft.com/office/drawing/2014/main" id="{04222112-1C3B-4835-A519-51C33C4E9C41}"/>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3" name="Rectangle 1382">
              <a:extLst>
                <a:ext uri="{FF2B5EF4-FFF2-40B4-BE49-F238E27FC236}">
                  <a16:creationId xmlns:a16="http://schemas.microsoft.com/office/drawing/2014/main" id="{EB707F66-F335-4282-89B1-0616B4D3305C}"/>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4" name="Rectangle 1383">
              <a:extLst>
                <a:ext uri="{FF2B5EF4-FFF2-40B4-BE49-F238E27FC236}">
                  <a16:creationId xmlns:a16="http://schemas.microsoft.com/office/drawing/2014/main" id="{5F178737-0ABF-44C1-9429-655215D43AA0}"/>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5" name="Rectangle 1384">
              <a:extLst>
                <a:ext uri="{FF2B5EF4-FFF2-40B4-BE49-F238E27FC236}">
                  <a16:creationId xmlns:a16="http://schemas.microsoft.com/office/drawing/2014/main" id="{7B18C5AC-4179-40FB-9330-C43E9E21AF42}"/>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6" name="Rectangle 1385">
              <a:extLst>
                <a:ext uri="{FF2B5EF4-FFF2-40B4-BE49-F238E27FC236}">
                  <a16:creationId xmlns:a16="http://schemas.microsoft.com/office/drawing/2014/main" id="{181E771C-8116-41D7-9701-471692A61AA0}"/>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7" name="Rectangle 1386">
              <a:extLst>
                <a:ext uri="{FF2B5EF4-FFF2-40B4-BE49-F238E27FC236}">
                  <a16:creationId xmlns:a16="http://schemas.microsoft.com/office/drawing/2014/main" id="{C945DDA0-6392-441A-8365-18E7B883FCBA}"/>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8" name="Rectangle 1387">
              <a:extLst>
                <a:ext uri="{FF2B5EF4-FFF2-40B4-BE49-F238E27FC236}">
                  <a16:creationId xmlns:a16="http://schemas.microsoft.com/office/drawing/2014/main" id="{97B1BD2C-0A0F-4329-8041-733C398E8C5A}"/>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9" name="Rectangle 1388">
              <a:extLst>
                <a:ext uri="{FF2B5EF4-FFF2-40B4-BE49-F238E27FC236}">
                  <a16:creationId xmlns:a16="http://schemas.microsoft.com/office/drawing/2014/main" id="{C63B9F74-28DC-4DC2-84B8-F3960B83B33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90" name="Rectangle 1389">
              <a:extLst>
                <a:ext uri="{FF2B5EF4-FFF2-40B4-BE49-F238E27FC236}">
                  <a16:creationId xmlns:a16="http://schemas.microsoft.com/office/drawing/2014/main" id="{C0FCE869-4F68-46BF-A647-8192E27B1378}"/>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91" name="Rectangle 1390">
              <a:extLst>
                <a:ext uri="{FF2B5EF4-FFF2-40B4-BE49-F238E27FC236}">
                  <a16:creationId xmlns:a16="http://schemas.microsoft.com/office/drawing/2014/main" id="{E891E8B0-C2C2-47A5-B591-F1F16F43EEBC}"/>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grpSp>
      <p:sp>
        <p:nvSpPr>
          <p:cNvPr id="8" name="TextBox 7">
            <a:extLst>
              <a:ext uri="{FF2B5EF4-FFF2-40B4-BE49-F238E27FC236}">
                <a16:creationId xmlns:a16="http://schemas.microsoft.com/office/drawing/2014/main" id="{0854AFDF-C5D0-433D-A42D-F8793BBE40DA}"/>
              </a:ext>
            </a:extLst>
          </p:cNvPr>
          <p:cNvSpPr txBox="1"/>
          <p:nvPr/>
        </p:nvSpPr>
        <p:spPr>
          <a:xfrm>
            <a:off x="7100629" y="3613217"/>
            <a:ext cx="1915852" cy="448228"/>
          </a:xfrm>
          <a:prstGeom prst="rect">
            <a:avLst/>
          </a:prstGeom>
          <a:noFill/>
        </p:spPr>
        <p:txBody>
          <a:bodyPr wrap="square" lIns="0" tIns="0" rIns="0" bIns="0" rtlCol="0">
            <a:spAutoFit/>
          </a:bodyPr>
          <a:lstStyle/>
          <a:p>
            <a:pPr algn="ctr" defTabSz="932597"/>
            <a:r>
              <a:rPr lang="en-US" sz="1428"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Owns &amp; administers Azure Stack Hub</a:t>
            </a:r>
          </a:p>
        </p:txBody>
      </p:sp>
      <p:pic>
        <p:nvPicPr>
          <p:cNvPr id="499" name="Graphic 498" descr="Network">
            <a:extLst>
              <a:ext uri="{FF2B5EF4-FFF2-40B4-BE49-F238E27FC236}">
                <a16:creationId xmlns:a16="http://schemas.microsoft.com/office/drawing/2014/main" id="{F310E23D-22F4-464E-B33E-D7896372D6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60132" y="2061461"/>
            <a:ext cx="663095" cy="663095"/>
          </a:xfrm>
          <a:prstGeom prst="rect">
            <a:avLst/>
          </a:prstGeom>
        </p:spPr>
      </p:pic>
      <p:sp>
        <p:nvSpPr>
          <p:cNvPr id="500" name="TextBox 499">
            <a:extLst>
              <a:ext uri="{FF2B5EF4-FFF2-40B4-BE49-F238E27FC236}">
                <a16:creationId xmlns:a16="http://schemas.microsoft.com/office/drawing/2014/main" id="{C3C64DC6-FBBB-47B8-B478-D7A9F8B06B1C}"/>
              </a:ext>
            </a:extLst>
          </p:cNvPr>
          <p:cNvSpPr txBox="1"/>
          <p:nvPr/>
        </p:nvSpPr>
        <p:spPr>
          <a:xfrm>
            <a:off x="4088925" y="2901497"/>
            <a:ext cx="1652769" cy="448228"/>
          </a:xfrm>
          <a:prstGeom prst="rect">
            <a:avLst/>
          </a:prstGeom>
          <a:noFill/>
        </p:spPr>
        <p:txBody>
          <a:bodyPr wrap="square" lIns="0" tIns="0" rIns="0" bIns="0" rtlCol="0">
            <a:spAutoFit/>
          </a:bodyPr>
          <a:lstStyle/>
          <a:p>
            <a:pPr algn="ctr" defTabSz="932597"/>
            <a:r>
              <a:rPr lang="en-US" sz="1428"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Manages end customer resources</a:t>
            </a:r>
          </a:p>
        </p:txBody>
      </p:sp>
      <p:sp>
        <p:nvSpPr>
          <p:cNvPr id="9" name="TextBox 8">
            <a:extLst>
              <a:ext uri="{FF2B5EF4-FFF2-40B4-BE49-F238E27FC236}">
                <a16:creationId xmlns:a16="http://schemas.microsoft.com/office/drawing/2014/main" id="{3AE4AACE-F35C-40DC-B224-615BE24D005B}"/>
              </a:ext>
            </a:extLst>
          </p:cNvPr>
          <p:cNvSpPr txBox="1"/>
          <p:nvPr/>
        </p:nvSpPr>
        <p:spPr>
          <a:xfrm>
            <a:off x="3656891" y="912836"/>
            <a:ext cx="5121082" cy="251159"/>
          </a:xfrm>
          <a:prstGeom prst="rect">
            <a:avLst/>
          </a:prstGeom>
          <a:noFill/>
        </p:spPr>
        <p:txBody>
          <a:bodyPr wrap="none" lIns="0" tIns="0" rIns="0" bIns="0" rtlCol="0">
            <a:spAutoFit/>
          </a:bodyPr>
          <a:lstStyle/>
          <a:p>
            <a:pPr defTabSz="932597"/>
            <a:r>
              <a:rPr lang="en-US" sz="1632" b="1" u="sng"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Indirect Provider owns and operates Azure Stack Hub</a:t>
            </a:r>
          </a:p>
        </p:txBody>
      </p:sp>
    </p:spTree>
    <p:extLst>
      <p:ext uri="{BB962C8B-B14F-4D97-AF65-F5344CB8AC3E}">
        <p14:creationId xmlns:p14="http://schemas.microsoft.com/office/powerpoint/2010/main" val="32815147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a:t>
            </a:r>
          </a:p>
        </p:txBody>
      </p:sp>
      <p:sp>
        <p:nvSpPr>
          <p:cNvPr id="6" name="Text Placeholder 5"/>
          <p:cNvSpPr>
            <a:spLocks noGrp="1"/>
          </p:cNvSpPr>
          <p:nvPr>
            <p:ph type="body" sz="quarter" idx="10"/>
          </p:nvPr>
        </p:nvSpPr>
        <p:spPr>
          <a:xfrm>
            <a:off x="197119" y="1465586"/>
            <a:ext cx="6747361" cy="2691506"/>
          </a:xfrm>
        </p:spPr>
        <p:txBody>
          <a:bodyPr/>
          <a:lstStyle/>
          <a:p>
            <a:r>
              <a:rPr lang="en-US" sz="2400" dirty="0">
                <a:solidFill>
                  <a:srgbClr val="0078D7"/>
                </a:solidFill>
              </a:rPr>
              <a:t>Azure Licensing Model Review</a:t>
            </a:r>
          </a:p>
          <a:p>
            <a:endParaRPr lang="en-US" sz="2400" dirty="0">
              <a:solidFill>
                <a:srgbClr val="0078D7"/>
              </a:solidFill>
            </a:endParaRPr>
          </a:p>
          <a:p>
            <a:r>
              <a:rPr lang="en-US" sz="2400" dirty="0">
                <a:solidFill>
                  <a:srgbClr val="0078D7"/>
                </a:solidFill>
              </a:rPr>
              <a:t>Azure Stack Hub Licensing Models</a:t>
            </a:r>
          </a:p>
          <a:p>
            <a:pPr lvl="1" fontAlgn="ctr"/>
            <a:r>
              <a:rPr lang="en-US"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How to purchase</a:t>
            </a:r>
          </a:p>
          <a:p>
            <a:pPr lvl="1" fontAlgn="ctr"/>
            <a:r>
              <a:rPr lang="en-US"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Pay-as-you-use</a:t>
            </a:r>
          </a:p>
          <a:p>
            <a:pPr lvl="1" fontAlgn="ctr"/>
            <a:r>
              <a:rPr lang="en-US"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Capacity</a:t>
            </a:r>
          </a:p>
          <a:p>
            <a:pPr lvl="1" fontAlgn="ctr"/>
            <a:r>
              <a:rPr lang="en-US"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Availability and Transaction Models</a:t>
            </a:r>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C854-FBB9-4793-8A98-EC5642137DE8}"/>
              </a:ext>
            </a:extLst>
          </p:cNvPr>
          <p:cNvSpPr>
            <a:spLocks noGrp="1"/>
          </p:cNvSpPr>
          <p:nvPr>
            <p:ph type="title"/>
          </p:nvPr>
        </p:nvSpPr>
        <p:spPr>
          <a:xfrm>
            <a:off x="530471" y="233154"/>
            <a:ext cx="11373923" cy="565027"/>
          </a:xfrm>
        </p:spPr>
        <p:txBody>
          <a:bodyPr/>
          <a:lstStyle/>
          <a:p>
            <a:r>
              <a:rPr lang="en-US" dirty="0"/>
              <a:t>Indirect CSP – Distributor/ OEM scenario</a:t>
            </a:r>
          </a:p>
        </p:txBody>
      </p:sp>
      <p:sp>
        <p:nvSpPr>
          <p:cNvPr id="911" name="TextBox 910">
            <a:extLst>
              <a:ext uri="{FF2B5EF4-FFF2-40B4-BE49-F238E27FC236}">
                <a16:creationId xmlns:a16="http://schemas.microsoft.com/office/drawing/2014/main" id="{7AFFA64E-A11D-4185-99F0-CC898727E031}"/>
              </a:ext>
            </a:extLst>
          </p:cNvPr>
          <p:cNvSpPr txBox="1"/>
          <p:nvPr/>
        </p:nvSpPr>
        <p:spPr>
          <a:xfrm>
            <a:off x="530471" y="4425009"/>
            <a:ext cx="11373923" cy="2002664"/>
          </a:xfrm>
          <a:prstGeom prst="rect">
            <a:avLst/>
          </a:prstGeom>
          <a:noFill/>
        </p:spPr>
        <p:txBody>
          <a:bodyPr wrap="square" lIns="0" tIns="0" rIns="0" bIns="0" rtlCol="0">
            <a:spAutoFit/>
          </a:bodyPr>
          <a:lstStyle/>
          <a:p>
            <a:pPr marL="233149" indent="-233149" defTabSz="932597">
              <a:lnSpc>
                <a:spcPct val="12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Distributor scenarios where the Reseller owns and administers the Azure Stack Hub: Indirect Provider must own the Azure Stack Hub registration (and admin subscription)</a:t>
            </a:r>
          </a:p>
          <a:p>
            <a:pPr marL="233149" indent="-233149" defTabSz="932597">
              <a:lnSpc>
                <a:spcPct val="12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Admin subscription has rights to administer the Azure Stack Hub (e.g., patching and update) and onboard tenants</a:t>
            </a:r>
          </a:p>
          <a:p>
            <a:pPr marL="233149" indent="-233149" defTabSz="932597">
              <a:lnSpc>
                <a:spcPct val="12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Indirect Provider may grant their login credentials to the Reseller if the Reseller is administering the Azure Stack Hub</a:t>
            </a:r>
          </a:p>
        </p:txBody>
      </p:sp>
      <p:sp>
        <p:nvSpPr>
          <p:cNvPr id="902" name="Rectangle 901">
            <a:extLst>
              <a:ext uri="{FF2B5EF4-FFF2-40B4-BE49-F238E27FC236}">
                <a16:creationId xmlns:a16="http://schemas.microsoft.com/office/drawing/2014/main" id="{37D641C5-CA6C-46FE-938E-A44EEB494DAF}"/>
              </a:ext>
            </a:extLst>
          </p:cNvPr>
          <p:cNvSpPr/>
          <p:nvPr/>
        </p:nvSpPr>
        <p:spPr bwMode="auto">
          <a:xfrm>
            <a:off x="10346148" y="1808415"/>
            <a:ext cx="1419346" cy="952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3" name="Rectangle 902">
            <a:extLst>
              <a:ext uri="{FF2B5EF4-FFF2-40B4-BE49-F238E27FC236}">
                <a16:creationId xmlns:a16="http://schemas.microsoft.com/office/drawing/2014/main" id="{27B59BF5-585C-4D34-9FC2-69B24E07946A}"/>
              </a:ext>
            </a:extLst>
          </p:cNvPr>
          <p:cNvSpPr/>
          <p:nvPr/>
        </p:nvSpPr>
        <p:spPr bwMode="auto">
          <a:xfrm>
            <a:off x="10346148" y="3177715"/>
            <a:ext cx="1419346" cy="781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4" name="Rectangle 903">
            <a:extLst>
              <a:ext uri="{FF2B5EF4-FFF2-40B4-BE49-F238E27FC236}">
                <a16:creationId xmlns:a16="http://schemas.microsoft.com/office/drawing/2014/main" id="{72ADA200-07E0-45BA-96C9-AA6B00AF402F}"/>
              </a:ext>
            </a:extLst>
          </p:cNvPr>
          <p:cNvSpPr/>
          <p:nvPr/>
        </p:nvSpPr>
        <p:spPr bwMode="auto">
          <a:xfrm>
            <a:off x="4002890" y="1862480"/>
            <a:ext cx="1835578" cy="189774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9" name="Rectangle 908">
            <a:extLst>
              <a:ext uri="{FF2B5EF4-FFF2-40B4-BE49-F238E27FC236}">
                <a16:creationId xmlns:a16="http://schemas.microsoft.com/office/drawing/2014/main" id="{7DB92654-965C-4C79-8F30-E50CD728E748}"/>
              </a:ext>
            </a:extLst>
          </p:cNvPr>
          <p:cNvSpPr/>
          <p:nvPr/>
        </p:nvSpPr>
        <p:spPr bwMode="auto">
          <a:xfrm>
            <a:off x="987253" y="1839175"/>
            <a:ext cx="1851331" cy="2275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910" name="Graphic 909" descr="Teacher">
            <a:extLst>
              <a:ext uri="{FF2B5EF4-FFF2-40B4-BE49-F238E27FC236}">
                <a16:creationId xmlns:a16="http://schemas.microsoft.com/office/drawing/2014/main" id="{DF108BAC-38FD-4965-B18D-5CA9B5256E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4824" y="2009294"/>
            <a:ext cx="1628309" cy="1628309"/>
          </a:xfrm>
          <a:prstGeom prst="rect">
            <a:avLst/>
          </a:prstGeom>
        </p:spPr>
      </p:pic>
      <p:sp>
        <p:nvSpPr>
          <p:cNvPr id="912" name="TextBox 911">
            <a:extLst>
              <a:ext uri="{FF2B5EF4-FFF2-40B4-BE49-F238E27FC236}">
                <a16:creationId xmlns:a16="http://schemas.microsoft.com/office/drawing/2014/main" id="{619679AC-2260-4787-BDCF-FA976F80E0FD}"/>
              </a:ext>
            </a:extLst>
          </p:cNvPr>
          <p:cNvSpPr txBox="1"/>
          <p:nvPr/>
        </p:nvSpPr>
        <p:spPr>
          <a:xfrm>
            <a:off x="1517609" y="1537854"/>
            <a:ext cx="1398637"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End Customer</a:t>
            </a:r>
          </a:p>
        </p:txBody>
      </p:sp>
      <p:sp>
        <p:nvSpPr>
          <p:cNvPr id="913" name="Freeform 5">
            <a:extLst>
              <a:ext uri="{FF2B5EF4-FFF2-40B4-BE49-F238E27FC236}">
                <a16:creationId xmlns:a16="http://schemas.microsoft.com/office/drawing/2014/main" id="{B1135800-7BEF-4BF6-A7EE-9CE9E4106FD2}"/>
              </a:ext>
            </a:extLst>
          </p:cNvPr>
          <p:cNvSpPr>
            <a:spLocks/>
          </p:cNvSpPr>
          <p:nvPr/>
        </p:nvSpPr>
        <p:spPr bwMode="auto">
          <a:xfrm>
            <a:off x="4434533" y="2141209"/>
            <a:ext cx="608081" cy="320046"/>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solidFill>
            <a:schemeClr val="bg1"/>
          </a:solidFill>
          <a:ln w="57150">
            <a:solidFill>
              <a:schemeClr val="accent1"/>
            </a:solidFill>
          </a:ln>
        </p:spPr>
        <p:txBody>
          <a:bodyPr vert="horz" wrap="square" lIns="91427" tIns="45713" rIns="91427" bIns="45713" numCol="1" anchor="t" anchorCtr="0" compatLnSpc="1">
            <a:prstTxWarp prst="textNoShape">
              <a:avLst/>
            </a:prstTxWarp>
          </a:bodyPr>
          <a:lstStyle/>
          <a:p>
            <a:pPr defTabSz="932563">
              <a:defRPr/>
            </a:pPr>
            <a:endParaRPr lang="en-US" dirty="0">
              <a:solidFill>
                <a:srgbClr val="FFFFFF"/>
              </a:solidFill>
              <a:latin typeface="Segoe UI"/>
            </a:endParaRPr>
          </a:p>
        </p:txBody>
      </p:sp>
      <p:sp>
        <p:nvSpPr>
          <p:cNvPr id="914" name="Freeform 5">
            <a:extLst>
              <a:ext uri="{FF2B5EF4-FFF2-40B4-BE49-F238E27FC236}">
                <a16:creationId xmlns:a16="http://schemas.microsoft.com/office/drawing/2014/main" id="{C0E535A3-2AA4-470F-BA82-072EF0B71B8B}"/>
              </a:ext>
            </a:extLst>
          </p:cNvPr>
          <p:cNvSpPr>
            <a:spLocks/>
          </p:cNvSpPr>
          <p:nvPr/>
        </p:nvSpPr>
        <p:spPr bwMode="auto">
          <a:xfrm>
            <a:off x="5086384" y="1962706"/>
            <a:ext cx="660671" cy="398275"/>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solidFill>
            <a:schemeClr val="accent1"/>
          </a:solidFill>
          <a:ln w="57150">
            <a:solidFill>
              <a:schemeClr val="accent1"/>
            </a:solidFill>
          </a:ln>
        </p:spPr>
        <p:txBody>
          <a:bodyPr vert="horz" wrap="square" lIns="91427" tIns="45713" rIns="91427" bIns="45713" numCol="1" anchor="t" anchorCtr="0" compatLnSpc="1">
            <a:prstTxWarp prst="textNoShape">
              <a:avLst/>
            </a:prstTxWarp>
          </a:bodyPr>
          <a:lstStyle/>
          <a:p>
            <a:pPr defTabSz="932563">
              <a:defRPr/>
            </a:pPr>
            <a:endParaRPr lang="en-US" dirty="0">
              <a:solidFill>
                <a:srgbClr val="FFFFFF"/>
              </a:solidFill>
              <a:latin typeface="Segoe UI"/>
            </a:endParaRPr>
          </a:p>
        </p:txBody>
      </p:sp>
      <p:sp>
        <p:nvSpPr>
          <p:cNvPr id="924" name="TextBox 923">
            <a:extLst>
              <a:ext uri="{FF2B5EF4-FFF2-40B4-BE49-F238E27FC236}">
                <a16:creationId xmlns:a16="http://schemas.microsoft.com/office/drawing/2014/main" id="{E0C028D7-B0D8-45C5-89E5-BAEE54E3A260}"/>
              </a:ext>
            </a:extLst>
          </p:cNvPr>
          <p:cNvSpPr txBox="1"/>
          <p:nvPr/>
        </p:nvSpPr>
        <p:spPr>
          <a:xfrm>
            <a:off x="5030118" y="2081499"/>
            <a:ext cx="794831" cy="224114"/>
          </a:xfrm>
          <a:prstGeom prst="rect">
            <a:avLst/>
          </a:prstGeom>
          <a:noFill/>
        </p:spPr>
        <p:txBody>
          <a:bodyPr wrap="square" lIns="0" tIns="0" rIns="0" bIns="0" rtlCol="0">
            <a:spAutoFit/>
          </a:bodyPr>
          <a:lstStyle/>
          <a:p>
            <a:pPr algn="ctr" defTabSz="932597"/>
            <a:r>
              <a:rPr lang="en-US" sz="1428" dirty="0">
                <a:solidFill>
                  <a:srgbClr val="FFFFFF"/>
                </a:solidFill>
                <a:latin typeface="Segoe UI Light" pitchFamily="34" charset="0"/>
              </a:rPr>
              <a:t>Azure </a:t>
            </a:r>
          </a:p>
        </p:txBody>
      </p:sp>
      <p:sp>
        <p:nvSpPr>
          <p:cNvPr id="925" name="TextBox 924">
            <a:extLst>
              <a:ext uri="{FF2B5EF4-FFF2-40B4-BE49-F238E27FC236}">
                <a16:creationId xmlns:a16="http://schemas.microsoft.com/office/drawing/2014/main" id="{C511A686-B04F-40E5-9856-9D94609992A5}"/>
              </a:ext>
            </a:extLst>
          </p:cNvPr>
          <p:cNvSpPr txBox="1"/>
          <p:nvPr/>
        </p:nvSpPr>
        <p:spPr>
          <a:xfrm>
            <a:off x="4560002" y="1539256"/>
            <a:ext cx="781097"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Reseller</a:t>
            </a:r>
          </a:p>
        </p:txBody>
      </p:sp>
      <p:pic>
        <p:nvPicPr>
          <p:cNvPr id="926" name="Picture 925">
            <a:extLst>
              <a:ext uri="{FF2B5EF4-FFF2-40B4-BE49-F238E27FC236}">
                <a16:creationId xmlns:a16="http://schemas.microsoft.com/office/drawing/2014/main" id="{824AD158-18E6-4BA9-A7B9-7AB02B71FEF5}"/>
              </a:ext>
            </a:extLst>
          </p:cNvPr>
          <p:cNvPicPr>
            <a:picLocks noChangeAspect="1"/>
          </p:cNvPicPr>
          <p:nvPr/>
        </p:nvPicPr>
        <p:blipFill>
          <a:blip r:embed="rId5"/>
          <a:stretch>
            <a:fillRect/>
          </a:stretch>
        </p:blipFill>
        <p:spPr>
          <a:xfrm>
            <a:off x="10642478" y="1868316"/>
            <a:ext cx="844097" cy="850590"/>
          </a:xfrm>
          <a:prstGeom prst="rect">
            <a:avLst/>
          </a:prstGeom>
        </p:spPr>
      </p:pic>
      <p:sp>
        <p:nvSpPr>
          <p:cNvPr id="927" name="TextBox 926">
            <a:extLst>
              <a:ext uri="{FF2B5EF4-FFF2-40B4-BE49-F238E27FC236}">
                <a16:creationId xmlns:a16="http://schemas.microsoft.com/office/drawing/2014/main" id="{B6C52FF5-E66A-4E39-9A16-E08926F6B8A1}"/>
              </a:ext>
            </a:extLst>
          </p:cNvPr>
          <p:cNvSpPr txBox="1"/>
          <p:nvPr/>
        </p:nvSpPr>
        <p:spPr>
          <a:xfrm>
            <a:off x="10542501" y="1539256"/>
            <a:ext cx="972774"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Microsoft</a:t>
            </a:r>
          </a:p>
        </p:txBody>
      </p:sp>
      <p:grpSp>
        <p:nvGrpSpPr>
          <p:cNvPr id="6" name="Group 5">
            <a:extLst>
              <a:ext uri="{FF2B5EF4-FFF2-40B4-BE49-F238E27FC236}">
                <a16:creationId xmlns:a16="http://schemas.microsoft.com/office/drawing/2014/main" id="{B082E56F-E287-4288-BE2F-79446AE3F7E6}"/>
              </a:ext>
            </a:extLst>
          </p:cNvPr>
          <p:cNvGrpSpPr/>
          <p:nvPr/>
        </p:nvGrpSpPr>
        <p:grpSpPr>
          <a:xfrm>
            <a:off x="10465493" y="3251357"/>
            <a:ext cx="1198065" cy="632353"/>
            <a:chOff x="9544065" y="3899233"/>
            <a:chExt cx="1624681" cy="988247"/>
          </a:xfrm>
        </p:grpSpPr>
        <p:sp>
          <p:nvSpPr>
            <p:cNvPr id="929" name="Rectangle 161">
              <a:extLst>
                <a:ext uri="{FF2B5EF4-FFF2-40B4-BE49-F238E27FC236}">
                  <a16:creationId xmlns:a16="http://schemas.microsoft.com/office/drawing/2014/main" id="{EE281B8A-FBE2-4D0A-8F2E-9EAD085FD4DF}"/>
                </a:ext>
              </a:extLst>
            </p:cNvPr>
            <p:cNvSpPr>
              <a:spLocks noChangeArrowheads="1"/>
            </p:cNvSpPr>
            <p:nvPr/>
          </p:nvSpPr>
          <p:spPr bwMode="auto">
            <a:xfrm>
              <a:off x="9544065" y="3899233"/>
              <a:ext cx="1624681" cy="988247"/>
            </a:xfrm>
            <a:prstGeom prst="rect">
              <a:avLst/>
            </a:prstGeom>
            <a:solidFill>
              <a:schemeClr val="accent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nvGrpSpPr>
            <p:cNvPr id="5" name="Group 4">
              <a:extLst>
                <a:ext uri="{FF2B5EF4-FFF2-40B4-BE49-F238E27FC236}">
                  <a16:creationId xmlns:a16="http://schemas.microsoft.com/office/drawing/2014/main" id="{B76FCBB5-C9F4-441C-8888-FE3FAD3DA557}"/>
                </a:ext>
              </a:extLst>
            </p:cNvPr>
            <p:cNvGrpSpPr/>
            <p:nvPr/>
          </p:nvGrpSpPr>
          <p:grpSpPr>
            <a:xfrm>
              <a:off x="9605497" y="3950591"/>
              <a:ext cx="468813" cy="932220"/>
              <a:chOff x="9605497" y="3950591"/>
              <a:chExt cx="468813" cy="932220"/>
            </a:xfrm>
          </p:grpSpPr>
          <p:sp>
            <p:nvSpPr>
              <p:cNvPr id="930" name="Freeform 242">
                <a:extLst>
                  <a:ext uri="{FF2B5EF4-FFF2-40B4-BE49-F238E27FC236}">
                    <a16:creationId xmlns:a16="http://schemas.microsoft.com/office/drawing/2014/main" id="{8E3BA989-5D0F-4DEE-A8BD-CB62CF233165}"/>
                  </a:ext>
                </a:extLst>
              </p:cNvPr>
              <p:cNvSpPr>
                <a:spLocks/>
              </p:cNvSpPr>
              <p:nvPr/>
            </p:nvSpPr>
            <p:spPr bwMode="auto">
              <a:xfrm>
                <a:off x="9605497" y="3950591"/>
                <a:ext cx="468813"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0" y="0"/>
                      <a:pt x="2" y="0"/>
                    </a:cubicBezTo>
                    <a:cubicBezTo>
                      <a:pt x="175" y="0"/>
                      <a:pt x="175" y="0"/>
                      <a:pt x="175" y="0"/>
                    </a:cubicBezTo>
                    <a:cubicBezTo>
                      <a:pt x="176"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1" name="Rectangle 243">
                <a:extLst>
                  <a:ext uri="{FF2B5EF4-FFF2-40B4-BE49-F238E27FC236}">
                    <a16:creationId xmlns:a16="http://schemas.microsoft.com/office/drawing/2014/main" id="{D9ECF236-A781-495B-AB32-876DD0586250}"/>
                  </a:ext>
                </a:extLst>
              </p:cNvPr>
              <p:cNvSpPr>
                <a:spLocks noChangeArrowheads="1"/>
              </p:cNvSpPr>
              <p:nvPr/>
            </p:nvSpPr>
            <p:spPr bwMode="auto">
              <a:xfrm>
                <a:off x="9621663" y="396926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2" name="Rectangle 244">
                <a:extLst>
                  <a:ext uri="{FF2B5EF4-FFF2-40B4-BE49-F238E27FC236}">
                    <a16:creationId xmlns:a16="http://schemas.microsoft.com/office/drawing/2014/main" id="{E2B48C01-281B-425A-BF1A-6517DE892A73}"/>
                  </a:ext>
                </a:extLst>
              </p:cNvPr>
              <p:cNvSpPr>
                <a:spLocks noChangeArrowheads="1"/>
              </p:cNvSpPr>
              <p:nvPr/>
            </p:nvSpPr>
            <p:spPr bwMode="auto">
              <a:xfrm>
                <a:off x="9632979"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3" name="Rectangle 245">
                <a:extLst>
                  <a:ext uri="{FF2B5EF4-FFF2-40B4-BE49-F238E27FC236}">
                    <a16:creationId xmlns:a16="http://schemas.microsoft.com/office/drawing/2014/main" id="{7A7E16C7-C68D-4A69-9044-AF1D0E6B43D4}"/>
                  </a:ext>
                </a:extLst>
              </p:cNvPr>
              <p:cNvSpPr>
                <a:spLocks noChangeArrowheads="1"/>
              </p:cNvSpPr>
              <p:nvPr/>
            </p:nvSpPr>
            <p:spPr bwMode="auto">
              <a:xfrm>
                <a:off x="9642678"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4" name="Rectangle 246">
                <a:extLst>
                  <a:ext uri="{FF2B5EF4-FFF2-40B4-BE49-F238E27FC236}">
                    <a16:creationId xmlns:a16="http://schemas.microsoft.com/office/drawing/2014/main" id="{FA7F4B96-1E23-4DEF-81C7-8F7311A6F709}"/>
                  </a:ext>
                </a:extLst>
              </p:cNvPr>
              <p:cNvSpPr>
                <a:spLocks noChangeArrowheads="1"/>
              </p:cNvSpPr>
              <p:nvPr/>
            </p:nvSpPr>
            <p:spPr bwMode="auto">
              <a:xfrm>
                <a:off x="9653995"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5" name="Rectangle 247">
                <a:extLst>
                  <a:ext uri="{FF2B5EF4-FFF2-40B4-BE49-F238E27FC236}">
                    <a16:creationId xmlns:a16="http://schemas.microsoft.com/office/drawing/2014/main" id="{4D8251A1-4C41-4A3E-9C7D-0F248009C5EE}"/>
                  </a:ext>
                </a:extLst>
              </p:cNvPr>
              <p:cNvSpPr>
                <a:spLocks noChangeArrowheads="1"/>
              </p:cNvSpPr>
              <p:nvPr/>
            </p:nvSpPr>
            <p:spPr bwMode="auto">
              <a:xfrm>
                <a:off x="9663694" y="398171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6" name="Rectangle 248">
                <a:extLst>
                  <a:ext uri="{FF2B5EF4-FFF2-40B4-BE49-F238E27FC236}">
                    <a16:creationId xmlns:a16="http://schemas.microsoft.com/office/drawing/2014/main" id="{A4593D69-38D2-4483-8D56-C76DE9160B26}"/>
                  </a:ext>
                </a:extLst>
              </p:cNvPr>
              <p:cNvSpPr>
                <a:spLocks noChangeArrowheads="1"/>
              </p:cNvSpPr>
              <p:nvPr/>
            </p:nvSpPr>
            <p:spPr bwMode="auto">
              <a:xfrm>
                <a:off x="9675010"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7" name="Rectangle 249">
                <a:extLst>
                  <a:ext uri="{FF2B5EF4-FFF2-40B4-BE49-F238E27FC236}">
                    <a16:creationId xmlns:a16="http://schemas.microsoft.com/office/drawing/2014/main" id="{D7018ED5-C9D7-42F7-9740-86159E638B92}"/>
                  </a:ext>
                </a:extLst>
              </p:cNvPr>
              <p:cNvSpPr>
                <a:spLocks noChangeArrowheads="1"/>
              </p:cNvSpPr>
              <p:nvPr/>
            </p:nvSpPr>
            <p:spPr bwMode="auto">
              <a:xfrm>
                <a:off x="9684709" y="398171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8" name="Oval 250">
                <a:extLst>
                  <a:ext uri="{FF2B5EF4-FFF2-40B4-BE49-F238E27FC236}">
                    <a16:creationId xmlns:a16="http://schemas.microsoft.com/office/drawing/2014/main" id="{F99FF559-E4FB-4C19-A051-BCCBBAAC7067}"/>
                  </a:ext>
                </a:extLst>
              </p:cNvPr>
              <p:cNvSpPr>
                <a:spLocks noChangeArrowheads="1"/>
              </p:cNvSpPr>
              <p:nvPr/>
            </p:nvSpPr>
            <p:spPr bwMode="auto">
              <a:xfrm>
                <a:off x="10016112" y="3994167"/>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9" name="Rectangle 251">
                <a:extLst>
                  <a:ext uri="{FF2B5EF4-FFF2-40B4-BE49-F238E27FC236}">
                    <a16:creationId xmlns:a16="http://schemas.microsoft.com/office/drawing/2014/main" id="{84892732-B1F2-4051-84AE-76520C7CA838}"/>
                  </a:ext>
                </a:extLst>
              </p:cNvPr>
              <p:cNvSpPr>
                <a:spLocks noChangeArrowheads="1"/>
              </p:cNvSpPr>
              <p:nvPr/>
            </p:nvSpPr>
            <p:spPr bwMode="auto">
              <a:xfrm>
                <a:off x="9621663" y="40501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0" name="Rectangle 252">
                <a:extLst>
                  <a:ext uri="{FF2B5EF4-FFF2-40B4-BE49-F238E27FC236}">
                    <a16:creationId xmlns:a16="http://schemas.microsoft.com/office/drawing/2014/main" id="{A57DC85C-20E7-4295-8669-DE726858EDD8}"/>
                  </a:ext>
                </a:extLst>
              </p:cNvPr>
              <p:cNvSpPr>
                <a:spLocks noChangeArrowheads="1"/>
              </p:cNvSpPr>
              <p:nvPr/>
            </p:nvSpPr>
            <p:spPr bwMode="auto">
              <a:xfrm>
                <a:off x="9632979"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1" name="Rectangle 253">
                <a:extLst>
                  <a:ext uri="{FF2B5EF4-FFF2-40B4-BE49-F238E27FC236}">
                    <a16:creationId xmlns:a16="http://schemas.microsoft.com/office/drawing/2014/main" id="{2258D9D6-46C9-4CEE-9F40-374723C996D9}"/>
                  </a:ext>
                </a:extLst>
              </p:cNvPr>
              <p:cNvSpPr>
                <a:spLocks noChangeArrowheads="1"/>
              </p:cNvSpPr>
              <p:nvPr/>
            </p:nvSpPr>
            <p:spPr bwMode="auto">
              <a:xfrm>
                <a:off x="9642678"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2" name="Rectangle 254">
                <a:extLst>
                  <a:ext uri="{FF2B5EF4-FFF2-40B4-BE49-F238E27FC236}">
                    <a16:creationId xmlns:a16="http://schemas.microsoft.com/office/drawing/2014/main" id="{67AF778A-BF3E-4FA2-86E0-4C064F10C921}"/>
                  </a:ext>
                </a:extLst>
              </p:cNvPr>
              <p:cNvSpPr>
                <a:spLocks noChangeArrowheads="1"/>
              </p:cNvSpPr>
              <p:nvPr/>
            </p:nvSpPr>
            <p:spPr bwMode="auto">
              <a:xfrm>
                <a:off x="9653995"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3" name="Rectangle 255">
                <a:extLst>
                  <a:ext uri="{FF2B5EF4-FFF2-40B4-BE49-F238E27FC236}">
                    <a16:creationId xmlns:a16="http://schemas.microsoft.com/office/drawing/2014/main" id="{43507ABF-E0CF-435C-B0AA-212BAAE712CA}"/>
                  </a:ext>
                </a:extLst>
              </p:cNvPr>
              <p:cNvSpPr>
                <a:spLocks noChangeArrowheads="1"/>
              </p:cNvSpPr>
              <p:nvPr/>
            </p:nvSpPr>
            <p:spPr bwMode="auto">
              <a:xfrm>
                <a:off x="9663694" y="4062644"/>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4" name="Rectangle 256">
                <a:extLst>
                  <a:ext uri="{FF2B5EF4-FFF2-40B4-BE49-F238E27FC236}">
                    <a16:creationId xmlns:a16="http://schemas.microsoft.com/office/drawing/2014/main" id="{D693AE6E-BBD4-4AEC-8F67-0342FF4D0846}"/>
                  </a:ext>
                </a:extLst>
              </p:cNvPr>
              <p:cNvSpPr>
                <a:spLocks noChangeArrowheads="1"/>
              </p:cNvSpPr>
              <p:nvPr/>
            </p:nvSpPr>
            <p:spPr bwMode="auto">
              <a:xfrm>
                <a:off x="9675010"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5" name="Rectangle 257">
                <a:extLst>
                  <a:ext uri="{FF2B5EF4-FFF2-40B4-BE49-F238E27FC236}">
                    <a16:creationId xmlns:a16="http://schemas.microsoft.com/office/drawing/2014/main" id="{EB27538A-4B23-4115-899F-4257E12FAE5E}"/>
                  </a:ext>
                </a:extLst>
              </p:cNvPr>
              <p:cNvSpPr>
                <a:spLocks noChangeArrowheads="1"/>
              </p:cNvSpPr>
              <p:nvPr/>
            </p:nvSpPr>
            <p:spPr bwMode="auto">
              <a:xfrm>
                <a:off x="9684709" y="4062644"/>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6" name="Oval 258">
                <a:extLst>
                  <a:ext uri="{FF2B5EF4-FFF2-40B4-BE49-F238E27FC236}">
                    <a16:creationId xmlns:a16="http://schemas.microsoft.com/office/drawing/2014/main" id="{2711BACD-FC97-4A84-8E78-D6CF21A0CCF3}"/>
                  </a:ext>
                </a:extLst>
              </p:cNvPr>
              <p:cNvSpPr>
                <a:spLocks noChangeArrowheads="1"/>
              </p:cNvSpPr>
              <p:nvPr/>
            </p:nvSpPr>
            <p:spPr bwMode="auto">
              <a:xfrm>
                <a:off x="10016112" y="4076650"/>
                <a:ext cx="19400"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7" name="Rectangle 259">
                <a:extLst>
                  <a:ext uri="{FF2B5EF4-FFF2-40B4-BE49-F238E27FC236}">
                    <a16:creationId xmlns:a16="http://schemas.microsoft.com/office/drawing/2014/main" id="{62AB8FED-2F5B-49F4-B602-7736AB5974C8}"/>
                  </a:ext>
                </a:extLst>
              </p:cNvPr>
              <p:cNvSpPr>
                <a:spLocks noChangeArrowheads="1"/>
              </p:cNvSpPr>
              <p:nvPr/>
            </p:nvSpPr>
            <p:spPr bwMode="auto">
              <a:xfrm>
                <a:off x="9621663" y="413423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8" name="Rectangle 260">
                <a:extLst>
                  <a:ext uri="{FF2B5EF4-FFF2-40B4-BE49-F238E27FC236}">
                    <a16:creationId xmlns:a16="http://schemas.microsoft.com/office/drawing/2014/main" id="{02C29727-F5AC-445B-ADFE-1FFDA686EC7A}"/>
                  </a:ext>
                </a:extLst>
              </p:cNvPr>
              <p:cNvSpPr>
                <a:spLocks noChangeArrowheads="1"/>
              </p:cNvSpPr>
              <p:nvPr/>
            </p:nvSpPr>
            <p:spPr bwMode="auto">
              <a:xfrm>
                <a:off x="9632979"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9" name="Rectangle 261">
                <a:extLst>
                  <a:ext uri="{FF2B5EF4-FFF2-40B4-BE49-F238E27FC236}">
                    <a16:creationId xmlns:a16="http://schemas.microsoft.com/office/drawing/2014/main" id="{473B3AC8-FF27-49C2-AA44-6BE1BEBD2914}"/>
                  </a:ext>
                </a:extLst>
              </p:cNvPr>
              <p:cNvSpPr>
                <a:spLocks noChangeArrowheads="1"/>
              </p:cNvSpPr>
              <p:nvPr/>
            </p:nvSpPr>
            <p:spPr bwMode="auto">
              <a:xfrm>
                <a:off x="9642678"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0" name="Rectangle 262">
                <a:extLst>
                  <a:ext uri="{FF2B5EF4-FFF2-40B4-BE49-F238E27FC236}">
                    <a16:creationId xmlns:a16="http://schemas.microsoft.com/office/drawing/2014/main" id="{41C482E4-93BD-4D2C-8B13-2C12D1A67EF5}"/>
                  </a:ext>
                </a:extLst>
              </p:cNvPr>
              <p:cNvSpPr>
                <a:spLocks noChangeArrowheads="1"/>
              </p:cNvSpPr>
              <p:nvPr/>
            </p:nvSpPr>
            <p:spPr bwMode="auto">
              <a:xfrm>
                <a:off x="9653995"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1" name="Rectangle 263">
                <a:extLst>
                  <a:ext uri="{FF2B5EF4-FFF2-40B4-BE49-F238E27FC236}">
                    <a16:creationId xmlns:a16="http://schemas.microsoft.com/office/drawing/2014/main" id="{73AB9C0D-DD94-49B5-8D51-36F578D820B1}"/>
                  </a:ext>
                </a:extLst>
              </p:cNvPr>
              <p:cNvSpPr>
                <a:spLocks noChangeArrowheads="1"/>
              </p:cNvSpPr>
              <p:nvPr/>
            </p:nvSpPr>
            <p:spPr bwMode="auto">
              <a:xfrm>
                <a:off x="9663694"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2" name="Rectangle 264">
                <a:extLst>
                  <a:ext uri="{FF2B5EF4-FFF2-40B4-BE49-F238E27FC236}">
                    <a16:creationId xmlns:a16="http://schemas.microsoft.com/office/drawing/2014/main" id="{3BBF3FCC-C412-4E47-88D3-76215B8C9CF5}"/>
                  </a:ext>
                </a:extLst>
              </p:cNvPr>
              <p:cNvSpPr>
                <a:spLocks noChangeArrowheads="1"/>
              </p:cNvSpPr>
              <p:nvPr/>
            </p:nvSpPr>
            <p:spPr bwMode="auto">
              <a:xfrm>
                <a:off x="9675010"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3" name="Rectangle 265">
                <a:extLst>
                  <a:ext uri="{FF2B5EF4-FFF2-40B4-BE49-F238E27FC236}">
                    <a16:creationId xmlns:a16="http://schemas.microsoft.com/office/drawing/2014/main" id="{C0554C4B-D88E-4DDF-9C78-2B43F43C3975}"/>
                  </a:ext>
                </a:extLst>
              </p:cNvPr>
              <p:cNvSpPr>
                <a:spLocks noChangeArrowheads="1"/>
              </p:cNvSpPr>
              <p:nvPr/>
            </p:nvSpPr>
            <p:spPr bwMode="auto">
              <a:xfrm>
                <a:off x="9684709"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4" name="Oval 266">
                <a:extLst>
                  <a:ext uri="{FF2B5EF4-FFF2-40B4-BE49-F238E27FC236}">
                    <a16:creationId xmlns:a16="http://schemas.microsoft.com/office/drawing/2014/main" id="{2F730596-CA68-4B1C-B5FE-79F9116A9959}"/>
                  </a:ext>
                </a:extLst>
              </p:cNvPr>
              <p:cNvSpPr>
                <a:spLocks noChangeArrowheads="1"/>
              </p:cNvSpPr>
              <p:nvPr/>
            </p:nvSpPr>
            <p:spPr bwMode="auto">
              <a:xfrm>
                <a:off x="10016112" y="4157577"/>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5" name="Rectangle 267">
                <a:extLst>
                  <a:ext uri="{FF2B5EF4-FFF2-40B4-BE49-F238E27FC236}">
                    <a16:creationId xmlns:a16="http://schemas.microsoft.com/office/drawing/2014/main" id="{B2D5CBC9-5C4B-4D4C-B943-3474BFFAFB26}"/>
                  </a:ext>
                </a:extLst>
              </p:cNvPr>
              <p:cNvSpPr>
                <a:spLocks noChangeArrowheads="1"/>
              </p:cNvSpPr>
              <p:nvPr/>
            </p:nvSpPr>
            <p:spPr bwMode="auto">
              <a:xfrm>
                <a:off x="9621663" y="421671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6" name="Rectangle 268">
                <a:extLst>
                  <a:ext uri="{FF2B5EF4-FFF2-40B4-BE49-F238E27FC236}">
                    <a16:creationId xmlns:a16="http://schemas.microsoft.com/office/drawing/2014/main" id="{97274027-FAAC-4B92-81AC-F59AA9FAF31A}"/>
                  </a:ext>
                </a:extLst>
              </p:cNvPr>
              <p:cNvSpPr>
                <a:spLocks noChangeArrowheads="1"/>
              </p:cNvSpPr>
              <p:nvPr/>
            </p:nvSpPr>
            <p:spPr bwMode="auto">
              <a:xfrm>
                <a:off x="9632979"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7" name="Rectangle 269">
                <a:extLst>
                  <a:ext uri="{FF2B5EF4-FFF2-40B4-BE49-F238E27FC236}">
                    <a16:creationId xmlns:a16="http://schemas.microsoft.com/office/drawing/2014/main" id="{377AD397-211E-47FF-ADD9-0C122F7CCDC4}"/>
                  </a:ext>
                </a:extLst>
              </p:cNvPr>
              <p:cNvSpPr>
                <a:spLocks noChangeArrowheads="1"/>
              </p:cNvSpPr>
              <p:nvPr/>
            </p:nvSpPr>
            <p:spPr bwMode="auto">
              <a:xfrm>
                <a:off x="9642678"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8" name="Rectangle 270">
                <a:extLst>
                  <a:ext uri="{FF2B5EF4-FFF2-40B4-BE49-F238E27FC236}">
                    <a16:creationId xmlns:a16="http://schemas.microsoft.com/office/drawing/2014/main" id="{93AE7428-5441-4791-BB89-91D7267B8CA4}"/>
                  </a:ext>
                </a:extLst>
              </p:cNvPr>
              <p:cNvSpPr>
                <a:spLocks noChangeArrowheads="1"/>
              </p:cNvSpPr>
              <p:nvPr/>
            </p:nvSpPr>
            <p:spPr bwMode="auto">
              <a:xfrm>
                <a:off x="9653995"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9" name="Rectangle 271">
                <a:extLst>
                  <a:ext uri="{FF2B5EF4-FFF2-40B4-BE49-F238E27FC236}">
                    <a16:creationId xmlns:a16="http://schemas.microsoft.com/office/drawing/2014/main" id="{F7FE0DCB-F149-46C8-B05D-F70E5E8E306B}"/>
                  </a:ext>
                </a:extLst>
              </p:cNvPr>
              <p:cNvSpPr>
                <a:spLocks noChangeArrowheads="1"/>
              </p:cNvSpPr>
              <p:nvPr/>
            </p:nvSpPr>
            <p:spPr bwMode="auto">
              <a:xfrm>
                <a:off x="9663694"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0" name="Rectangle 272">
                <a:extLst>
                  <a:ext uri="{FF2B5EF4-FFF2-40B4-BE49-F238E27FC236}">
                    <a16:creationId xmlns:a16="http://schemas.microsoft.com/office/drawing/2014/main" id="{83176A7A-B1A5-41A6-9E94-B8D6FBD207B9}"/>
                  </a:ext>
                </a:extLst>
              </p:cNvPr>
              <p:cNvSpPr>
                <a:spLocks noChangeArrowheads="1"/>
              </p:cNvSpPr>
              <p:nvPr/>
            </p:nvSpPr>
            <p:spPr bwMode="auto">
              <a:xfrm>
                <a:off x="9675010"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1" name="Rectangle 273">
                <a:extLst>
                  <a:ext uri="{FF2B5EF4-FFF2-40B4-BE49-F238E27FC236}">
                    <a16:creationId xmlns:a16="http://schemas.microsoft.com/office/drawing/2014/main" id="{1BDA992B-6853-4810-9982-B61C1E8E0F53}"/>
                  </a:ext>
                </a:extLst>
              </p:cNvPr>
              <p:cNvSpPr>
                <a:spLocks noChangeArrowheads="1"/>
              </p:cNvSpPr>
              <p:nvPr/>
            </p:nvSpPr>
            <p:spPr bwMode="auto">
              <a:xfrm>
                <a:off x="9684709"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2" name="Oval 274">
                <a:extLst>
                  <a:ext uri="{FF2B5EF4-FFF2-40B4-BE49-F238E27FC236}">
                    <a16:creationId xmlns:a16="http://schemas.microsoft.com/office/drawing/2014/main" id="{4CDEE844-2CD2-4501-9148-A3F78E5DEE48}"/>
                  </a:ext>
                </a:extLst>
              </p:cNvPr>
              <p:cNvSpPr>
                <a:spLocks noChangeArrowheads="1"/>
              </p:cNvSpPr>
              <p:nvPr/>
            </p:nvSpPr>
            <p:spPr bwMode="auto">
              <a:xfrm>
                <a:off x="10016112" y="4241618"/>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3" name="Rectangle 275">
                <a:extLst>
                  <a:ext uri="{FF2B5EF4-FFF2-40B4-BE49-F238E27FC236}">
                    <a16:creationId xmlns:a16="http://schemas.microsoft.com/office/drawing/2014/main" id="{9BEB38B0-8FB1-4DB1-94B1-BF54415A352A}"/>
                  </a:ext>
                </a:extLst>
              </p:cNvPr>
              <p:cNvSpPr>
                <a:spLocks noChangeArrowheads="1"/>
              </p:cNvSpPr>
              <p:nvPr/>
            </p:nvSpPr>
            <p:spPr bwMode="auto">
              <a:xfrm>
                <a:off x="9621663" y="429764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4" name="Rectangle 276">
                <a:extLst>
                  <a:ext uri="{FF2B5EF4-FFF2-40B4-BE49-F238E27FC236}">
                    <a16:creationId xmlns:a16="http://schemas.microsoft.com/office/drawing/2014/main" id="{C7FE5032-54C0-46C3-B6E7-9D4A80D191F9}"/>
                  </a:ext>
                </a:extLst>
              </p:cNvPr>
              <p:cNvSpPr>
                <a:spLocks noChangeArrowheads="1"/>
              </p:cNvSpPr>
              <p:nvPr/>
            </p:nvSpPr>
            <p:spPr bwMode="auto">
              <a:xfrm>
                <a:off x="9632979"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5" name="Rectangle 277">
                <a:extLst>
                  <a:ext uri="{FF2B5EF4-FFF2-40B4-BE49-F238E27FC236}">
                    <a16:creationId xmlns:a16="http://schemas.microsoft.com/office/drawing/2014/main" id="{E465AB8C-C23F-4866-8D51-08AD0B30E1DD}"/>
                  </a:ext>
                </a:extLst>
              </p:cNvPr>
              <p:cNvSpPr>
                <a:spLocks noChangeArrowheads="1"/>
              </p:cNvSpPr>
              <p:nvPr/>
            </p:nvSpPr>
            <p:spPr bwMode="auto">
              <a:xfrm>
                <a:off x="9642678"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6" name="Rectangle 278">
                <a:extLst>
                  <a:ext uri="{FF2B5EF4-FFF2-40B4-BE49-F238E27FC236}">
                    <a16:creationId xmlns:a16="http://schemas.microsoft.com/office/drawing/2014/main" id="{37B08471-AD2C-420D-BB4A-FF0C4EEC1153}"/>
                  </a:ext>
                </a:extLst>
              </p:cNvPr>
              <p:cNvSpPr>
                <a:spLocks noChangeArrowheads="1"/>
              </p:cNvSpPr>
              <p:nvPr/>
            </p:nvSpPr>
            <p:spPr bwMode="auto">
              <a:xfrm>
                <a:off x="9653995"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7" name="Rectangle 279">
                <a:extLst>
                  <a:ext uri="{FF2B5EF4-FFF2-40B4-BE49-F238E27FC236}">
                    <a16:creationId xmlns:a16="http://schemas.microsoft.com/office/drawing/2014/main" id="{CFFFB9AE-31F8-4548-A440-0824DC0E4A4F}"/>
                  </a:ext>
                </a:extLst>
              </p:cNvPr>
              <p:cNvSpPr>
                <a:spLocks noChangeArrowheads="1"/>
              </p:cNvSpPr>
              <p:nvPr/>
            </p:nvSpPr>
            <p:spPr bwMode="auto">
              <a:xfrm>
                <a:off x="9663694" y="4311651"/>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8" name="Rectangle 280">
                <a:extLst>
                  <a:ext uri="{FF2B5EF4-FFF2-40B4-BE49-F238E27FC236}">
                    <a16:creationId xmlns:a16="http://schemas.microsoft.com/office/drawing/2014/main" id="{3E761F23-0AE2-4D6B-9A64-A8B78F78B184}"/>
                  </a:ext>
                </a:extLst>
              </p:cNvPr>
              <p:cNvSpPr>
                <a:spLocks noChangeArrowheads="1"/>
              </p:cNvSpPr>
              <p:nvPr/>
            </p:nvSpPr>
            <p:spPr bwMode="auto">
              <a:xfrm>
                <a:off x="9675010"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9" name="Rectangle 281">
                <a:extLst>
                  <a:ext uri="{FF2B5EF4-FFF2-40B4-BE49-F238E27FC236}">
                    <a16:creationId xmlns:a16="http://schemas.microsoft.com/office/drawing/2014/main" id="{DC272BB0-51B7-4ADA-84C6-F46D7AE5133B}"/>
                  </a:ext>
                </a:extLst>
              </p:cNvPr>
              <p:cNvSpPr>
                <a:spLocks noChangeArrowheads="1"/>
              </p:cNvSpPr>
              <p:nvPr/>
            </p:nvSpPr>
            <p:spPr bwMode="auto">
              <a:xfrm>
                <a:off x="9684709" y="4311651"/>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0" name="Oval 282">
                <a:extLst>
                  <a:ext uri="{FF2B5EF4-FFF2-40B4-BE49-F238E27FC236}">
                    <a16:creationId xmlns:a16="http://schemas.microsoft.com/office/drawing/2014/main" id="{AC33C81D-CCE3-4FB9-BBC1-1106FD028D8B}"/>
                  </a:ext>
                </a:extLst>
              </p:cNvPr>
              <p:cNvSpPr>
                <a:spLocks noChangeArrowheads="1"/>
              </p:cNvSpPr>
              <p:nvPr/>
            </p:nvSpPr>
            <p:spPr bwMode="auto">
              <a:xfrm>
                <a:off x="10016112" y="4324102"/>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1" name="Rectangle 283">
                <a:extLst>
                  <a:ext uri="{FF2B5EF4-FFF2-40B4-BE49-F238E27FC236}">
                    <a16:creationId xmlns:a16="http://schemas.microsoft.com/office/drawing/2014/main" id="{050A15BC-FB9C-4E25-A735-3774D7A100B5}"/>
                  </a:ext>
                </a:extLst>
              </p:cNvPr>
              <p:cNvSpPr>
                <a:spLocks noChangeArrowheads="1"/>
              </p:cNvSpPr>
              <p:nvPr/>
            </p:nvSpPr>
            <p:spPr bwMode="auto">
              <a:xfrm>
                <a:off x="9621663" y="438168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2" name="Rectangle 284">
                <a:extLst>
                  <a:ext uri="{FF2B5EF4-FFF2-40B4-BE49-F238E27FC236}">
                    <a16:creationId xmlns:a16="http://schemas.microsoft.com/office/drawing/2014/main" id="{7999CD77-68FD-4FEA-8DBC-8B5C740957FE}"/>
                  </a:ext>
                </a:extLst>
              </p:cNvPr>
              <p:cNvSpPr>
                <a:spLocks noChangeArrowheads="1"/>
              </p:cNvSpPr>
              <p:nvPr/>
            </p:nvSpPr>
            <p:spPr bwMode="auto">
              <a:xfrm>
                <a:off x="9632979"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3" name="Rectangle 285">
                <a:extLst>
                  <a:ext uri="{FF2B5EF4-FFF2-40B4-BE49-F238E27FC236}">
                    <a16:creationId xmlns:a16="http://schemas.microsoft.com/office/drawing/2014/main" id="{4BABE135-9801-4160-B523-5A58CD3F164D}"/>
                  </a:ext>
                </a:extLst>
              </p:cNvPr>
              <p:cNvSpPr>
                <a:spLocks noChangeArrowheads="1"/>
              </p:cNvSpPr>
              <p:nvPr/>
            </p:nvSpPr>
            <p:spPr bwMode="auto">
              <a:xfrm>
                <a:off x="9642678"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4" name="Rectangle 286">
                <a:extLst>
                  <a:ext uri="{FF2B5EF4-FFF2-40B4-BE49-F238E27FC236}">
                    <a16:creationId xmlns:a16="http://schemas.microsoft.com/office/drawing/2014/main" id="{B7C1B2A5-E2E0-4EEF-9F25-6A6D4C7448C0}"/>
                  </a:ext>
                </a:extLst>
              </p:cNvPr>
              <p:cNvSpPr>
                <a:spLocks noChangeArrowheads="1"/>
              </p:cNvSpPr>
              <p:nvPr/>
            </p:nvSpPr>
            <p:spPr bwMode="auto">
              <a:xfrm>
                <a:off x="9653995"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5" name="Rectangle 287">
                <a:extLst>
                  <a:ext uri="{FF2B5EF4-FFF2-40B4-BE49-F238E27FC236}">
                    <a16:creationId xmlns:a16="http://schemas.microsoft.com/office/drawing/2014/main" id="{9908199B-0C0C-4999-8EE1-642ED5A8FA41}"/>
                  </a:ext>
                </a:extLst>
              </p:cNvPr>
              <p:cNvSpPr>
                <a:spLocks noChangeArrowheads="1"/>
              </p:cNvSpPr>
              <p:nvPr/>
            </p:nvSpPr>
            <p:spPr bwMode="auto">
              <a:xfrm>
                <a:off x="9663694" y="439257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6" name="Rectangle 288">
                <a:extLst>
                  <a:ext uri="{FF2B5EF4-FFF2-40B4-BE49-F238E27FC236}">
                    <a16:creationId xmlns:a16="http://schemas.microsoft.com/office/drawing/2014/main" id="{F8D443EB-A3C1-456C-BF43-425A266C8152}"/>
                  </a:ext>
                </a:extLst>
              </p:cNvPr>
              <p:cNvSpPr>
                <a:spLocks noChangeArrowheads="1"/>
              </p:cNvSpPr>
              <p:nvPr/>
            </p:nvSpPr>
            <p:spPr bwMode="auto">
              <a:xfrm>
                <a:off x="9675010"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7" name="Rectangle 289">
                <a:extLst>
                  <a:ext uri="{FF2B5EF4-FFF2-40B4-BE49-F238E27FC236}">
                    <a16:creationId xmlns:a16="http://schemas.microsoft.com/office/drawing/2014/main" id="{A864B7B5-FF45-46A5-8C05-43C9B0121EB3}"/>
                  </a:ext>
                </a:extLst>
              </p:cNvPr>
              <p:cNvSpPr>
                <a:spLocks noChangeArrowheads="1"/>
              </p:cNvSpPr>
              <p:nvPr/>
            </p:nvSpPr>
            <p:spPr bwMode="auto">
              <a:xfrm>
                <a:off x="9684709" y="439257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8" name="Oval 290">
                <a:extLst>
                  <a:ext uri="{FF2B5EF4-FFF2-40B4-BE49-F238E27FC236}">
                    <a16:creationId xmlns:a16="http://schemas.microsoft.com/office/drawing/2014/main" id="{6A5B0488-8A3B-449D-9E5B-7274C46A71C3}"/>
                  </a:ext>
                </a:extLst>
              </p:cNvPr>
              <p:cNvSpPr>
                <a:spLocks noChangeArrowheads="1"/>
              </p:cNvSpPr>
              <p:nvPr/>
            </p:nvSpPr>
            <p:spPr bwMode="auto">
              <a:xfrm>
                <a:off x="10016112" y="4405028"/>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9" name="Rectangle 291">
                <a:extLst>
                  <a:ext uri="{FF2B5EF4-FFF2-40B4-BE49-F238E27FC236}">
                    <a16:creationId xmlns:a16="http://schemas.microsoft.com/office/drawing/2014/main" id="{EE54BD31-2B1E-4C17-9D95-D008E0F7A308}"/>
                  </a:ext>
                </a:extLst>
              </p:cNvPr>
              <p:cNvSpPr>
                <a:spLocks noChangeArrowheads="1"/>
              </p:cNvSpPr>
              <p:nvPr/>
            </p:nvSpPr>
            <p:spPr bwMode="auto">
              <a:xfrm>
                <a:off x="9621663" y="4464168"/>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0" name="Rectangle 292">
                <a:extLst>
                  <a:ext uri="{FF2B5EF4-FFF2-40B4-BE49-F238E27FC236}">
                    <a16:creationId xmlns:a16="http://schemas.microsoft.com/office/drawing/2014/main" id="{3A20D998-0D4F-489E-BD97-1CB16AC5FA84}"/>
                  </a:ext>
                </a:extLst>
              </p:cNvPr>
              <p:cNvSpPr>
                <a:spLocks noChangeArrowheads="1"/>
              </p:cNvSpPr>
              <p:nvPr/>
            </p:nvSpPr>
            <p:spPr bwMode="auto">
              <a:xfrm>
                <a:off x="9632979"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1" name="Rectangle 293">
                <a:extLst>
                  <a:ext uri="{FF2B5EF4-FFF2-40B4-BE49-F238E27FC236}">
                    <a16:creationId xmlns:a16="http://schemas.microsoft.com/office/drawing/2014/main" id="{D11AE20C-B288-4E0A-B1C0-C5349BD4E598}"/>
                  </a:ext>
                </a:extLst>
              </p:cNvPr>
              <p:cNvSpPr>
                <a:spLocks noChangeArrowheads="1"/>
              </p:cNvSpPr>
              <p:nvPr/>
            </p:nvSpPr>
            <p:spPr bwMode="auto">
              <a:xfrm>
                <a:off x="9642678"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2" name="Rectangle 294">
                <a:extLst>
                  <a:ext uri="{FF2B5EF4-FFF2-40B4-BE49-F238E27FC236}">
                    <a16:creationId xmlns:a16="http://schemas.microsoft.com/office/drawing/2014/main" id="{87EF8C61-B8B4-4D84-B54A-775EE312E998}"/>
                  </a:ext>
                </a:extLst>
              </p:cNvPr>
              <p:cNvSpPr>
                <a:spLocks noChangeArrowheads="1"/>
              </p:cNvSpPr>
              <p:nvPr/>
            </p:nvSpPr>
            <p:spPr bwMode="auto">
              <a:xfrm>
                <a:off x="9653995"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3" name="Rectangle 295">
                <a:extLst>
                  <a:ext uri="{FF2B5EF4-FFF2-40B4-BE49-F238E27FC236}">
                    <a16:creationId xmlns:a16="http://schemas.microsoft.com/office/drawing/2014/main" id="{826B0299-D740-4A59-8564-725C36C4F39F}"/>
                  </a:ext>
                </a:extLst>
              </p:cNvPr>
              <p:cNvSpPr>
                <a:spLocks noChangeArrowheads="1"/>
              </p:cNvSpPr>
              <p:nvPr/>
            </p:nvSpPr>
            <p:spPr bwMode="auto">
              <a:xfrm>
                <a:off x="9663694" y="4476618"/>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4" name="Rectangle 296">
                <a:extLst>
                  <a:ext uri="{FF2B5EF4-FFF2-40B4-BE49-F238E27FC236}">
                    <a16:creationId xmlns:a16="http://schemas.microsoft.com/office/drawing/2014/main" id="{1B4BE65D-7A87-45BC-A443-11C4022B7D53}"/>
                  </a:ext>
                </a:extLst>
              </p:cNvPr>
              <p:cNvSpPr>
                <a:spLocks noChangeArrowheads="1"/>
              </p:cNvSpPr>
              <p:nvPr/>
            </p:nvSpPr>
            <p:spPr bwMode="auto">
              <a:xfrm>
                <a:off x="9675010"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5" name="Rectangle 297">
                <a:extLst>
                  <a:ext uri="{FF2B5EF4-FFF2-40B4-BE49-F238E27FC236}">
                    <a16:creationId xmlns:a16="http://schemas.microsoft.com/office/drawing/2014/main" id="{5E4B571A-CC01-4273-B580-8B4C815557A6}"/>
                  </a:ext>
                </a:extLst>
              </p:cNvPr>
              <p:cNvSpPr>
                <a:spLocks noChangeArrowheads="1"/>
              </p:cNvSpPr>
              <p:nvPr/>
            </p:nvSpPr>
            <p:spPr bwMode="auto">
              <a:xfrm>
                <a:off x="9684709" y="4476618"/>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6" name="Oval 298">
                <a:extLst>
                  <a:ext uri="{FF2B5EF4-FFF2-40B4-BE49-F238E27FC236}">
                    <a16:creationId xmlns:a16="http://schemas.microsoft.com/office/drawing/2014/main" id="{E9025C9C-81CE-4C05-83E1-EBF89C1A048D}"/>
                  </a:ext>
                </a:extLst>
              </p:cNvPr>
              <p:cNvSpPr>
                <a:spLocks noChangeArrowheads="1"/>
              </p:cNvSpPr>
              <p:nvPr/>
            </p:nvSpPr>
            <p:spPr bwMode="auto">
              <a:xfrm>
                <a:off x="10016112" y="4489069"/>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7" name="Rectangle 299">
                <a:extLst>
                  <a:ext uri="{FF2B5EF4-FFF2-40B4-BE49-F238E27FC236}">
                    <a16:creationId xmlns:a16="http://schemas.microsoft.com/office/drawing/2014/main" id="{E3AC6A1B-22F8-43E3-A735-124CC8969450}"/>
                  </a:ext>
                </a:extLst>
              </p:cNvPr>
              <p:cNvSpPr>
                <a:spLocks noChangeArrowheads="1"/>
              </p:cNvSpPr>
              <p:nvPr/>
            </p:nvSpPr>
            <p:spPr bwMode="auto">
              <a:xfrm>
                <a:off x="9621663" y="4545095"/>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8" name="Rectangle 300">
                <a:extLst>
                  <a:ext uri="{FF2B5EF4-FFF2-40B4-BE49-F238E27FC236}">
                    <a16:creationId xmlns:a16="http://schemas.microsoft.com/office/drawing/2014/main" id="{9566348D-023A-4DA6-B8B9-DFB1DF21EAB9}"/>
                  </a:ext>
                </a:extLst>
              </p:cNvPr>
              <p:cNvSpPr>
                <a:spLocks noChangeArrowheads="1"/>
              </p:cNvSpPr>
              <p:nvPr/>
            </p:nvSpPr>
            <p:spPr bwMode="auto">
              <a:xfrm>
                <a:off x="9632979"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9" name="Rectangle 301">
                <a:extLst>
                  <a:ext uri="{FF2B5EF4-FFF2-40B4-BE49-F238E27FC236}">
                    <a16:creationId xmlns:a16="http://schemas.microsoft.com/office/drawing/2014/main" id="{A0A9FCF6-BED8-427D-BF18-9588384A9172}"/>
                  </a:ext>
                </a:extLst>
              </p:cNvPr>
              <p:cNvSpPr>
                <a:spLocks noChangeArrowheads="1"/>
              </p:cNvSpPr>
              <p:nvPr/>
            </p:nvSpPr>
            <p:spPr bwMode="auto">
              <a:xfrm>
                <a:off x="9642678"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0" name="Rectangle 302">
                <a:extLst>
                  <a:ext uri="{FF2B5EF4-FFF2-40B4-BE49-F238E27FC236}">
                    <a16:creationId xmlns:a16="http://schemas.microsoft.com/office/drawing/2014/main" id="{7167AA1C-C4C4-45F7-A609-308C05D8ECE1}"/>
                  </a:ext>
                </a:extLst>
              </p:cNvPr>
              <p:cNvSpPr>
                <a:spLocks noChangeArrowheads="1"/>
              </p:cNvSpPr>
              <p:nvPr/>
            </p:nvSpPr>
            <p:spPr bwMode="auto">
              <a:xfrm>
                <a:off x="9653995"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1" name="Rectangle 303">
                <a:extLst>
                  <a:ext uri="{FF2B5EF4-FFF2-40B4-BE49-F238E27FC236}">
                    <a16:creationId xmlns:a16="http://schemas.microsoft.com/office/drawing/2014/main" id="{6E7D067D-FA10-4A64-98F1-E272A50588B8}"/>
                  </a:ext>
                </a:extLst>
              </p:cNvPr>
              <p:cNvSpPr>
                <a:spLocks noChangeArrowheads="1"/>
              </p:cNvSpPr>
              <p:nvPr/>
            </p:nvSpPr>
            <p:spPr bwMode="auto">
              <a:xfrm>
                <a:off x="9663694"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2" name="Rectangle 304">
                <a:extLst>
                  <a:ext uri="{FF2B5EF4-FFF2-40B4-BE49-F238E27FC236}">
                    <a16:creationId xmlns:a16="http://schemas.microsoft.com/office/drawing/2014/main" id="{B3A408DF-DF4C-45D3-ABD4-964CABB1B5BB}"/>
                  </a:ext>
                </a:extLst>
              </p:cNvPr>
              <p:cNvSpPr>
                <a:spLocks noChangeArrowheads="1"/>
              </p:cNvSpPr>
              <p:nvPr/>
            </p:nvSpPr>
            <p:spPr bwMode="auto">
              <a:xfrm>
                <a:off x="9675010"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3" name="Rectangle 305">
                <a:extLst>
                  <a:ext uri="{FF2B5EF4-FFF2-40B4-BE49-F238E27FC236}">
                    <a16:creationId xmlns:a16="http://schemas.microsoft.com/office/drawing/2014/main" id="{E399857A-E285-4C2D-BF99-3F5889517E86}"/>
                  </a:ext>
                </a:extLst>
              </p:cNvPr>
              <p:cNvSpPr>
                <a:spLocks noChangeArrowheads="1"/>
              </p:cNvSpPr>
              <p:nvPr/>
            </p:nvSpPr>
            <p:spPr bwMode="auto">
              <a:xfrm>
                <a:off x="9684709"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4" name="Oval 306">
                <a:extLst>
                  <a:ext uri="{FF2B5EF4-FFF2-40B4-BE49-F238E27FC236}">
                    <a16:creationId xmlns:a16="http://schemas.microsoft.com/office/drawing/2014/main" id="{938410D1-55C0-43E0-BDDF-873A14793388}"/>
                  </a:ext>
                </a:extLst>
              </p:cNvPr>
              <p:cNvSpPr>
                <a:spLocks noChangeArrowheads="1"/>
              </p:cNvSpPr>
              <p:nvPr/>
            </p:nvSpPr>
            <p:spPr bwMode="auto">
              <a:xfrm>
                <a:off x="10016112" y="4571552"/>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5" name="Rectangle 307">
                <a:extLst>
                  <a:ext uri="{FF2B5EF4-FFF2-40B4-BE49-F238E27FC236}">
                    <a16:creationId xmlns:a16="http://schemas.microsoft.com/office/drawing/2014/main" id="{91AEFB8A-917D-49EA-9F48-CB5FFA825CC1}"/>
                  </a:ext>
                </a:extLst>
              </p:cNvPr>
              <p:cNvSpPr>
                <a:spLocks noChangeArrowheads="1"/>
              </p:cNvSpPr>
              <p:nvPr/>
            </p:nvSpPr>
            <p:spPr bwMode="auto">
              <a:xfrm>
                <a:off x="9621663" y="4630690"/>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6" name="Rectangle 308">
                <a:extLst>
                  <a:ext uri="{FF2B5EF4-FFF2-40B4-BE49-F238E27FC236}">
                    <a16:creationId xmlns:a16="http://schemas.microsoft.com/office/drawing/2014/main" id="{AA67991B-DDE9-43D5-8068-146580B76218}"/>
                  </a:ext>
                </a:extLst>
              </p:cNvPr>
              <p:cNvSpPr>
                <a:spLocks noChangeArrowheads="1"/>
              </p:cNvSpPr>
              <p:nvPr/>
            </p:nvSpPr>
            <p:spPr bwMode="auto">
              <a:xfrm>
                <a:off x="9632979"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7" name="Rectangle 309">
                <a:extLst>
                  <a:ext uri="{FF2B5EF4-FFF2-40B4-BE49-F238E27FC236}">
                    <a16:creationId xmlns:a16="http://schemas.microsoft.com/office/drawing/2014/main" id="{27AA41AD-FAEE-4DC1-AFD5-6CB79861719A}"/>
                  </a:ext>
                </a:extLst>
              </p:cNvPr>
              <p:cNvSpPr>
                <a:spLocks noChangeArrowheads="1"/>
              </p:cNvSpPr>
              <p:nvPr/>
            </p:nvSpPr>
            <p:spPr bwMode="auto">
              <a:xfrm>
                <a:off x="9642678"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8" name="Rectangle 310">
                <a:extLst>
                  <a:ext uri="{FF2B5EF4-FFF2-40B4-BE49-F238E27FC236}">
                    <a16:creationId xmlns:a16="http://schemas.microsoft.com/office/drawing/2014/main" id="{3707C8A7-A338-4FD0-9CB0-9120A53402E9}"/>
                  </a:ext>
                </a:extLst>
              </p:cNvPr>
              <p:cNvSpPr>
                <a:spLocks noChangeArrowheads="1"/>
              </p:cNvSpPr>
              <p:nvPr/>
            </p:nvSpPr>
            <p:spPr bwMode="auto">
              <a:xfrm>
                <a:off x="9653995"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9" name="Rectangle 311">
                <a:extLst>
                  <a:ext uri="{FF2B5EF4-FFF2-40B4-BE49-F238E27FC236}">
                    <a16:creationId xmlns:a16="http://schemas.microsoft.com/office/drawing/2014/main" id="{7A75D514-80E3-4716-847F-DAECA2D2EE6A}"/>
                  </a:ext>
                </a:extLst>
              </p:cNvPr>
              <p:cNvSpPr>
                <a:spLocks noChangeArrowheads="1"/>
              </p:cNvSpPr>
              <p:nvPr/>
            </p:nvSpPr>
            <p:spPr bwMode="auto">
              <a:xfrm>
                <a:off x="9663694"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0" name="Rectangle 312">
                <a:extLst>
                  <a:ext uri="{FF2B5EF4-FFF2-40B4-BE49-F238E27FC236}">
                    <a16:creationId xmlns:a16="http://schemas.microsoft.com/office/drawing/2014/main" id="{1931AA0A-FA75-4775-8B55-1B04950046DC}"/>
                  </a:ext>
                </a:extLst>
              </p:cNvPr>
              <p:cNvSpPr>
                <a:spLocks noChangeArrowheads="1"/>
              </p:cNvSpPr>
              <p:nvPr/>
            </p:nvSpPr>
            <p:spPr bwMode="auto">
              <a:xfrm>
                <a:off x="9675010"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1" name="Rectangle 313">
                <a:extLst>
                  <a:ext uri="{FF2B5EF4-FFF2-40B4-BE49-F238E27FC236}">
                    <a16:creationId xmlns:a16="http://schemas.microsoft.com/office/drawing/2014/main" id="{1B2BB701-4C6C-4039-96E2-5A94C2F71628}"/>
                  </a:ext>
                </a:extLst>
              </p:cNvPr>
              <p:cNvSpPr>
                <a:spLocks noChangeArrowheads="1"/>
              </p:cNvSpPr>
              <p:nvPr/>
            </p:nvSpPr>
            <p:spPr bwMode="auto">
              <a:xfrm>
                <a:off x="9684709"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2" name="Oval 314">
                <a:extLst>
                  <a:ext uri="{FF2B5EF4-FFF2-40B4-BE49-F238E27FC236}">
                    <a16:creationId xmlns:a16="http://schemas.microsoft.com/office/drawing/2014/main" id="{8AEDB361-5259-4EE1-82B6-7FE2E82FA802}"/>
                  </a:ext>
                </a:extLst>
              </p:cNvPr>
              <p:cNvSpPr>
                <a:spLocks noChangeArrowheads="1"/>
              </p:cNvSpPr>
              <p:nvPr/>
            </p:nvSpPr>
            <p:spPr bwMode="auto">
              <a:xfrm>
                <a:off x="10016112" y="4652478"/>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3" name="Oval 315">
                <a:extLst>
                  <a:ext uri="{FF2B5EF4-FFF2-40B4-BE49-F238E27FC236}">
                    <a16:creationId xmlns:a16="http://schemas.microsoft.com/office/drawing/2014/main" id="{59D357A1-9A3A-4854-8055-1856FC32F2BE}"/>
                  </a:ext>
                </a:extLst>
              </p:cNvPr>
              <p:cNvSpPr>
                <a:spLocks noChangeArrowheads="1"/>
              </p:cNvSpPr>
              <p:nvPr/>
            </p:nvSpPr>
            <p:spPr bwMode="auto">
              <a:xfrm>
                <a:off x="9639444" y="4747413"/>
                <a:ext cx="59814"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4" name="Oval 316">
                <a:extLst>
                  <a:ext uri="{FF2B5EF4-FFF2-40B4-BE49-F238E27FC236}">
                    <a16:creationId xmlns:a16="http://schemas.microsoft.com/office/drawing/2014/main" id="{B2642AFA-09CF-4C9B-A46E-713C2FF5B39A}"/>
                  </a:ext>
                </a:extLst>
              </p:cNvPr>
              <p:cNvSpPr>
                <a:spLocks noChangeArrowheads="1"/>
              </p:cNvSpPr>
              <p:nvPr/>
            </p:nvSpPr>
            <p:spPr bwMode="auto">
              <a:xfrm>
                <a:off x="9653995" y="4762976"/>
                <a:ext cx="3071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5" name="Oval 317">
                <a:extLst>
                  <a:ext uri="{FF2B5EF4-FFF2-40B4-BE49-F238E27FC236}">
                    <a16:creationId xmlns:a16="http://schemas.microsoft.com/office/drawing/2014/main" id="{1DFEB04E-E49B-4D53-8125-3E7AB7E56521}"/>
                  </a:ext>
                </a:extLst>
              </p:cNvPr>
              <p:cNvSpPr>
                <a:spLocks noChangeArrowheads="1"/>
              </p:cNvSpPr>
              <p:nvPr/>
            </p:nvSpPr>
            <p:spPr bwMode="auto">
              <a:xfrm>
                <a:off x="9936899"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6" name="Oval 318">
                <a:extLst>
                  <a:ext uri="{FF2B5EF4-FFF2-40B4-BE49-F238E27FC236}">
                    <a16:creationId xmlns:a16="http://schemas.microsoft.com/office/drawing/2014/main" id="{3B17E8AC-1D5B-4F0D-A293-582D2BF308AF}"/>
                  </a:ext>
                </a:extLst>
              </p:cNvPr>
              <p:cNvSpPr>
                <a:spLocks noChangeArrowheads="1"/>
              </p:cNvSpPr>
              <p:nvPr/>
            </p:nvSpPr>
            <p:spPr bwMode="auto">
              <a:xfrm>
                <a:off x="994821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7" name="Oval 319">
                <a:extLst>
                  <a:ext uri="{FF2B5EF4-FFF2-40B4-BE49-F238E27FC236}">
                    <a16:creationId xmlns:a16="http://schemas.microsoft.com/office/drawing/2014/main" id="{C5647E7D-3039-4165-9E42-AC6DFA678F73}"/>
                  </a:ext>
                </a:extLst>
              </p:cNvPr>
              <p:cNvSpPr>
                <a:spLocks noChangeArrowheads="1"/>
              </p:cNvSpPr>
              <p:nvPr/>
            </p:nvSpPr>
            <p:spPr bwMode="auto">
              <a:xfrm>
                <a:off x="9961148"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8" name="Oval 320">
                <a:extLst>
                  <a:ext uri="{FF2B5EF4-FFF2-40B4-BE49-F238E27FC236}">
                    <a16:creationId xmlns:a16="http://schemas.microsoft.com/office/drawing/2014/main" id="{7CDCB096-F64A-459D-9F3F-50867FDFC263}"/>
                  </a:ext>
                </a:extLst>
              </p:cNvPr>
              <p:cNvSpPr>
                <a:spLocks noChangeArrowheads="1"/>
              </p:cNvSpPr>
              <p:nvPr/>
            </p:nvSpPr>
            <p:spPr bwMode="auto">
              <a:xfrm>
                <a:off x="9974081"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9" name="Oval 321">
                <a:extLst>
                  <a:ext uri="{FF2B5EF4-FFF2-40B4-BE49-F238E27FC236}">
                    <a16:creationId xmlns:a16="http://schemas.microsoft.com/office/drawing/2014/main" id="{AD58FA91-835C-4A82-955E-B178CDFB33C2}"/>
                  </a:ext>
                </a:extLst>
              </p:cNvPr>
              <p:cNvSpPr>
                <a:spLocks noChangeArrowheads="1"/>
              </p:cNvSpPr>
              <p:nvPr/>
            </p:nvSpPr>
            <p:spPr bwMode="auto">
              <a:xfrm>
                <a:off x="9985396"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0" name="Oval 322">
                <a:extLst>
                  <a:ext uri="{FF2B5EF4-FFF2-40B4-BE49-F238E27FC236}">
                    <a16:creationId xmlns:a16="http://schemas.microsoft.com/office/drawing/2014/main" id="{D87619BD-DCC9-4288-B27A-0BC2BF65A80A}"/>
                  </a:ext>
                </a:extLst>
              </p:cNvPr>
              <p:cNvSpPr>
                <a:spLocks noChangeArrowheads="1"/>
              </p:cNvSpPr>
              <p:nvPr/>
            </p:nvSpPr>
            <p:spPr bwMode="auto">
              <a:xfrm>
                <a:off x="9998330"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1" name="Oval 323">
                <a:extLst>
                  <a:ext uri="{FF2B5EF4-FFF2-40B4-BE49-F238E27FC236}">
                    <a16:creationId xmlns:a16="http://schemas.microsoft.com/office/drawing/2014/main" id="{8F6B5D7D-9F84-4A88-A51D-A627C4D1FF52}"/>
                  </a:ext>
                </a:extLst>
              </p:cNvPr>
              <p:cNvSpPr>
                <a:spLocks noChangeArrowheads="1"/>
              </p:cNvSpPr>
              <p:nvPr/>
            </p:nvSpPr>
            <p:spPr bwMode="auto">
              <a:xfrm>
                <a:off x="10008028"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2" name="Oval 324">
                <a:extLst>
                  <a:ext uri="{FF2B5EF4-FFF2-40B4-BE49-F238E27FC236}">
                    <a16:creationId xmlns:a16="http://schemas.microsoft.com/office/drawing/2014/main" id="{9E488DE2-BB91-4F59-9CC7-7F607214F092}"/>
                  </a:ext>
                </a:extLst>
              </p:cNvPr>
              <p:cNvSpPr>
                <a:spLocks noChangeArrowheads="1"/>
              </p:cNvSpPr>
              <p:nvPr/>
            </p:nvSpPr>
            <p:spPr bwMode="auto">
              <a:xfrm>
                <a:off x="10022578"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3" name="Oval 325">
                <a:extLst>
                  <a:ext uri="{FF2B5EF4-FFF2-40B4-BE49-F238E27FC236}">
                    <a16:creationId xmlns:a16="http://schemas.microsoft.com/office/drawing/2014/main" id="{119C4EC1-7225-4AFF-9F4A-019D4E2F5CBF}"/>
                  </a:ext>
                </a:extLst>
              </p:cNvPr>
              <p:cNvSpPr>
                <a:spLocks noChangeArrowheads="1"/>
              </p:cNvSpPr>
              <p:nvPr/>
            </p:nvSpPr>
            <p:spPr bwMode="auto">
              <a:xfrm>
                <a:off x="9936899" y="47505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4" name="Oval 326">
                <a:extLst>
                  <a:ext uri="{FF2B5EF4-FFF2-40B4-BE49-F238E27FC236}">
                    <a16:creationId xmlns:a16="http://schemas.microsoft.com/office/drawing/2014/main" id="{DAB26FC6-F220-496B-A81C-A94C0EA6DE9C}"/>
                  </a:ext>
                </a:extLst>
              </p:cNvPr>
              <p:cNvSpPr>
                <a:spLocks noChangeArrowheads="1"/>
              </p:cNvSpPr>
              <p:nvPr/>
            </p:nvSpPr>
            <p:spPr bwMode="auto">
              <a:xfrm>
                <a:off x="9948215"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5" name="Oval 327">
                <a:extLst>
                  <a:ext uri="{FF2B5EF4-FFF2-40B4-BE49-F238E27FC236}">
                    <a16:creationId xmlns:a16="http://schemas.microsoft.com/office/drawing/2014/main" id="{582507F1-BEEA-4AE9-A0F3-2F6383CDB01B}"/>
                  </a:ext>
                </a:extLst>
              </p:cNvPr>
              <p:cNvSpPr>
                <a:spLocks noChangeArrowheads="1"/>
              </p:cNvSpPr>
              <p:nvPr/>
            </p:nvSpPr>
            <p:spPr bwMode="auto">
              <a:xfrm>
                <a:off x="9961148"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6" name="Oval 328">
                <a:extLst>
                  <a:ext uri="{FF2B5EF4-FFF2-40B4-BE49-F238E27FC236}">
                    <a16:creationId xmlns:a16="http://schemas.microsoft.com/office/drawing/2014/main" id="{9F5E0F4F-25BE-4312-AAF3-8EF586345D7D}"/>
                  </a:ext>
                </a:extLst>
              </p:cNvPr>
              <p:cNvSpPr>
                <a:spLocks noChangeArrowheads="1"/>
              </p:cNvSpPr>
              <p:nvPr/>
            </p:nvSpPr>
            <p:spPr bwMode="auto">
              <a:xfrm>
                <a:off x="9974081" y="47505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7" name="Oval 329">
                <a:extLst>
                  <a:ext uri="{FF2B5EF4-FFF2-40B4-BE49-F238E27FC236}">
                    <a16:creationId xmlns:a16="http://schemas.microsoft.com/office/drawing/2014/main" id="{5198793A-FE3C-4601-A292-1ABFA28C5CC0}"/>
                  </a:ext>
                </a:extLst>
              </p:cNvPr>
              <p:cNvSpPr>
                <a:spLocks noChangeArrowheads="1"/>
              </p:cNvSpPr>
              <p:nvPr/>
            </p:nvSpPr>
            <p:spPr bwMode="auto">
              <a:xfrm>
                <a:off x="9985396"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8" name="Oval 330">
                <a:extLst>
                  <a:ext uri="{FF2B5EF4-FFF2-40B4-BE49-F238E27FC236}">
                    <a16:creationId xmlns:a16="http://schemas.microsoft.com/office/drawing/2014/main" id="{E47FAD9F-B472-4BD4-8B09-4B2EDE5775DF}"/>
                  </a:ext>
                </a:extLst>
              </p:cNvPr>
              <p:cNvSpPr>
                <a:spLocks noChangeArrowheads="1"/>
              </p:cNvSpPr>
              <p:nvPr/>
            </p:nvSpPr>
            <p:spPr bwMode="auto">
              <a:xfrm>
                <a:off x="9998330" y="47505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9" name="Oval 331">
                <a:extLst>
                  <a:ext uri="{FF2B5EF4-FFF2-40B4-BE49-F238E27FC236}">
                    <a16:creationId xmlns:a16="http://schemas.microsoft.com/office/drawing/2014/main" id="{5B2EF272-31E9-447B-A67F-59C38E555E3A}"/>
                  </a:ext>
                </a:extLst>
              </p:cNvPr>
              <p:cNvSpPr>
                <a:spLocks noChangeArrowheads="1"/>
              </p:cNvSpPr>
              <p:nvPr/>
            </p:nvSpPr>
            <p:spPr bwMode="auto">
              <a:xfrm>
                <a:off x="10008028"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0" name="Oval 332">
                <a:extLst>
                  <a:ext uri="{FF2B5EF4-FFF2-40B4-BE49-F238E27FC236}">
                    <a16:creationId xmlns:a16="http://schemas.microsoft.com/office/drawing/2014/main" id="{DA77F310-96CC-4CB9-A6D6-7B1C0F6C052B}"/>
                  </a:ext>
                </a:extLst>
              </p:cNvPr>
              <p:cNvSpPr>
                <a:spLocks noChangeArrowheads="1"/>
              </p:cNvSpPr>
              <p:nvPr/>
            </p:nvSpPr>
            <p:spPr bwMode="auto">
              <a:xfrm>
                <a:off x="10022578"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1" name="Oval 333">
                <a:extLst>
                  <a:ext uri="{FF2B5EF4-FFF2-40B4-BE49-F238E27FC236}">
                    <a16:creationId xmlns:a16="http://schemas.microsoft.com/office/drawing/2014/main" id="{9784A4C7-66AE-482E-8795-033545533A42}"/>
                  </a:ext>
                </a:extLst>
              </p:cNvPr>
              <p:cNvSpPr>
                <a:spLocks noChangeArrowheads="1"/>
              </p:cNvSpPr>
              <p:nvPr/>
            </p:nvSpPr>
            <p:spPr bwMode="auto">
              <a:xfrm>
                <a:off x="9936899" y="4759863"/>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2" name="Oval 334">
                <a:extLst>
                  <a:ext uri="{FF2B5EF4-FFF2-40B4-BE49-F238E27FC236}">
                    <a16:creationId xmlns:a16="http://schemas.microsoft.com/office/drawing/2014/main" id="{9179246F-03A1-4678-B6B8-A937EA77836C}"/>
                  </a:ext>
                </a:extLst>
              </p:cNvPr>
              <p:cNvSpPr>
                <a:spLocks noChangeArrowheads="1"/>
              </p:cNvSpPr>
              <p:nvPr/>
            </p:nvSpPr>
            <p:spPr bwMode="auto">
              <a:xfrm>
                <a:off x="9948215"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3" name="Oval 335">
                <a:extLst>
                  <a:ext uri="{FF2B5EF4-FFF2-40B4-BE49-F238E27FC236}">
                    <a16:creationId xmlns:a16="http://schemas.microsoft.com/office/drawing/2014/main" id="{C0C243C7-9427-4238-B416-D478C722BB11}"/>
                  </a:ext>
                </a:extLst>
              </p:cNvPr>
              <p:cNvSpPr>
                <a:spLocks noChangeArrowheads="1"/>
              </p:cNvSpPr>
              <p:nvPr/>
            </p:nvSpPr>
            <p:spPr bwMode="auto">
              <a:xfrm>
                <a:off x="9961148"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4" name="Oval 336">
                <a:extLst>
                  <a:ext uri="{FF2B5EF4-FFF2-40B4-BE49-F238E27FC236}">
                    <a16:creationId xmlns:a16="http://schemas.microsoft.com/office/drawing/2014/main" id="{FCF7EC0D-8777-440A-9FA1-A43C523B1665}"/>
                  </a:ext>
                </a:extLst>
              </p:cNvPr>
              <p:cNvSpPr>
                <a:spLocks noChangeArrowheads="1"/>
              </p:cNvSpPr>
              <p:nvPr/>
            </p:nvSpPr>
            <p:spPr bwMode="auto">
              <a:xfrm>
                <a:off x="9974081" y="4759863"/>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5" name="Oval 337">
                <a:extLst>
                  <a:ext uri="{FF2B5EF4-FFF2-40B4-BE49-F238E27FC236}">
                    <a16:creationId xmlns:a16="http://schemas.microsoft.com/office/drawing/2014/main" id="{3D892B4F-BCC5-4308-B895-22F2DFF839AC}"/>
                  </a:ext>
                </a:extLst>
              </p:cNvPr>
              <p:cNvSpPr>
                <a:spLocks noChangeArrowheads="1"/>
              </p:cNvSpPr>
              <p:nvPr/>
            </p:nvSpPr>
            <p:spPr bwMode="auto">
              <a:xfrm>
                <a:off x="9985396"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6" name="Oval 338">
                <a:extLst>
                  <a:ext uri="{FF2B5EF4-FFF2-40B4-BE49-F238E27FC236}">
                    <a16:creationId xmlns:a16="http://schemas.microsoft.com/office/drawing/2014/main" id="{8FAFE2E4-2503-4188-8DCE-B35A5E10B189}"/>
                  </a:ext>
                </a:extLst>
              </p:cNvPr>
              <p:cNvSpPr>
                <a:spLocks noChangeArrowheads="1"/>
              </p:cNvSpPr>
              <p:nvPr/>
            </p:nvSpPr>
            <p:spPr bwMode="auto">
              <a:xfrm>
                <a:off x="9998330" y="4759863"/>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7" name="Oval 339">
                <a:extLst>
                  <a:ext uri="{FF2B5EF4-FFF2-40B4-BE49-F238E27FC236}">
                    <a16:creationId xmlns:a16="http://schemas.microsoft.com/office/drawing/2014/main" id="{E6CF7CF1-CDA0-4495-8813-BE6DB62D9EF6}"/>
                  </a:ext>
                </a:extLst>
              </p:cNvPr>
              <p:cNvSpPr>
                <a:spLocks noChangeArrowheads="1"/>
              </p:cNvSpPr>
              <p:nvPr/>
            </p:nvSpPr>
            <p:spPr bwMode="auto">
              <a:xfrm>
                <a:off x="10008028"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8" name="Oval 340">
                <a:extLst>
                  <a:ext uri="{FF2B5EF4-FFF2-40B4-BE49-F238E27FC236}">
                    <a16:creationId xmlns:a16="http://schemas.microsoft.com/office/drawing/2014/main" id="{B35AE9A1-5928-4A2A-86D4-4BBD4ACFA4EA}"/>
                  </a:ext>
                </a:extLst>
              </p:cNvPr>
              <p:cNvSpPr>
                <a:spLocks noChangeArrowheads="1"/>
              </p:cNvSpPr>
              <p:nvPr/>
            </p:nvSpPr>
            <p:spPr bwMode="auto">
              <a:xfrm>
                <a:off x="10022578"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9" name="Oval 341">
                <a:extLst>
                  <a:ext uri="{FF2B5EF4-FFF2-40B4-BE49-F238E27FC236}">
                    <a16:creationId xmlns:a16="http://schemas.microsoft.com/office/drawing/2014/main" id="{37467028-5B95-4C94-A181-2F56AFD6458E}"/>
                  </a:ext>
                </a:extLst>
              </p:cNvPr>
              <p:cNvSpPr>
                <a:spLocks noChangeArrowheads="1"/>
              </p:cNvSpPr>
              <p:nvPr/>
            </p:nvSpPr>
            <p:spPr bwMode="auto">
              <a:xfrm>
                <a:off x="9936899"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0" name="Oval 342">
                <a:extLst>
                  <a:ext uri="{FF2B5EF4-FFF2-40B4-BE49-F238E27FC236}">
                    <a16:creationId xmlns:a16="http://schemas.microsoft.com/office/drawing/2014/main" id="{FDAC6764-42A1-45DF-B6BA-F464F64B55CC}"/>
                  </a:ext>
                </a:extLst>
              </p:cNvPr>
              <p:cNvSpPr>
                <a:spLocks noChangeArrowheads="1"/>
              </p:cNvSpPr>
              <p:nvPr/>
            </p:nvSpPr>
            <p:spPr bwMode="auto">
              <a:xfrm>
                <a:off x="994821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1" name="Oval 343">
                <a:extLst>
                  <a:ext uri="{FF2B5EF4-FFF2-40B4-BE49-F238E27FC236}">
                    <a16:creationId xmlns:a16="http://schemas.microsoft.com/office/drawing/2014/main" id="{4D931D57-6606-491A-9C5C-BFB61D2BBBB1}"/>
                  </a:ext>
                </a:extLst>
              </p:cNvPr>
              <p:cNvSpPr>
                <a:spLocks noChangeArrowheads="1"/>
              </p:cNvSpPr>
              <p:nvPr/>
            </p:nvSpPr>
            <p:spPr bwMode="auto">
              <a:xfrm>
                <a:off x="9961148"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2" name="Oval 344">
                <a:extLst>
                  <a:ext uri="{FF2B5EF4-FFF2-40B4-BE49-F238E27FC236}">
                    <a16:creationId xmlns:a16="http://schemas.microsoft.com/office/drawing/2014/main" id="{72675679-6F8E-47B3-AAB8-B6DD15D72A8B}"/>
                  </a:ext>
                </a:extLst>
              </p:cNvPr>
              <p:cNvSpPr>
                <a:spLocks noChangeArrowheads="1"/>
              </p:cNvSpPr>
              <p:nvPr/>
            </p:nvSpPr>
            <p:spPr bwMode="auto">
              <a:xfrm>
                <a:off x="9974081"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3" name="Oval 345">
                <a:extLst>
                  <a:ext uri="{FF2B5EF4-FFF2-40B4-BE49-F238E27FC236}">
                    <a16:creationId xmlns:a16="http://schemas.microsoft.com/office/drawing/2014/main" id="{596469A9-4329-4B27-AD55-C4F5644FF41F}"/>
                  </a:ext>
                </a:extLst>
              </p:cNvPr>
              <p:cNvSpPr>
                <a:spLocks noChangeArrowheads="1"/>
              </p:cNvSpPr>
              <p:nvPr/>
            </p:nvSpPr>
            <p:spPr bwMode="auto">
              <a:xfrm>
                <a:off x="9985396"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4" name="Oval 346">
                <a:extLst>
                  <a:ext uri="{FF2B5EF4-FFF2-40B4-BE49-F238E27FC236}">
                    <a16:creationId xmlns:a16="http://schemas.microsoft.com/office/drawing/2014/main" id="{11433AAA-1C86-4BC6-880B-24EDB72E95DF}"/>
                  </a:ext>
                </a:extLst>
              </p:cNvPr>
              <p:cNvSpPr>
                <a:spLocks noChangeArrowheads="1"/>
              </p:cNvSpPr>
              <p:nvPr/>
            </p:nvSpPr>
            <p:spPr bwMode="auto">
              <a:xfrm>
                <a:off x="9998330"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5" name="Oval 347">
                <a:extLst>
                  <a:ext uri="{FF2B5EF4-FFF2-40B4-BE49-F238E27FC236}">
                    <a16:creationId xmlns:a16="http://schemas.microsoft.com/office/drawing/2014/main" id="{D2A1C54B-7A56-475E-8C10-8D552EEA8015}"/>
                  </a:ext>
                </a:extLst>
              </p:cNvPr>
              <p:cNvSpPr>
                <a:spLocks noChangeArrowheads="1"/>
              </p:cNvSpPr>
              <p:nvPr/>
            </p:nvSpPr>
            <p:spPr bwMode="auto">
              <a:xfrm>
                <a:off x="10008028"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6" name="Oval 348">
                <a:extLst>
                  <a:ext uri="{FF2B5EF4-FFF2-40B4-BE49-F238E27FC236}">
                    <a16:creationId xmlns:a16="http://schemas.microsoft.com/office/drawing/2014/main" id="{1400A620-1CAD-4A92-8D6C-44F9B884E965}"/>
                  </a:ext>
                </a:extLst>
              </p:cNvPr>
              <p:cNvSpPr>
                <a:spLocks noChangeArrowheads="1"/>
              </p:cNvSpPr>
              <p:nvPr/>
            </p:nvSpPr>
            <p:spPr bwMode="auto">
              <a:xfrm>
                <a:off x="10022578"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7" name="Oval 349">
                <a:extLst>
                  <a:ext uri="{FF2B5EF4-FFF2-40B4-BE49-F238E27FC236}">
                    <a16:creationId xmlns:a16="http://schemas.microsoft.com/office/drawing/2014/main" id="{F7C2CDD8-D134-4FDB-8A8D-DC812EF1D64D}"/>
                  </a:ext>
                </a:extLst>
              </p:cNvPr>
              <p:cNvSpPr>
                <a:spLocks noChangeArrowheads="1"/>
              </p:cNvSpPr>
              <p:nvPr/>
            </p:nvSpPr>
            <p:spPr bwMode="auto">
              <a:xfrm>
                <a:off x="9936899"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8" name="Oval 350">
                <a:extLst>
                  <a:ext uri="{FF2B5EF4-FFF2-40B4-BE49-F238E27FC236}">
                    <a16:creationId xmlns:a16="http://schemas.microsoft.com/office/drawing/2014/main" id="{B16709D3-3FE2-486D-992B-BB52EF2C536D}"/>
                  </a:ext>
                </a:extLst>
              </p:cNvPr>
              <p:cNvSpPr>
                <a:spLocks noChangeArrowheads="1"/>
              </p:cNvSpPr>
              <p:nvPr/>
            </p:nvSpPr>
            <p:spPr bwMode="auto">
              <a:xfrm>
                <a:off x="994821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9" name="Oval 351">
                <a:extLst>
                  <a:ext uri="{FF2B5EF4-FFF2-40B4-BE49-F238E27FC236}">
                    <a16:creationId xmlns:a16="http://schemas.microsoft.com/office/drawing/2014/main" id="{80336CF3-9D87-41E0-93EA-11E2DEE3995D}"/>
                  </a:ext>
                </a:extLst>
              </p:cNvPr>
              <p:cNvSpPr>
                <a:spLocks noChangeArrowheads="1"/>
              </p:cNvSpPr>
              <p:nvPr/>
            </p:nvSpPr>
            <p:spPr bwMode="auto">
              <a:xfrm>
                <a:off x="9961148"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0" name="Oval 352">
                <a:extLst>
                  <a:ext uri="{FF2B5EF4-FFF2-40B4-BE49-F238E27FC236}">
                    <a16:creationId xmlns:a16="http://schemas.microsoft.com/office/drawing/2014/main" id="{17522C96-DFBA-4450-B206-8418274F9018}"/>
                  </a:ext>
                </a:extLst>
              </p:cNvPr>
              <p:cNvSpPr>
                <a:spLocks noChangeArrowheads="1"/>
              </p:cNvSpPr>
              <p:nvPr/>
            </p:nvSpPr>
            <p:spPr bwMode="auto">
              <a:xfrm>
                <a:off x="9974081"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1" name="Oval 353">
                <a:extLst>
                  <a:ext uri="{FF2B5EF4-FFF2-40B4-BE49-F238E27FC236}">
                    <a16:creationId xmlns:a16="http://schemas.microsoft.com/office/drawing/2014/main" id="{DD018D02-5B50-4DEB-8F28-0214874CB6E6}"/>
                  </a:ext>
                </a:extLst>
              </p:cNvPr>
              <p:cNvSpPr>
                <a:spLocks noChangeArrowheads="1"/>
              </p:cNvSpPr>
              <p:nvPr/>
            </p:nvSpPr>
            <p:spPr bwMode="auto">
              <a:xfrm>
                <a:off x="9985396"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2" name="Oval 354">
                <a:extLst>
                  <a:ext uri="{FF2B5EF4-FFF2-40B4-BE49-F238E27FC236}">
                    <a16:creationId xmlns:a16="http://schemas.microsoft.com/office/drawing/2014/main" id="{842F46E9-5517-4CCB-9078-8F57A4D5D7A0}"/>
                  </a:ext>
                </a:extLst>
              </p:cNvPr>
              <p:cNvSpPr>
                <a:spLocks noChangeArrowheads="1"/>
              </p:cNvSpPr>
              <p:nvPr/>
            </p:nvSpPr>
            <p:spPr bwMode="auto">
              <a:xfrm>
                <a:off x="9998330"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3" name="Oval 355">
                <a:extLst>
                  <a:ext uri="{FF2B5EF4-FFF2-40B4-BE49-F238E27FC236}">
                    <a16:creationId xmlns:a16="http://schemas.microsoft.com/office/drawing/2014/main" id="{3EB3AB03-8DD8-4067-A33A-8CCBBAF11C98}"/>
                  </a:ext>
                </a:extLst>
              </p:cNvPr>
              <p:cNvSpPr>
                <a:spLocks noChangeArrowheads="1"/>
              </p:cNvSpPr>
              <p:nvPr/>
            </p:nvSpPr>
            <p:spPr bwMode="auto">
              <a:xfrm>
                <a:off x="10008028"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4" name="Oval 356">
                <a:extLst>
                  <a:ext uri="{FF2B5EF4-FFF2-40B4-BE49-F238E27FC236}">
                    <a16:creationId xmlns:a16="http://schemas.microsoft.com/office/drawing/2014/main" id="{67EEA44E-5F46-4B21-AD9A-583FCE8AC667}"/>
                  </a:ext>
                </a:extLst>
              </p:cNvPr>
              <p:cNvSpPr>
                <a:spLocks noChangeArrowheads="1"/>
              </p:cNvSpPr>
              <p:nvPr/>
            </p:nvSpPr>
            <p:spPr bwMode="auto">
              <a:xfrm>
                <a:off x="10022578"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5" name="Oval 357">
                <a:extLst>
                  <a:ext uri="{FF2B5EF4-FFF2-40B4-BE49-F238E27FC236}">
                    <a16:creationId xmlns:a16="http://schemas.microsoft.com/office/drawing/2014/main" id="{5257820D-8DCA-483F-8BDA-7FD5FFA05662}"/>
                  </a:ext>
                </a:extLst>
              </p:cNvPr>
              <p:cNvSpPr>
                <a:spLocks noChangeArrowheads="1"/>
              </p:cNvSpPr>
              <p:nvPr/>
            </p:nvSpPr>
            <p:spPr bwMode="auto">
              <a:xfrm>
                <a:off x="9936899" y="4794102"/>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6" name="Oval 358">
                <a:extLst>
                  <a:ext uri="{FF2B5EF4-FFF2-40B4-BE49-F238E27FC236}">
                    <a16:creationId xmlns:a16="http://schemas.microsoft.com/office/drawing/2014/main" id="{D65257BC-BC6F-4256-B1E6-B1DE3276239B}"/>
                  </a:ext>
                </a:extLst>
              </p:cNvPr>
              <p:cNvSpPr>
                <a:spLocks noChangeArrowheads="1"/>
              </p:cNvSpPr>
              <p:nvPr/>
            </p:nvSpPr>
            <p:spPr bwMode="auto">
              <a:xfrm>
                <a:off x="9948215"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7" name="Oval 359">
                <a:extLst>
                  <a:ext uri="{FF2B5EF4-FFF2-40B4-BE49-F238E27FC236}">
                    <a16:creationId xmlns:a16="http://schemas.microsoft.com/office/drawing/2014/main" id="{93BC3375-174A-4CD3-ACB5-868BC8228445}"/>
                  </a:ext>
                </a:extLst>
              </p:cNvPr>
              <p:cNvSpPr>
                <a:spLocks noChangeArrowheads="1"/>
              </p:cNvSpPr>
              <p:nvPr/>
            </p:nvSpPr>
            <p:spPr bwMode="auto">
              <a:xfrm>
                <a:off x="9961148"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8" name="Oval 360">
                <a:extLst>
                  <a:ext uri="{FF2B5EF4-FFF2-40B4-BE49-F238E27FC236}">
                    <a16:creationId xmlns:a16="http://schemas.microsoft.com/office/drawing/2014/main" id="{4D7F330B-DAC4-47C0-946C-715ED82B4CC3}"/>
                  </a:ext>
                </a:extLst>
              </p:cNvPr>
              <p:cNvSpPr>
                <a:spLocks noChangeArrowheads="1"/>
              </p:cNvSpPr>
              <p:nvPr/>
            </p:nvSpPr>
            <p:spPr bwMode="auto">
              <a:xfrm>
                <a:off x="9974081" y="4794102"/>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9" name="Oval 361">
                <a:extLst>
                  <a:ext uri="{FF2B5EF4-FFF2-40B4-BE49-F238E27FC236}">
                    <a16:creationId xmlns:a16="http://schemas.microsoft.com/office/drawing/2014/main" id="{2824C007-2661-477E-AC6E-9EE6142BE272}"/>
                  </a:ext>
                </a:extLst>
              </p:cNvPr>
              <p:cNvSpPr>
                <a:spLocks noChangeArrowheads="1"/>
              </p:cNvSpPr>
              <p:nvPr/>
            </p:nvSpPr>
            <p:spPr bwMode="auto">
              <a:xfrm>
                <a:off x="9985396"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0" name="Oval 362">
                <a:extLst>
                  <a:ext uri="{FF2B5EF4-FFF2-40B4-BE49-F238E27FC236}">
                    <a16:creationId xmlns:a16="http://schemas.microsoft.com/office/drawing/2014/main" id="{42B54BB3-76AC-4140-B51E-5C78DF48D760}"/>
                  </a:ext>
                </a:extLst>
              </p:cNvPr>
              <p:cNvSpPr>
                <a:spLocks noChangeArrowheads="1"/>
              </p:cNvSpPr>
              <p:nvPr/>
            </p:nvSpPr>
            <p:spPr bwMode="auto">
              <a:xfrm>
                <a:off x="9998330" y="4794102"/>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1" name="Oval 363">
                <a:extLst>
                  <a:ext uri="{FF2B5EF4-FFF2-40B4-BE49-F238E27FC236}">
                    <a16:creationId xmlns:a16="http://schemas.microsoft.com/office/drawing/2014/main" id="{A7E4EA73-EB53-44DB-AF97-8DACF65C5799}"/>
                  </a:ext>
                </a:extLst>
              </p:cNvPr>
              <p:cNvSpPr>
                <a:spLocks noChangeArrowheads="1"/>
              </p:cNvSpPr>
              <p:nvPr/>
            </p:nvSpPr>
            <p:spPr bwMode="auto">
              <a:xfrm>
                <a:off x="10008028"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2" name="Oval 364">
                <a:extLst>
                  <a:ext uri="{FF2B5EF4-FFF2-40B4-BE49-F238E27FC236}">
                    <a16:creationId xmlns:a16="http://schemas.microsoft.com/office/drawing/2014/main" id="{FF77F1D5-C9B6-44C8-BBDB-96A703B1FA14}"/>
                  </a:ext>
                </a:extLst>
              </p:cNvPr>
              <p:cNvSpPr>
                <a:spLocks noChangeArrowheads="1"/>
              </p:cNvSpPr>
              <p:nvPr/>
            </p:nvSpPr>
            <p:spPr bwMode="auto">
              <a:xfrm>
                <a:off x="10022578"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3" name="Oval 365">
                <a:extLst>
                  <a:ext uri="{FF2B5EF4-FFF2-40B4-BE49-F238E27FC236}">
                    <a16:creationId xmlns:a16="http://schemas.microsoft.com/office/drawing/2014/main" id="{C0F9DC67-BE15-42E3-AD45-D5241B8B9F6F}"/>
                  </a:ext>
                </a:extLst>
              </p:cNvPr>
              <p:cNvSpPr>
                <a:spLocks noChangeArrowheads="1"/>
              </p:cNvSpPr>
              <p:nvPr/>
            </p:nvSpPr>
            <p:spPr bwMode="auto">
              <a:xfrm>
                <a:off x="9936899" y="48039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4" name="Oval 366">
                <a:extLst>
                  <a:ext uri="{FF2B5EF4-FFF2-40B4-BE49-F238E27FC236}">
                    <a16:creationId xmlns:a16="http://schemas.microsoft.com/office/drawing/2014/main" id="{4956F3BA-DA95-4B21-8219-A401114BDAAD}"/>
                  </a:ext>
                </a:extLst>
              </p:cNvPr>
              <p:cNvSpPr>
                <a:spLocks noChangeArrowheads="1"/>
              </p:cNvSpPr>
              <p:nvPr/>
            </p:nvSpPr>
            <p:spPr bwMode="auto">
              <a:xfrm>
                <a:off x="9948215"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5" name="Oval 367">
                <a:extLst>
                  <a:ext uri="{FF2B5EF4-FFF2-40B4-BE49-F238E27FC236}">
                    <a16:creationId xmlns:a16="http://schemas.microsoft.com/office/drawing/2014/main" id="{B6DEBFAA-455B-4BB7-AA83-A29C86C6EBB6}"/>
                  </a:ext>
                </a:extLst>
              </p:cNvPr>
              <p:cNvSpPr>
                <a:spLocks noChangeArrowheads="1"/>
              </p:cNvSpPr>
              <p:nvPr/>
            </p:nvSpPr>
            <p:spPr bwMode="auto">
              <a:xfrm>
                <a:off x="9961148"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6" name="Oval 368">
                <a:extLst>
                  <a:ext uri="{FF2B5EF4-FFF2-40B4-BE49-F238E27FC236}">
                    <a16:creationId xmlns:a16="http://schemas.microsoft.com/office/drawing/2014/main" id="{13247723-B9B5-4173-8F15-1B44B9BBE5F3}"/>
                  </a:ext>
                </a:extLst>
              </p:cNvPr>
              <p:cNvSpPr>
                <a:spLocks noChangeArrowheads="1"/>
              </p:cNvSpPr>
              <p:nvPr/>
            </p:nvSpPr>
            <p:spPr bwMode="auto">
              <a:xfrm>
                <a:off x="9974081" y="48039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7" name="Oval 369">
                <a:extLst>
                  <a:ext uri="{FF2B5EF4-FFF2-40B4-BE49-F238E27FC236}">
                    <a16:creationId xmlns:a16="http://schemas.microsoft.com/office/drawing/2014/main" id="{0F0B30B0-E55C-4DD5-AB81-2D28827BFA41}"/>
                  </a:ext>
                </a:extLst>
              </p:cNvPr>
              <p:cNvSpPr>
                <a:spLocks noChangeArrowheads="1"/>
              </p:cNvSpPr>
              <p:nvPr/>
            </p:nvSpPr>
            <p:spPr bwMode="auto">
              <a:xfrm>
                <a:off x="9985396"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8" name="Oval 370">
                <a:extLst>
                  <a:ext uri="{FF2B5EF4-FFF2-40B4-BE49-F238E27FC236}">
                    <a16:creationId xmlns:a16="http://schemas.microsoft.com/office/drawing/2014/main" id="{EB3884FE-E591-4B54-9A5B-3825FEC33F3F}"/>
                  </a:ext>
                </a:extLst>
              </p:cNvPr>
              <p:cNvSpPr>
                <a:spLocks noChangeArrowheads="1"/>
              </p:cNvSpPr>
              <p:nvPr/>
            </p:nvSpPr>
            <p:spPr bwMode="auto">
              <a:xfrm>
                <a:off x="9998330" y="48039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9" name="Oval 371">
                <a:extLst>
                  <a:ext uri="{FF2B5EF4-FFF2-40B4-BE49-F238E27FC236}">
                    <a16:creationId xmlns:a16="http://schemas.microsoft.com/office/drawing/2014/main" id="{85269514-1D8A-414E-870B-CA72B31BD941}"/>
                  </a:ext>
                </a:extLst>
              </p:cNvPr>
              <p:cNvSpPr>
                <a:spLocks noChangeArrowheads="1"/>
              </p:cNvSpPr>
              <p:nvPr/>
            </p:nvSpPr>
            <p:spPr bwMode="auto">
              <a:xfrm>
                <a:off x="10008028"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0" name="Oval 372">
                <a:extLst>
                  <a:ext uri="{FF2B5EF4-FFF2-40B4-BE49-F238E27FC236}">
                    <a16:creationId xmlns:a16="http://schemas.microsoft.com/office/drawing/2014/main" id="{C475BFD2-83D9-46FF-A653-F3D292E71FD1}"/>
                  </a:ext>
                </a:extLst>
              </p:cNvPr>
              <p:cNvSpPr>
                <a:spLocks noChangeArrowheads="1"/>
              </p:cNvSpPr>
              <p:nvPr/>
            </p:nvSpPr>
            <p:spPr bwMode="auto">
              <a:xfrm>
                <a:off x="10022578"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1" name="Oval 373">
                <a:extLst>
                  <a:ext uri="{FF2B5EF4-FFF2-40B4-BE49-F238E27FC236}">
                    <a16:creationId xmlns:a16="http://schemas.microsoft.com/office/drawing/2014/main" id="{AB074171-703B-4EE9-B391-4CE77B3C8A37}"/>
                  </a:ext>
                </a:extLst>
              </p:cNvPr>
              <p:cNvSpPr>
                <a:spLocks noChangeArrowheads="1"/>
              </p:cNvSpPr>
              <p:nvPr/>
            </p:nvSpPr>
            <p:spPr bwMode="auto">
              <a:xfrm>
                <a:off x="9936899"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2" name="Oval 374">
                <a:extLst>
                  <a:ext uri="{FF2B5EF4-FFF2-40B4-BE49-F238E27FC236}">
                    <a16:creationId xmlns:a16="http://schemas.microsoft.com/office/drawing/2014/main" id="{DA64DA0F-93B8-43B0-962A-44A8C218AAF9}"/>
                  </a:ext>
                </a:extLst>
              </p:cNvPr>
              <p:cNvSpPr>
                <a:spLocks noChangeArrowheads="1"/>
              </p:cNvSpPr>
              <p:nvPr/>
            </p:nvSpPr>
            <p:spPr bwMode="auto">
              <a:xfrm>
                <a:off x="994821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3" name="Oval 375">
                <a:extLst>
                  <a:ext uri="{FF2B5EF4-FFF2-40B4-BE49-F238E27FC236}">
                    <a16:creationId xmlns:a16="http://schemas.microsoft.com/office/drawing/2014/main" id="{E005FA28-8609-46E9-9C07-9A8A1D500ECB}"/>
                  </a:ext>
                </a:extLst>
              </p:cNvPr>
              <p:cNvSpPr>
                <a:spLocks noChangeArrowheads="1"/>
              </p:cNvSpPr>
              <p:nvPr/>
            </p:nvSpPr>
            <p:spPr bwMode="auto">
              <a:xfrm>
                <a:off x="9961148"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4" name="Oval 376">
                <a:extLst>
                  <a:ext uri="{FF2B5EF4-FFF2-40B4-BE49-F238E27FC236}">
                    <a16:creationId xmlns:a16="http://schemas.microsoft.com/office/drawing/2014/main" id="{C50496D3-546A-4570-AF8E-DBDD7F9CFDB8}"/>
                  </a:ext>
                </a:extLst>
              </p:cNvPr>
              <p:cNvSpPr>
                <a:spLocks noChangeArrowheads="1"/>
              </p:cNvSpPr>
              <p:nvPr/>
            </p:nvSpPr>
            <p:spPr bwMode="auto">
              <a:xfrm>
                <a:off x="9974081"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5" name="Oval 377">
                <a:extLst>
                  <a:ext uri="{FF2B5EF4-FFF2-40B4-BE49-F238E27FC236}">
                    <a16:creationId xmlns:a16="http://schemas.microsoft.com/office/drawing/2014/main" id="{C8A32066-9ED1-4BEE-8B49-EEEF25DDCDEE}"/>
                  </a:ext>
                </a:extLst>
              </p:cNvPr>
              <p:cNvSpPr>
                <a:spLocks noChangeArrowheads="1"/>
              </p:cNvSpPr>
              <p:nvPr/>
            </p:nvSpPr>
            <p:spPr bwMode="auto">
              <a:xfrm>
                <a:off x="9985396"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6" name="Oval 378">
                <a:extLst>
                  <a:ext uri="{FF2B5EF4-FFF2-40B4-BE49-F238E27FC236}">
                    <a16:creationId xmlns:a16="http://schemas.microsoft.com/office/drawing/2014/main" id="{371BB837-D612-4479-A482-9E2F4E91D80F}"/>
                  </a:ext>
                </a:extLst>
              </p:cNvPr>
              <p:cNvSpPr>
                <a:spLocks noChangeArrowheads="1"/>
              </p:cNvSpPr>
              <p:nvPr/>
            </p:nvSpPr>
            <p:spPr bwMode="auto">
              <a:xfrm>
                <a:off x="9998330"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7" name="Oval 379">
                <a:extLst>
                  <a:ext uri="{FF2B5EF4-FFF2-40B4-BE49-F238E27FC236}">
                    <a16:creationId xmlns:a16="http://schemas.microsoft.com/office/drawing/2014/main" id="{B2F50815-8079-4890-878D-39221A4440DA}"/>
                  </a:ext>
                </a:extLst>
              </p:cNvPr>
              <p:cNvSpPr>
                <a:spLocks noChangeArrowheads="1"/>
              </p:cNvSpPr>
              <p:nvPr/>
            </p:nvSpPr>
            <p:spPr bwMode="auto">
              <a:xfrm>
                <a:off x="10008028"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8" name="Oval 380">
                <a:extLst>
                  <a:ext uri="{FF2B5EF4-FFF2-40B4-BE49-F238E27FC236}">
                    <a16:creationId xmlns:a16="http://schemas.microsoft.com/office/drawing/2014/main" id="{167E27C6-4E5E-4006-8A6B-E3ED6D9F80B1}"/>
                  </a:ext>
                </a:extLst>
              </p:cNvPr>
              <p:cNvSpPr>
                <a:spLocks noChangeArrowheads="1"/>
              </p:cNvSpPr>
              <p:nvPr/>
            </p:nvSpPr>
            <p:spPr bwMode="auto">
              <a:xfrm>
                <a:off x="10022578"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grpSp>
          <p:nvGrpSpPr>
            <p:cNvPr id="4" name="Group 3">
              <a:extLst>
                <a:ext uri="{FF2B5EF4-FFF2-40B4-BE49-F238E27FC236}">
                  <a16:creationId xmlns:a16="http://schemas.microsoft.com/office/drawing/2014/main" id="{6B3C61FC-2327-4668-9AA6-DDC6E2E795CA}"/>
                </a:ext>
              </a:extLst>
            </p:cNvPr>
            <p:cNvGrpSpPr/>
            <p:nvPr/>
          </p:nvGrpSpPr>
          <p:grpSpPr>
            <a:xfrm>
              <a:off x="10130890" y="3950591"/>
              <a:ext cx="472047" cy="932220"/>
              <a:chOff x="10130890" y="3950591"/>
              <a:chExt cx="472047" cy="932220"/>
            </a:xfrm>
          </p:grpSpPr>
          <p:sp>
            <p:nvSpPr>
              <p:cNvPr id="1069" name="Freeform 381">
                <a:extLst>
                  <a:ext uri="{FF2B5EF4-FFF2-40B4-BE49-F238E27FC236}">
                    <a16:creationId xmlns:a16="http://schemas.microsoft.com/office/drawing/2014/main" id="{FCB706E4-1A4F-43E9-BD6F-25A348AFE915}"/>
                  </a:ext>
                </a:extLst>
              </p:cNvPr>
              <p:cNvSpPr>
                <a:spLocks/>
              </p:cNvSpPr>
              <p:nvPr/>
            </p:nvSpPr>
            <p:spPr bwMode="auto">
              <a:xfrm>
                <a:off x="10130890" y="3950591"/>
                <a:ext cx="472047" cy="932220"/>
              </a:xfrm>
              <a:custGeom>
                <a:avLst/>
                <a:gdLst>
                  <a:gd name="T0" fmla="*/ 0 w 178"/>
                  <a:gd name="T1" fmla="*/ 365 h 365"/>
                  <a:gd name="T2" fmla="*/ 0 w 178"/>
                  <a:gd name="T3" fmla="*/ 2 h 365"/>
                  <a:gd name="T4" fmla="*/ 2 w 178"/>
                  <a:gd name="T5" fmla="*/ 0 h 365"/>
                  <a:gd name="T6" fmla="*/ 176 w 178"/>
                  <a:gd name="T7" fmla="*/ 0 h 365"/>
                  <a:gd name="T8" fmla="*/ 178 w 178"/>
                  <a:gd name="T9" fmla="*/ 2 h 365"/>
                  <a:gd name="T10" fmla="*/ 178 w 178"/>
                  <a:gd name="T11" fmla="*/ 365 h 365"/>
                  <a:gd name="T12" fmla="*/ 0 w 178"/>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8" h="365">
                    <a:moveTo>
                      <a:pt x="0" y="365"/>
                    </a:moveTo>
                    <a:cubicBezTo>
                      <a:pt x="0" y="2"/>
                      <a:pt x="0" y="2"/>
                      <a:pt x="0" y="2"/>
                    </a:cubicBezTo>
                    <a:cubicBezTo>
                      <a:pt x="0" y="1"/>
                      <a:pt x="1" y="0"/>
                      <a:pt x="2" y="0"/>
                    </a:cubicBezTo>
                    <a:cubicBezTo>
                      <a:pt x="176" y="0"/>
                      <a:pt x="176" y="0"/>
                      <a:pt x="176" y="0"/>
                    </a:cubicBezTo>
                    <a:cubicBezTo>
                      <a:pt x="177" y="0"/>
                      <a:pt x="178" y="1"/>
                      <a:pt x="178" y="2"/>
                    </a:cubicBezTo>
                    <a:cubicBezTo>
                      <a:pt x="178" y="365"/>
                      <a:pt x="178" y="365"/>
                      <a:pt x="178"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0" name="Rectangle 382">
                <a:extLst>
                  <a:ext uri="{FF2B5EF4-FFF2-40B4-BE49-F238E27FC236}">
                    <a16:creationId xmlns:a16="http://schemas.microsoft.com/office/drawing/2014/main" id="{FB3F9ED5-EA45-4CF5-BBE2-A2AE9653F014}"/>
                  </a:ext>
                </a:extLst>
              </p:cNvPr>
              <p:cNvSpPr>
                <a:spLocks noChangeArrowheads="1"/>
              </p:cNvSpPr>
              <p:nvPr/>
            </p:nvSpPr>
            <p:spPr bwMode="auto">
              <a:xfrm>
                <a:off x="10148673" y="396926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1" name="Rectangle 383">
                <a:extLst>
                  <a:ext uri="{FF2B5EF4-FFF2-40B4-BE49-F238E27FC236}">
                    <a16:creationId xmlns:a16="http://schemas.microsoft.com/office/drawing/2014/main" id="{A101842C-B468-4FDB-905E-FE66DFD6418E}"/>
                  </a:ext>
                </a:extLst>
              </p:cNvPr>
              <p:cNvSpPr>
                <a:spLocks noChangeArrowheads="1"/>
              </p:cNvSpPr>
              <p:nvPr/>
            </p:nvSpPr>
            <p:spPr bwMode="auto">
              <a:xfrm>
                <a:off x="10159989"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2" name="Rectangle 384">
                <a:extLst>
                  <a:ext uri="{FF2B5EF4-FFF2-40B4-BE49-F238E27FC236}">
                    <a16:creationId xmlns:a16="http://schemas.microsoft.com/office/drawing/2014/main" id="{2C3DAB88-958F-4030-A933-F4FB32E699E1}"/>
                  </a:ext>
                </a:extLst>
              </p:cNvPr>
              <p:cNvSpPr>
                <a:spLocks noChangeArrowheads="1"/>
              </p:cNvSpPr>
              <p:nvPr/>
            </p:nvSpPr>
            <p:spPr bwMode="auto">
              <a:xfrm>
                <a:off x="10171306"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3" name="Rectangle 385">
                <a:extLst>
                  <a:ext uri="{FF2B5EF4-FFF2-40B4-BE49-F238E27FC236}">
                    <a16:creationId xmlns:a16="http://schemas.microsoft.com/office/drawing/2014/main" id="{ECFA9E02-EC4A-4E83-9C9C-09515FA160E6}"/>
                  </a:ext>
                </a:extLst>
              </p:cNvPr>
              <p:cNvSpPr>
                <a:spLocks noChangeArrowheads="1"/>
              </p:cNvSpPr>
              <p:nvPr/>
            </p:nvSpPr>
            <p:spPr bwMode="auto">
              <a:xfrm>
                <a:off x="10181006"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4" name="Rectangle 386">
                <a:extLst>
                  <a:ext uri="{FF2B5EF4-FFF2-40B4-BE49-F238E27FC236}">
                    <a16:creationId xmlns:a16="http://schemas.microsoft.com/office/drawing/2014/main" id="{3EB89BCA-F1D5-4AE4-B616-2CC930F9C1DF}"/>
                  </a:ext>
                </a:extLst>
              </p:cNvPr>
              <p:cNvSpPr>
                <a:spLocks noChangeArrowheads="1"/>
              </p:cNvSpPr>
              <p:nvPr/>
            </p:nvSpPr>
            <p:spPr bwMode="auto">
              <a:xfrm>
                <a:off x="10192321"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5" name="Rectangle 387">
                <a:extLst>
                  <a:ext uri="{FF2B5EF4-FFF2-40B4-BE49-F238E27FC236}">
                    <a16:creationId xmlns:a16="http://schemas.microsoft.com/office/drawing/2014/main" id="{B5864B51-6A9C-4960-8A5C-39AC13333A67}"/>
                  </a:ext>
                </a:extLst>
              </p:cNvPr>
              <p:cNvSpPr>
                <a:spLocks noChangeArrowheads="1"/>
              </p:cNvSpPr>
              <p:nvPr/>
            </p:nvSpPr>
            <p:spPr bwMode="auto">
              <a:xfrm>
                <a:off x="10202021"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6" name="Rectangle 388">
                <a:extLst>
                  <a:ext uri="{FF2B5EF4-FFF2-40B4-BE49-F238E27FC236}">
                    <a16:creationId xmlns:a16="http://schemas.microsoft.com/office/drawing/2014/main" id="{1E7F05C3-C5BF-4859-96D3-28A9D6553B76}"/>
                  </a:ext>
                </a:extLst>
              </p:cNvPr>
              <p:cNvSpPr>
                <a:spLocks noChangeArrowheads="1"/>
              </p:cNvSpPr>
              <p:nvPr/>
            </p:nvSpPr>
            <p:spPr bwMode="auto">
              <a:xfrm>
                <a:off x="10213337"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8" name="Rectangle 390">
                <a:extLst>
                  <a:ext uri="{FF2B5EF4-FFF2-40B4-BE49-F238E27FC236}">
                    <a16:creationId xmlns:a16="http://schemas.microsoft.com/office/drawing/2014/main" id="{A6FB965E-65AA-4E4C-811A-595FA0860098}"/>
                  </a:ext>
                </a:extLst>
              </p:cNvPr>
              <p:cNvSpPr>
                <a:spLocks noChangeArrowheads="1"/>
              </p:cNvSpPr>
              <p:nvPr/>
            </p:nvSpPr>
            <p:spPr bwMode="auto">
              <a:xfrm>
                <a:off x="10148673" y="40501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9" name="Rectangle 391">
                <a:extLst>
                  <a:ext uri="{FF2B5EF4-FFF2-40B4-BE49-F238E27FC236}">
                    <a16:creationId xmlns:a16="http://schemas.microsoft.com/office/drawing/2014/main" id="{1D58C953-6326-41D6-B6F4-20E96B5D36B4}"/>
                  </a:ext>
                </a:extLst>
              </p:cNvPr>
              <p:cNvSpPr>
                <a:spLocks noChangeArrowheads="1"/>
              </p:cNvSpPr>
              <p:nvPr/>
            </p:nvSpPr>
            <p:spPr bwMode="auto">
              <a:xfrm>
                <a:off x="10159989"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0" name="Rectangle 392">
                <a:extLst>
                  <a:ext uri="{FF2B5EF4-FFF2-40B4-BE49-F238E27FC236}">
                    <a16:creationId xmlns:a16="http://schemas.microsoft.com/office/drawing/2014/main" id="{E29FDDC4-6FA6-468A-AC33-16ECBA00D485}"/>
                  </a:ext>
                </a:extLst>
              </p:cNvPr>
              <p:cNvSpPr>
                <a:spLocks noChangeArrowheads="1"/>
              </p:cNvSpPr>
              <p:nvPr/>
            </p:nvSpPr>
            <p:spPr bwMode="auto">
              <a:xfrm>
                <a:off x="10171306"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1" name="Rectangle 393">
                <a:extLst>
                  <a:ext uri="{FF2B5EF4-FFF2-40B4-BE49-F238E27FC236}">
                    <a16:creationId xmlns:a16="http://schemas.microsoft.com/office/drawing/2014/main" id="{30AEB87C-926D-41FE-8251-9DF28D6887AE}"/>
                  </a:ext>
                </a:extLst>
              </p:cNvPr>
              <p:cNvSpPr>
                <a:spLocks noChangeArrowheads="1"/>
              </p:cNvSpPr>
              <p:nvPr/>
            </p:nvSpPr>
            <p:spPr bwMode="auto">
              <a:xfrm>
                <a:off x="10181006"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2" name="Rectangle 394">
                <a:extLst>
                  <a:ext uri="{FF2B5EF4-FFF2-40B4-BE49-F238E27FC236}">
                    <a16:creationId xmlns:a16="http://schemas.microsoft.com/office/drawing/2014/main" id="{C2C3259E-C90A-4B9A-A0FE-D4FFEBC4D88A}"/>
                  </a:ext>
                </a:extLst>
              </p:cNvPr>
              <p:cNvSpPr>
                <a:spLocks noChangeArrowheads="1"/>
              </p:cNvSpPr>
              <p:nvPr/>
            </p:nvSpPr>
            <p:spPr bwMode="auto">
              <a:xfrm>
                <a:off x="10192321"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3" name="Rectangle 395">
                <a:extLst>
                  <a:ext uri="{FF2B5EF4-FFF2-40B4-BE49-F238E27FC236}">
                    <a16:creationId xmlns:a16="http://schemas.microsoft.com/office/drawing/2014/main" id="{99483F58-616E-4030-B593-2FC278092CE7}"/>
                  </a:ext>
                </a:extLst>
              </p:cNvPr>
              <p:cNvSpPr>
                <a:spLocks noChangeArrowheads="1"/>
              </p:cNvSpPr>
              <p:nvPr/>
            </p:nvSpPr>
            <p:spPr bwMode="auto">
              <a:xfrm>
                <a:off x="10202021"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4" name="Rectangle 396">
                <a:extLst>
                  <a:ext uri="{FF2B5EF4-FFF2-40B4-BE49-F238E27FC236}">
                    <a16:creationId xmlns:a16="http://schemas.microsoft.com/office/drawing/2014/main" id="{D39B1FA9-2849-41D8-B7A5-C00A9A8DE78B}"/>
                  </a:ext>
                </a:extLst>
              </p:cNvPr>
              <p:cNvSpPr>
                <a:spLocks noChangeArrowheads="1"/>
              </p:cNvSpPr>
              <p:nvPr/>
            </p:nvSpPr>
            <p:spPr bwMode="auto">
              <a:xfrm>
                <a:off x="10213337"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6" name="Rectangle 398">
                <a:extLst>
                  <a:ext uri="{FF2B5EF4-FFF2-40B4-BE49-F238E27FC236}">
                    <a16:creationId xmlns:a16="http://schemas.microsoft.com/office/drawing/2014/main" id="{F4F61E21-4664-4207-8069-5FE9837A670C}"/>
                  </a:ext>
                </a:extLst>
              </p:cNvPr>
              <p:cNvSpPr>
                <a:spLocks noChangeArrowheads="1"/>
              </p:cNvSpPr>
              <p:nvPr/>
            </p:nvSpPr>
            <p:spPr bwMode="auto">
              <a:xfrm>
                <a:off x="10148673" y="413423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7" name="Rectangle 399">
                <a:extLst>
                  <a:ext uri="{FF2B5EF4-FFF2-40B4-BE49-F238E27FC236}">
                    <a16:creationId xmlns:a16="http://schemas.microsoft.com/office/drawing/2014/main" id="{2284932A-C7A0-4EF1-9918-25BAC84B9712}"/>
                  </a:ext>
                </a:extLst>
              </p:cNvPr>
              <p:cNvSpPr>
                <a:spLocks noChangeArrowheads="1"/>
              </p:cNvSpPr>
              <p:nvPr/>
            </p:nvSpPr>
            <p:spPr bwMode="auto">
              <a:xfrm>
                <a:off x="10159989"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8" name="Rectangle 400">
                <a:extLst>
                  <a:ext uri="{FF2B5EF4-FFF2-40B4-BE49-F238E27FC236}">
                    <a16:creationId xmlns:a16="http://schemas.microsoft.com/office/drawing/2014/main" id="{CD8EF440-833D-48AB-A7B9-C036F7599933}"/>
                  </a:ext>
                </a:extLst>
              </p:cNvPr>
              <p:cNvSpPr>
                <a:spLocks noChangeArrowheads="1"/>
              </p:cNvSpPr>
              <p:nvPr/>
            </p:nvSpPr>
            <p:spPr bwMode="auto">
              <a:xfrm>
                <a:off x="10171306"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9" name="Rectangle 401">
                <a:extLst>
                  <a:ext uri="{FF2B5EF4-FFF2-40B4-BE49-F238E27FC236}">
                    <a16:creationId xmlns:a16="http://schemas.microsoft.com/office/drawing/2014/main" id="{C71AA8D8-B0E7-47E0-BD7A-75DDC420AEE6}"/>
                  </a:ext>
                </a:extLst>
              </p:cNvPr>
              <p:cNvSpPr>
                <a:spLocks noChangeArrowheads="1"/>
              </p:cNvSpPr>
              <p:nvPr/>
            </p:nvSpPr>
            <p:spPr bwMode="auto">
              <a:xfrm>
                <a:off x="10181006"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0" name="Rectangle 402">
                <a:extLst>
                  <a:ext uri="{FF2B5EF4-FFF2-40B4-BE49-F238E27FC236}">
                    <a16:creationId xmlns:a16="http://schemas.microsoft.com/office/drawing/2014/main" id="{111C0D4D-5C3C-49DB-9438-86CFCE7E4189}"/>
                  </a:ext>
                </a:extLst>
              </p:cNvPr>
              <p:cNvSpPr>
                <a:spLocks noChangeArrowheads="1"/>
              </p:cNvSpPr>
              <p:nvPr/>
            </p:nvSpPr>
            <p:spPr bwMode="auto">
              <a:xfrm>
                <a:off x="10192321"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1" name="Rectangle 403">
                <a:extLst>
                  <a:ext uri="{FF2B5EF4-FFF2-40B4-BE49-F238E27FC236}">
                    <a16:creationId xmlns:a16="http://schemas.microsoft.com/office/drawing/2014/main" id="{CD769B5D-5ACD-4AA8-A76A-C5DA9814815F}"/>
                  </a:ext>
                </a:extLst>
              </p:cNvPr>
              <p:cNvSpPr>
                <a:spLocks noChangeArrowheads="1"/>
              </p:cNvSpPr>
              <p:nvPr/>
            </p:nvSpPr>
            <p:spPr bwMode="auto">
              <a:xfrm>
                <a:off x="10202021"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2" name="Rectangle 404">
                <a:extLst>
                  <a:ext uri="{FF2B5EF4-FFF2-40B4-BE49-F238E27FC236}">
                    <a16:creationId xmlns:a16="http://schemas.microsoft.com/office/drawing/2014/main" id="{492EFF38-3D79-4267-A4C5-C1ECB02DB8D4}"/>
                  </a:ext>
                </a:extLst>
              </p:cNvPr>
              <p:cNvSpPr>
                <a:spLocks noChangeArrowheads="1"/>
              </p:cNvSpPr>
              <p:nvPr/>
            </p:nvSpPr>
            <p:spPr bwMode="auto">
              <a:xfrm>
                <a:off x="10213337"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4" name="Rectangle 407">
                <a:extLst>
                  <a:ext uri="{FF2B5EF4-FFF2-40B4-BE49-F238E27FC236}">
                    <a16:creationId xmlns:a16="http://schemas.microsoft.com/office/drawing/2014/main" id="{5F73B7F1-9695-4925-8EF1-882BBE4CBE18}"/>
                  </a:ext>
                </a:extLst>
              </p:cNvPr>
              <p:cNvSpPr>
                <a:spLocks noChangeArrowheads="1"/>
              </p:cNvSpPr>
              <p:nvPr/>
            </p:nvSpPr>
            <p:spPr bwMode="auto">
              <a:xfrm>
                <a:off x="10148673" y="421671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5" name="Rectangle 408">
                <a:extLst>
                  <a:ext uri="{FF2B5EF4-FFF2-40B4-BE49-F238E27FC236}">
                    <a16:creationId xmlns:a16="http://schemas.microsoft.com/office/drawing/2014/main" id="{FB874A4F-6A72-467A-89AC-290B8A9234E7}"/>
                  </a:ext>
                </a:extLst>
              </p:cNvPr>
              <p:cNvSpPr>
                <a:spLocks noChangeArrowheads="1"/>
              </p:cNvSpPr>
              <p:nvPr/>
            </p:nvSpPr>
            <p:spPr bwMode="auto">
              <a:xfrm>
                <a:off x="10159990"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6" name="Rectangle 409">
                <a:extLst>
                  <a:ext uri="{FF2B5EF4-FFF2-40B4-BE49-F238E27FC236}">
                    <a16:creationId xmlns:a16="http://schemas.microsoft.com/office/drawing/2014/main" id="{43430193-E807-42D5-BCA4-46813176DD58}"/>
                  </a:ext>
                </a:extLst>
              </p:cNvPr>
              <p:cNvSpPr>
                <a:spLocks noChangeArrowheads="1"/>
              </p:cNvSpPr>
              <p:nvPr/>
            </p:nvSpPr>
            <p:spPr bwMode="auto">
              <a:xfrm>
                <a:off x="10171306"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7" name="Rectangle 410">
                <a:extLst>
                  <a:ext uri="{FF2B5EF4-FFF2-40B4-BE49-F238E27FC236}">
                    <a16:creationId xmlns:a16="http://schemas.microsoft.com/office/drawing/2014/main" id="{EF09D7B5-5697-41E6-B691-832F6F4DC0CD}"/>
                  </a:ext>
                </a:extLst>
              </p:cNvPr>
              <p:cNvSpPr>
                <a:spLocks noChangeArrowheads="1"/>
              </p:cNvSpPr>
              <p:nvPr/>
            </p:nvSpPr>
            <p:spPr bwMode="auto">
              <a:xfrm>
                <a:off x="10181006"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8" name="Rectangle 411">
                <a:extLst>
                  <a:ext uri="{FF2B5EF4-FFF2-40B4-BE49-F238E27FC236}">
                    <a16:creationId xmlns:a16="http://schemas.microsoft.com/office/drawing/2014/main" id="{786463BE-B2B6-4B73-8F69-C3442C2F9E4E}"/>
                  </a:ext>
                </a:extLst>
              </p:cNvPr>
              <p:cNvSpPr>
                <a:spLocks noChangeArrowheads="1"/>
              </p:cNvSpPr>
              <p:nvPr/>
            </p:nvSpPr>
            <p:spPr bwMode="auto">
              <a:xfrm>
                <a:off x="10192322"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9" name="Rectangle 412">
                <a:extLst>
                  <a:ext uri="{FF2B5EF4-FFF2-40B4-BE49-F238E27FC236}">
                    <a16:creationId xmlns:a16="http://schemas.microsoft.com/office/drawing/2014/main" id="{F2E1D576-E326-47B7-8F8C-2EDEBE4E7E16}"/>
                  </a:ext>
                </a:extLst>
              </p:cNvPr>
              <p:cNvSpPr>
                <a:spLocks noChangeArrowheads="1"/>
              </p:cNvSpPr>
              <p:nvPr/>
            </p:nvSpPr>
            <p:spPr bwMode="auto">
              <a:xfrm>
                <a:off x="10202022"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0" name="Rectangle 413">
                <a:extLst>
                  <a:ext uri="{FF2B5EF4-FFF2-40B4-BE49-F238E27FC236}">
                    <a16:creationId xmlns:a16="http://schemas.microsoft.com/office/drawing/2014/main" id="{05D5593D-25EE-4CEC-BC9C-1F5DCF18A8B5}"/>
                  </a:ext>
                </a:extLst>
              </p:cNvPr>
              <p:cNvSpPr>
                <a:spLocks noChangeArrowheads="1"/>
              </p:cNvSpPr>
              <p:nvPr/>
            </p:nvSpPr>
            <p:spPr bwMode="auto">
              <a:xfrm>
                <a:off x="10213337"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2" name="Rectangle 415">
                <a:extLst>
                  <a:ext uri="{FF2B5EF4-FFF2-40B4-BE49-F238E27FC236}">
                    <a16:creationId xmlns:a16="http://schemas.microsoft.com/office/drawing/2014/main" id="{054CAA9C-BB0D-4C85-969D-342915A3B8C8}"/>
                  </a:ext>
                </a:extLst>
              </p:cNvPr>
              <p:cNvSpPr>
                <a:spLocks noChangeArrowheads="1"/>
              </p:cNvSpPr>
              <p:nvPr/>
            </p:nvSpPr>
            <p:spPr bwMode="auto">
              <a:xfrm>
                <a:off x="10148673" y="429764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3" name="Rectangle 416">
                <a:extLst>
                  <a:ext uri="{FF2B5EF4-FFF2-40B4-BE49-F238E27FC236}">
                    <a16:creationId xmlns:a16="http://schemas.microsoft.com/office/drawing/2014/main" id="{36259E28-7868-46EC-B0BD-0D39E324FADE}"/>
                  </a:ext>
                </a:extLst>
              </p:cNvPr>
              <p:cNvSpPr>
                <a:spLocks noChangeArrowheads="1"/>
              </p:cNvSpPr>
              <p:nvPr/>
            </p:nvSpPr>
            <p:spPr bwMode="auto">
              <a:xfrm>
                <a:off x="10159990"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4" name="Rectangle 417">
                <a:extLst>
                  <a:ext uri="{FF2B5EF4-FFF2-40B4-BE49-F238E27FC236}">
                    <a16:creationId xmlns:a16="http://schemas.microsoft.com/office/drawing/2014/main" id="{CA236A18-3584-46A0-B174-D01F30F7B0EA}"/>
                  </a:ext>
                </a:extLst>
              </p:cNvPr>
              <p:cNvSpPr>
                <a:spLocks noChangeArrowheads="1"/>
              </p:cNvSpPr>
              <p:nvPr/>
            </p:nvSpPr>
            <p:spPr bwMode="auto">
              <a:xfrm>
                <a:off x="10171306"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5" name="Rectangle 418">
                <a:extLst>
                  <a:ext uri="{FF2B5EF4-FFF2-40B4-BE49-F238E27FC236}">
                    <a16:creationId xmlns:a16="http://schemas.microsoft.com/office/drawing/2014/main" id="{15C58BC1-CED2-4355-8BC1-1ECE6EEE2540}"/>
                  </a:ext>
                </a:extLst>
              </p:cNvPr>
              <p:cNvSpPr>
                <a:spLocks noChangeArrowheads="1"/>
              </p:cNvSpPr>
              <p:nvPr/>
            </p:nvSpPr>
            <p:spPr bwMode="auto">
              <a:xfrm>
                <a:off x="10181006"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6" name="Rectangle 419">
                <a:extLst>
                  <a:ext uri="{FF2B5EF4-FFF2-40B4-BE49-F238E27FC236}">
                    <a16:creationId xmlns:a16="http://schemas.microsoft.com/office/drawing/2014/main" id="{81AA52FA-9789-4EC5-B150-0AB9C334D021}"/>
                  </a:ext>
                </a:extLst>
              </p:cNvPr>
              <p:cNvSpPr>
                <a:spLocks noChangeArrowheads="1"/>
              </p:cNvSpPr>
              <p:nvPr/>
            </p:nvSpPr>
            <p:spPr bwMode="auto">
              <a:xfrm>
                <a:off x="10192322"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7" name="Rectangle 420">
                <a:extLst>
                  <a:ext uri="{FF2B5EF4-FFF2-40B4-BE49-F238E27FC236}">
                    <a16:creationId xmlns:a16="http://schemas.microsoft.com/office/drawing/2014/main" id="{9BB29FE9-D8E7-4243-8D19-6A7E708A9DFC}"/>
                  </a:ext>
                </a:extLst>
              </p:cNvPr>
              <p:cNvSpPr>
                <a:spLocks noChangeArrowheads="1"/>
              </p:cNvSpPr>
              <p:nvPr/>
            </p:nvSpPr>
            <p:spPr bwMode="auto">
              <a:xfrm>
                <a:off x="10202022"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8" name="Rectangle 421">
                <a:extLst>
                  <a:ext uri="{FF2B5EF4-FFF2-40B4-BE49-F238E27FC236}">
                    <a16:creationId xmlns:a16="http://schemas.microsoft.com/office/drawing/2014/main" id="{8853DBD0-7ACA-4184-B449-A22026C003B5}"/>
                  </a:ext>
                </a:extLst>
              </p:cNvPr>
              <p:cNvSpPr>
                <a:spLocks noChangeArrowheads="1"/>
              </p:cNvSpPr>
              <p:nvPr/>
            </p:nvSpPr>
            <p:spPr bwMode="auto">
              <a:xfrm>
                <a:off x="10213337"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0" name="Rectangle 423">
                <a:extLst>
                  <a:ext uri="{FF2B5EF4-FFF2-40B4-BE49-F238E27FC236}">
                    <a16:creationId xmlns:a16="http://schemas.microsoft.com/office/drawing/2014/main" id="{C3B3BA6F-3B66-4D35-ACB5-A453294299EF}"/>
                  </a:ext>
                </a:extLst>
              </p:cNvPr>
              <p:cNvSpPr>
                <a:spLocks noChangeArrowheads="1"/>
              </p:cNvSpPr>
              <p:nvPr/>
            </p:nvSpPr>
            <p:spPr bwMode="auto">
              <a:xfrm>
                <a:off x="10148673" y="438168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1" name="Rectangle 424">
                <a:extLst>
                  <a:ext uri="{FF2B5EF4-FFF2-40B4-BE49-F238E27FC236}">
                    <a16:creationId xmlns:a16="http://schemas.microsoft.com/office/drawing/2014/main" id="{ECD9C4D0-A8DA-4454-94D5-10E623232EA4}"/>
                  </a:ext>
                </a:extLst>
              </p:cNvPr>
              <p:cNvSpPr>
                <a:spLocks noChangeArrowheads="1"/>
              </p:cNvSpPr>
              <p:nvPr/>
            </p:nvSpPr>
            <p:spPr bwMode="auto">
              <a:xfrm>
                <a:off x="10159990"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2" name="Rectangle 425">
                <a:extLst>
                  <a:ext uri="{FF2B5EF4-FFF2-40B4-BE49-F238E27FC236}">
                    <a16:creationId xmlns:a16="http://schemas.microsoft.com/office/drawing/2014/main" id="{25A117FE-BF55-453B-B595-EBC780A14BBF}"/>
                  </a:ext>
                </a:extLst>
              </p:cNvPr>
              <p:cNvSpPr>
                <a:spLocks noChangeArrowheads="1"/>
              </p:cNvSpPr>
              <p:nvPr/>
            </p:nvSpPr>
            <p:spPr bwMode="auto">
              <a:xfrm>
                <a:off x="10171306"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3" name="Rectangle 426">
                <a:extLst>
                  <a:ext uri="{FF2B5EF4-FFF2-40B4-BE49-F238E27FC236}">
                    <a16:creationId xmlns:a16="http://schemas.microsoft.com/office/drawing/2014/main" id="{AC03BE85-B258-4B7C-9890-FDFD47F6D7BF}"/>
                  </a:ext>
                </a:extLst>
              </p:cNvPr>
              <p:cNvSpPr>
                <a:spLocks noChangeArrowheads="1"/>
              </p:cNvSpPr>
              <p:nvPr/>
            </p:nvSpPr>
            <p:spPr bwMode="auto">
              <a:xfrm>
                <a:off x="10181006"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4" name="Rectangle 427">
                <a:extLst>
                  <a:ext uri="{FF2B5EF4-FFF2-40B4-BE49-F238E27FC236}">
                    <a16:creationId xmlns:a16="http://schemas.microsoft.com/office/drawing/2014/main" id="{8684A03C-3B6F-45C8-93A6-56EB4FB4DCCF}"/>
                  </a:ext>
                </a:extLst>
              </p:cNvPr>
              <p:cNvSpPr>
                <a:spLocks noChangeArrowheads="1"/>
              </p:cNvSpPr>
              <p:nvPr/>
            </p:nvSpPr>
            <p:spPr bwMode="auto">
              <a:xfrm>
                <a:off x="10192322"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5" name="Rectangle 428">
                <a:extLst>
                  <a:ext uri="{FF2B5EF4-FFF2-40B4-BE49-F238E27FC236}">
                    <a16:creationId xmlns:a16="http://schemas.microsoft.com/office/drawing/2014/main" id="{47E83131-E280-4ED8-8AFA-F0D11863CB3E}"/>
                  </a:ext>
                </a:extLst>
              </p:cNvPr>
              <p:cNvSpPr>
                <a:spLocks noChangeArrowheads="1"/>
              </p:cNvSpPr>
              <p:nvPr/>
            </p:nvSpPr>
            <p:spPr bwMode="auto">
              <a:xfrm>
                <a:off x="10202022"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6" name="Rectangle 429">
                <a:extLst>
                  <a:ext uri="{FF2B5EF4-FFF2-40B4-BE49-F238E27FC236}">
                    <a16:creationId xmlns:a16="http://schemas.microsoft.com/office/drawing/2014/main" id="{166E508B-6CCC-45DC-B9CA-7EA9FE256B5A}"/>
                  </a:ext>
                </a:extLst>
              </p:cNvPr>
              <p:cNvSpPr>
                <a:spLocks noChangeArrowheads="1"/>
              </p:cNvSpPr>
              <p:nvPr/>
            </p:nvSpPr>
            <p:spPr bwMode="auto">
              <a:xfrm>
                <a:off x="10213337"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8" name="Rectangle 431">
                <a:extLst>
                  <a:ext uri="{FF2B5EF4-FFF2-40B4-BE49-F238E27FC236}">
                    <a16:creationId xmlns:a16="http://schemas.microsoft.com/office/drawing/2014/main" id="{1B0CA81B-8C74-4902-B1FB-95F04C9879BD}"/>
                  </a:ext>
                </a:extLst>
              </p:cNvPr>
              <p:cNvSpPr>
                <a:spLocks noChangeArrowheads="1"/>
              </p:cNvSpPr>
              <p:nvPr/>
            </p:nvSpPr>
            <p:spPr bwMode="auto">
              <a:xfrm>
                <a:off x="10148673" y="4464167"/>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9" name="Rectangle 432">
                <a:extLst>
                  <a:ext uri="{FF2B5EF4-FFF2-40B4-BE49-F238E27FC236}">
                    <a16:creationId xmlns:a16="http://schemas.microsoft.com/office/drawing/2014/main" id="{D1705E8B-2B07-4BD2-AEA6-97D6B12F03D1}"/>
                  </a:ext>
                </a:extLst>
              </p:cNvPr>
              <p:cNvSpPr>
                <a:spLocks noChangeArrowheads="1"/>
              </p:cNvSpPr>
              <p:nvPr/>
            </p:nvSpPr>
            <p:spPr bwMode="auto">
              <a:xfrm>
                <a:off x="10159990"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0" name="Rectangle 433">
                <a:extLst>
                  <a:ext uri="{FF2B5EF4-FFF2-40B4-BE49-F238E27FC236}">
                    <a16:creationId xmlns:a16="http://schemas.microsoft.com/office/drawing/2014/main" id="{0AC0D476-CF51-42C9-B3EC-6BBC68AD0EBA}"/>
                  </a:ext>
                </a:extLst>
              </p:cNvPr>
              <p:cNvSpPr>
                <a:spLocks noChangeArrowheads="1"/>
              </p:cNvSpPr>
              <p:nvPr/>
            </p:nvSpPr>
            <p:spPr bwMode="auto">
              <a:xfrm>
                <a:off x="10171306"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1" name="Rectangle 434">
                <a:extLst>
                  <a:ext uri="{FF2B5EF4-FFF2-40B4-BE49-F238E27FC236}">
                    <a16:creationId xmlns:a16="http://schemas.microsoft.com/office/drawing/2014/main" id="{FC3AEF99-730A-4E43-9D8A-880C41A7A54B}"/>
                  </a:ext>
                </a:extLst>
              </p:cNvPr>
              <p:cNvSpPr>
                <a:spLocks noChangeArrowheads="1"/>
              </p:cNvSpPr>
              <p:nvPr/>
            </p:nvSpPr>
            <p:spPr bwMode="auto">
              <a:xfrm>
                <a:off x="10181006"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2" name="Rectangle 435">
                <a:extLst>
                  <a:ext uri="{FF2B5EF4-FFF2-40B4-BE49-F238E27FC236}">
                    <a16:creationId xmlns:a16="http://schemas.microsoft.com/office/drawing/2014/main" id="{6535BF85-4865-4B8E-BA78-7394D5E18F53}"/>
                  </a:ext>
                </a:extLst>
              </p:cNvPr>
              <p:cNvSpPr>
                <a:spLocks noChangeArrowheads="1"/>
              </p:cNvSpPr>
              <p:nvPr/>
            </p:nvSpPr>
            <p:spPr bwMode="auto">
              <a:xfrm>
                <a:off x="10192322"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3" name="Rectangle 436">
                <a:extLst>
                  <a:ext uri="{FF2B5EF4-FFF2-40B4-BE49-F238E27FC236}">
                    <a16:creationId xmlns:a16="http://schemas.microsoft.com/office/drawing/2014/main" id="{28CFB5D4-B38E-4703-BFC6-6D80147512C4}"/>
                  </a:ext>
                </a:extLst>
              </p:cNvPr>
              <p:cNvSpPr>
                <a:spLocks noChangeArrowheads="1"/>
              </p:cNvSpPr>
              <p:nvPr/>
            </p:nvSpPr>
            <p:spPr bwMode="auto">
              <a:xfrm>
                <a:off x="10202022"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4" name="Rectangle 437">
                <a:extLst>
                  <a:ext uri="{FF2B5EF4-FFF2-40B4-BE49-F238E27FC236}">
                    <a16:creationId xmlns:a16="http://schemas.microsoft.com/office/drawing/2014/main" id="{812A9780-286C-4FE8-ACA7-AF4899254DF2}"/>
                  </a:ext>
                </a:extLst>
              </p:cNvPr>
              <p:cNvSpPr>
                <a:spLocks noChangeArrowheads="1"/>
              </p:cNvSpPr>
              <p:nvPr/>
            </p:nvSpPr>
            <p:spPr bwMode="auto">
              <a:xfrm>
                <a:off x="10213337"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6" name="Rectangle 439">
                <a:extLst>
                  <a:ext uri="{FF2B5EF4-FFF2-40B4-BE49-F238E27FC236}">
                    <a16:creationId xmlns:a16="http://schemas.microsoft.com/office/drawing/2014/main" id="{BA4ED9B6-397E-4512-A145-9568B11C13A6}"/>
                  </a:ext>
                </a:extLst>
              </p:cNvPr>
              <p:cNvSpPr>
                <a:spLocks noChangeArrowheads="1"/>
              </p:cNvSpPr>
              <p:nvPr/>
            </p:nvSpPr>
            <p:spPr bwMode="auto">
              <a:xfrm>
                <a:off x="10148673" y="45450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7" name="Rectangle 440">
                <a:extLst>
                  <a:ext uri="{FF2B5EF4-FFF2-40B4-BE49-F238E27FC236}">
                    <a16:creationId xmlns:a16="http://schemas.microsoft.com/office/drawing/2014/main" id="{1B8741A3-3C91-4752-B6FA-763581E3E673}"/>
                  </a:ext>
                </a:extLst>
              </p:cNvPr>
              <p:cNvSpPr>
                <a:spLocks noChangeArrowheads="1"/>
              </p:cNvSpPr>
              <p:nvPr/>
            </p:nvSpPr>
            <p:spPr bwMode="auto">
              <a:xfrm>
                <a:off x="10159990"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8" name="Rectangle 441">
                <a:extLst>
                  <a:ext uri="{FF2B5EF4-FFF2-40B4-BE49-F238E27FC236}">
                    <a16:creationId xmlns:a16="http://schemas.microsoft.com/office/drawing/2014/main" id="{7DA932BE-E15E-441E-AD94-88ED77E989B4}"/>
                  </a:ext>
                </a:extLst>
              </p:cNvPr>
              <p:cNvSpPr>
                <a:spLocks noChangeArrowheads="1"/>
              </p:cNvSpPr>
              <p:nvPr/>
            </p:nvSpPr>
            <p:spPr bwMode="auto">
              <a:xfrm>
                <a:off x="10171306"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9" name="Rectangle 442">
                <a:extLst>
                  <a:ext uri="{FF2B5EF4-FFF2-40B4-BE49-F238E27FC236}">
                    <a16:creationId xmlns:a16="http://schemas.microsoft.com/office/drawing/2014/main" id="{095F2DB1-3E94-467A-B68E-23939E337051}"/>
                  </a:ext>
                </a:extLst>
              </p:cNvPr>
              <p:cNvSpPr>
                <a:spLocks noChangeArrowheads="1"/>
              </p:cNvSpPr>
              <p:nvPr/>
            </p:nvSpPr>
            <p:spPr bwMode="auto">
              <a:xfrm>
                <a:off x="10181006"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0" name="Rectangle 443">
                <a:extLst>
                  <a:ext uri="{FF2B5EF4-FFF2-40B4-BE49-F238E27FC236}">
                    <a16:creationId xmlns:a16="http://schemas.microsoft.com/office/drawing/2014/main" id="{F3C1E12F-4CCD-4D52-93AF-C1A3563D2FE7}"/>
                  </a:ext>
                </a:extLst>
              </p:cNvPr>
              <p:cNvSpPr>
                <a:spLocks noChangeArrowheads="1"/>
              </p:cNvSpPr>
              <p:nvPr/>
            </p:nvSpPr>
            <p:spPr bwMode="auto">
              <a:xfrm>
                <a:off x="10192322"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1" name="Rectangle 444">
                <a:extLst>
                  <a:ext uri="{FF2B5EF4-FFF2-40B4-BE49-F238E27FC236}">
                    <a16:creationId xmlns:a16="http://schemas.microsoft.com/office/drawing/2014/main" id="{EB94515B-DC69-4103-B396-DA9C8585A945}"/>
                  </a:ext>
                </a:extLst>
              </p:cNvPr>
              <p:cNvSpPr>
                <a:spLocks noChangeArrowheads="1"/>
              </p:cNvSpPr>
              <p:nvPr/>
            </p:nvSpPr>
            <p:spPr bwMode="auto">
              <a:xfrm>
                <a:off x="10202022"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2" name="Rectangle 445">
                <a:extLst>
                  <a:ext uri="{FF2B5EF4-FFF2-40B4-BE49-F238E27FC236}">
                    <a16:creationId xmlns:a16="http://schemas.microsoft.com/office/drawing/2014/main" id="{27A7AE49-BC8B-440B-89F8-183406C02622}"/>
                  </a:ext>
                </a:extLst>
              </p:cNvPr>
              <p:cNvSpPr>
                <a:spLocks noChangeArrowheads="1"/>
              </p:cNvSpPr>
              <p:nvPr/>
            </p:nvSpPr>
            <p:spPr bwMode="auto">
              <a:xfrm>
                <a:off x="10213337"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4" name="Rectangle 447">
                <a:extLst>
                  <a:ext uri="{FF2B5EF4-FFF2-40B4-BE49-F238E27FC236}">
                    <a16:creationId xmlns:a16="http://schemas.microsoft.com/office/drawing/2014/main" id="{312DE322-4F57-42D9-9B44-327AA9F95383}"/>
                  </a:ext>
                </a:extLst>
              </p:cNvPr>
              <p:cNvSpPr>
                <a:spLocks noChangeArrowheads="1"/>
              </p:cNvSpPr>
              <p:nvPr/>
            </p:nvSpPr>
            <p:spPr bwMode="auto">
              <a:xfrm>
                <a:off x="10148673" y="4630690"/>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5" name="Rectangle 448">
                <a:extLst>
                  <a:ext uri="{FF2B5EF4-FFF2-40B4-BE49-F238E27FC236}">
                    <a16:creationId xmlns:a16="http://schemas.microsoft.com/office/drawing/2014/main" id="{F3840A93-ED77-47BF-BBAB-6E65F4CF6036}"/>
                  </a:ext>
                </a:extLst>
              </p:cNvPr>
              <p:cNvSpPr>
                <a:spLocks noChangeArrowheads="1"/>
              </p:cNvSpPr>
              <p:nvPr/>
            </p:nvSpPr>
            <p:spPr bwMode="auto">
              <a:xfrm>
                <a:off x="10159990"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6" name="Rectangle 449">
                <a:extLst>
                  <a:ext uri="{FF2B5EF4-FFF2-40B4-BE49-F238E27FC236}">
                    <a16:creationId xmlns:a16="http://schemas.microsoft.com/office/drawing/2014/main" id="{5FDAB8CF-5813-41CF-B386-78452D2D0BE9}"/>
                  </a:ext>
                </a:extLst>
              </p:cNvPr>
              <p:cNvSpPr>
                <a:spLocks noChangeArrowheads="1"/>
              </p:cNvSpPr>
              <p:nvPr/>
            </p:nvSpPr>
            <p:spPr bwMode="auto">
              <a:xfrm>
                <a:off x="10171306"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7" name="Rectangle 450">
                <a:extLst>
                  <a:ext uri="{FF2B5EF4-FFF2-40B4-BE49-F238E27FC236}">
                    <a16:creationId xmlns:a16="http://schemas.microsoft.com/office/drawing/2014/main" id="{BFB53BC2-F6A6-4336-A4C5-C1BBBDA99B15}"/>
                  </a:ext>
                </a:extLst>
              </p:cNvPr>
              <p:cNvSpPr>
                <a:spLocks noChangeArrowheads="1"/>
              </p:cNvSpPr>
              <p:nvPr/>
            </p:nvSpPr>
            <p:spPr bwMode="auto">
              <a:xfrm>
                <a:off x="10181006"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8" name="Rectangle 451">
                <a:extLst>
                  <a:ext uri="{FF2B5EF4-FFF2-40B4-BE49-F238E27FC236}">
                    <a16:creationId xmlns:a16="http://schemas.microsoft.com/office/drawing/2014/main" id="{DA602C9A-F05D-4FB5-A25F-1B5BDE415C4B}"/>
                  </a:ext>
                </a:extLst>
              </p:cNvPr>
              <p:cNvSpPr>
                <a:spLocks noChangeArrowheads="1"/>
              </p:cNvSpPr>
              <p:nvPr/>
            </p:nvSpPr>
            <p:spPr bwMode="auto">
              <a:xfrm>
                <a:off x="10192322"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9" name="Rectangle 452">
                <a:extLst>
                  <a:ext uri="{FF2B5EF4-FFF2-40B4-BE49-F238E27FC236}">
                    <a16:creationId xmlns:a16="http://schemas.microsoft.com/office/drawing/2014/main" id="{E303C18D-68FC-4FC9-A4A4-B2094AE9692F}"/>
                  </a:ext>
                </a:extLst>
              </p:cNvPr>
              <p:cNvSpPr>
                <a:spLocks noChangeArrowheads="1"/>
              </p:cNvSpPr>
              <p:nvPr/>
            </p:nvSpPr>
            <p:spPr bwMode="auto">
              <a:xfrm>
                <a:off x="10202022"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0" name="Rectangle 453">
                <a:extLst>
                  <a:ext uri="{FF2B5EF4-FFF2-40B4-BE49-F238E27FC236}">
                    <a16:creationId xmlns:a16="http://schemas.microsoft.com/office/drawing/2014/main" id="{470BAD2F-B311-47AB-892C-9D1A1EB19C22}"/>
                  </a:ext>
                </a:extLst>
              </p:cNvPr>
              <p:cNvSpPr>
                <a:spLocks noChangeArrowheads="1"/>
              </p:cNvSpPr>
              <p:nvPr/>
            </p:nvSpPr>
            <p:spPr bwMode="auto">
              <a:xfrm>
                <a:off x="10213337"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2" name="Oval 455">
                <a:extLst>
                  <a:ext uri="{FF2B5EF4-FFF2-40B4-BE49-F238E27FC236}">
                    <a16:creationId xmlns:a16="http://schemas.microsoft.com/office/drawing/2014/main" id="{2376B3C8-68C6-4E3C-8E84-C1F4F9FD76A6}"/>
                  </a:ext>
                </a:extLst>
              </p:cNvPr>
              <p:cNvSpPr>
                <a:spLocks noChangeArrowheads="1"/>
              </p:cNvSpPr>
              <p:nvPr/>
            </p:nvSpPr>
            <p:spPr bwMode="auto">
              <a:xfrm>
                <a:off x="10164839" y="4747412"/>
                <a:ext cx="61431"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3" name="Oval 456">
                <a:extLst>
                  <a:ext uri="{FF2B5EF4-FFF2-40B4-BE49-F238E27FC236}">
                    <a16:creationId xmlns:a16="http://schemas.microsoft.com/office/drawing/2014/main" id="{57199E6E-5D31-445A-B431-1ACCDFD72B75}"/>
                  </a:ext>
                </a:extLst>
              </p:cNvPr>
              <p:cNvSpPr>
                <a:spLocks noChangeArrowheads="1"/>
              </p:cNvSpPr>
              <p:nvPr/>
            </p:nvSpPr>
            <p:spPr bwMode="auto">
              <a:xfrm>
                <a:off x="10181005" y="4762975"/>
                <a:ext cx="32332"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4" name="Oval 457">
                <a:extLst>
                  <a:ext uri="{FF2B5EF4-FFF2-40B4-BE49-F238E27FC236}">
                    <a16:creationId xmlns:a16="http://schemas.microsoft.com/office/drawing/2014/main" id="{7FD4770E-D73E-413C-8EEC-4669F261002D}"/>
                  </a:ext>
                </a:extLst>
              </p:cNvPr>
              <p:cNvSpPr>
                <a:spLocks noChangeArrowheads="1"/>
              </p:cNvSpPr>
              <p:nvPr/>
            </p:nvSpPr>
            <p:spPr bwMode="auto">
              <a:xfrm>
                <a:off x="1046229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5" name="Oval 458">
                <a:extLst>
                  <a:ext uri="{FF2B5EF4-FFF2-40B4-BE49-F238E27FC236}">
                    <a16:creationId xmlns:a16="http://schemas.microsoft.com/office/drawing/2014/main" id="{43C95169-9743-4728-B73C-97426EC72151}"/>
                  </a:ext>
                </a:extLst>
              </p:cNvPr>
              <p:cNvSpPr>
                <a:spLocks noChangeArrowheads="1"/>
              </p:cNvSpPr>
              <p:nvPr/>
            </p:nvSpPr>
            <p:spPr bwMode="auto">
              <a:xfrm>
                <a:off x="1047522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6" name="Oval 459">
                <a:extLst>
                  <a:ext uri="{FF2B5EF4-FFF2-40B4-BE49-F238E27FC236}">
                    <a16:creationId xmlns:a16="http://schemas.microsoft.com/office/drawing/2014/main" id="{E2CD59E0-2F3E-4F13-9F17-F55E26CDF088}"/>
                  </a:ext>
                </a:extLst>
              </p:cNvPr>
              <p:cNvSpPr>
                <a:spLocks noChangeArrowheads="1"/>
              </p:cNvSpPr>
              <p:nvPr/>
            </p:nvSpPr>
            <p:spPr bwMode="auto">
              <a:xfrm>
                <a:off x="10488159" y="4739631"/>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7" name="Oval 460">
                <a:extLst>
                  <a:ext uri="{FF2B5EF4-FFF2-40B4-BE49-F238E27FC236}">
                    <a16:creationId xmlns:a16="http://schemas.microsoft.com/office/drawing/2014/main" id="{EDEF4A13-80F1-4F27-9B0C-794F93CE41BE}"/>
                  </a:ext>
                </a:extLst>
              </p:cNvPr>
              <p:cNvSpPr>
                <a:spLocks noChangeArrowheads="1"/>
              </p:cNvSpPr>
              <p:nvPr/>
            </p:nvSpPr>
            <p:spPr bwMode="auto">
              <a:xfrm>
                <a:off x="1049947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8" name="Oval 461">
                <a:extLst>
                  <a:ext uri="{FF2B5EF4-FFF2-40B4-BE49-F238E27FC236}">
                    <a16:creationId xmlns:a16="http://schemas.microsoft.com/office/drawing/2014/main" id="{B027B6E3-5767-40B0-B620-F5EF8980BA1F}"/>
                  </a:ext>
                </a:extLst>
              </p:cNvPr>
              <p:cNvSpPr>
                <a:spLocks noChangeArrowheads="1"/>
              </p:cNvSpPr>
              <p:nvPr/>
            </p:nvSpPr>
            <p:spPr bwMode="auto">
              <a:xfrm>
                <a:off x="10512408"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9" name="Oval 462">
                <a:extLst>
                  <a:ext uri="{FF2B5EF4-FFF2-40B4-BE49-F238E27FC236}">
                    <a16:creationId xmlns:a16="http://schemas.microsoft.com/office/drawing/2014/main" id="{6E164787-2866-479C-B7FC-88FEBFBC8A0D}"/>
                  </a:ext>
                </a:extLst>
              </p:cNvPr>
              <p:cNvSpPr>
                <a:spLocks noChangeArrowheads="1"/>
              </p:cNvSpPr>
              <p:nvPr/>
            </p:nvSpPr>
            <p:spPr bwMode="auto">
              <a:xfrm>
                <a:off x="10523724"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2" name="Oval 465">
                <a:extLst>
                  <a:ext uri="{FF2B5EF4-FFF2-40B4-BE49-F238E27FC236}">
                    <a16:creationId xmlns:a16="http://schemas.microsoft.com/office/drawing/2014/main" id="{A72E6B2A-878B-4AB6-8517-C0DE9713B986}"/>
                  </a:ext>
                </a:extLst>
              </p:cNvPr>
              <p:cNvSpPr>
                <a:spLocks noChangeArrowheads="1"/>
              </p:cNvSpPr>
              <p:nvPr/>
            </p:nvSpPr>
            <p:spPr bwMode="auto">
              <a:xfrm>
                <a:off x="10462293"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3" name="Oval 466">
                <a:extLst>
                  <a:ext uri="{FF2B5EF4-FFF2-40B4-BE49-F238E27FC236}">
                    <a16:creationId xmlns:a16="http://schemas.microsoft.com/office/drawing/2014/main" id="{88950DC1-402E-4DDE-B61C-786D0E3946DF}"/>
                  </a:ext>
                </a:extLst>
              </p:cNvPr>
              <p:cNvSpPr>
                <a:spLocks noChangeArrowheads="1"/>
              </p:cNvSpPr>
              <p:nvPr/>
            </p:nvSpPr>
            <p:spPr bwMode="auto">
              <a:xfrm>
                <a:off x="10475225"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4" name="Oval 467">
                <a:extLst>
                  <a:ext uri="{FF2B5EF4-FFF2-40B4-BE49-F238E27FC236}">
                    <a16:creationId xmlns:a16="http://schemas.microsoft.com/office/drawing/2014/main" id="{957FCB5B-7FD3-47DA-8F9D-E37634DA8C10}"/>
                  </a:ext>
                </a:extLst>
              </p:cNvPr>
              <p:cNvSpPr>
                <a:spLocks noChangeArrowheads="1"/>
              </p:cNvSpPr>
              <p:nvPr/>
            </p:nvSpPr>
            <p:spPr bwMode="auto">
              <a:xfrm>
                <a:off x="10488159" y="47505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5" name="Oval 468">
                <a:extLst>
                  <a:ext uri="{FF2B5EF4-FFF2-40B4-BE49-F238E27FC236}">
                    <a16:creationId xmlns:a16="http://schemas.microsoft.com/office/drawing/2014/main" id="{23C4CCBF-7B59-4E51-B791-50F244F891E7}"/>
                  </a:ext>
                </a:extLst>
              </p:cNvPr>
              <p:cNvSpPr>
                <a:spLocks noChangeArrowheads="1"/>
              </p:cNvSpPr>
              <p:nvPr/>
            </p:nvSpPr>
            <p:spPr bwMode="auto">
              <a:xfrm>
                <a:off x="10499475"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6" name="Oval 469">
                <a:extLst>
                  <a:ext uri="{FF2B5EF4-FFF2-40B4-BE49-F238E27FC236}">
                    <a16:creationId xmlns:a16="http://schemas.microsoft.com/office/drawing/2014/main" id="{EB6EBF66-9A33-4D5F-9AAF-916019104F2F}"/>
                  </a:ext>
                </a:extLst>
              </p:cNvPr>
              <p:cNvSpPr>
                <a:spLocks noChangeArrowheads="1"/>
              </p:cNvSpPr>
              <p:nvPr/>
            </p:nvSpPr>
            <p:spPr bwMode="auto">
              <a:xfrm>
                <a:off x="10512408" y="47505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7" name="Oval 470">
                <a:extLst>
                  <a:ext uri="{FF2B5EF4-FFF2-40B4-BE49-F238E27FC236}">
                    <a16:creationId xmlns:a16="http://schemas.microsoft.com/office/drawing/2014/main" id="{88FE3E2A-1023-4ED3-A9DB-0F21322EE5F5}"/>
                  </a:ext>
                </a:extLst>
              </p:cNvPr>
              <p:cNvSpPr>
                <a:spLocks noChangeArrowheads="1"/>
              </p:cNvSpPr>
              <p:nvPr/>
            </p:nvSpPr>
            <p:spPr bwMode="auto">
              <a:xfrm>
                <a:off x="10523724"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0" name="Oval 473">
                <a:extLst>
                  <a:ext uri="{FF2B5EF4-FFF2-40B4-BE49-F238E27FC236}">
                    <a16:creationId xmlns:a16="http://schemas.microsoft.com/office/drawing/2014/main" id="{A80EB736-252A-4226-B20B-F70E1938F6C7}"/>
                  </a:ext>
                </a:extLst>
              </p:cNvPr>
              <p:cNvSpPr>
                <a:spLocks noChangeArrowheads="1"/>
              </p:cNvSpPr>
              <p:nvPr/>
            </p:nvSpPr>
            <p:spPr bwMode="auto">
              <a:xfrm>
                <a:off x="10462293"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1" name="Oval 474">
                <a:extLst>
                  <a:ext uri="{FF2B5EF4-FFF2-40B4-BE49-F238E27FC236}">
                    <a16:creationId xmlns:a16="http://schemas.microsoft.com/office/drawing/2014/main" id="{A01C1C31-F90A-49C2-A7B7-4DF28F40C637}"/>
                  </a:ext>
                </a:extLst>
              </p:cNvPr>
              <p:cNvSpPr>
                <a:spLocks noChangeArrowheads="1"/>
              </p:cNvSpPr>
              <p:nvPr/>
            </p:nvSpPr>
            <p:spPr bwMode="auto">
              <a:xfrm>
                <a:off x="10475225"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2" name="Oval 475">
                <a:extLst>
                  <a:ext uri="{FF2B5EF4-FFF2-40B4-BE49-F238E27FC236}">
                    <a16:creationId xmlns:a16="http://schemas.microsoft.com/office/drawing/2014/main" id="{851D4886-5EE6-4384-A848-5BAED157B6F0}"/>
                  </a:ext>
                </a:extLst>
              </p:cNvPr>
              <p:cNvSpPr>
                <a:spLocks noChangeArrowheads="1"/>
              </p:cNvSpPr>
              <p:nvPr/>
            </p:nvSpPr>
            <p:spPr bwMode="auto">
              <a:xfrm>
                <a:off x="10488159" y="4759862"/>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3" name="Oval 476">
                <a:extLst>
                  <a:ext uri="{FF2B5EF4-FFF2-40B4-BE49-F238E27FC236}">
                    <a16:creationId xmlns:a16="http://schemas.microsoft.com/office/drawing/2014/main" id="{2FB83B5C-CCEE-4EE8-BF51-D8C6AFEDB386}"/>
                  </a:ext>
                </a:extLst>
              </p:cNvPr>
              <p:cNvSpPr>
                <a:spLocks noChangeArrowheads="1"/>
              </p:cNvSpPr>
              <p:nvPr/>
            </p:nvSpPr>
            <p:spPr bwMode="auto">
              <a:xfrm>
                <a:off x="10499475"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4" name="Oval 477">
                <a:extLst>
                  <a:ext uri="{FF2B5EF4-FFF2-40B4-BE49-F238E27FC236}">
                    <a16:creationId xmlns:a16="http://schemas.microsoft.com/office/drawing/2014/main" id="{F3C253AA-253A-4259-A135-81ACAD666586}"/>
                  </a:ext>
                </a:extLst>
              </p:cNvPr>
              <p:cNvSpPr>
                <a:spLocks noChangeArrowheads="1"/>
              </p:cNvSpPr>
              <p:nvPr/>
            </p:nvSpPr>
            <p:spPr bwMode="auto">
              <a:xfrm>
                <a:off x="10512408" y="47598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5" name="Oval 478">
                <a:extLst>
                  <a:ext uri="{FF2B5EF4-FFF2-40B4-BE49-F238E27FC236}">
                    <a16:creationId xmlns:a16="http://schemas.microsoft.com/office/drawing/2014/main" id="{79CAA9DF-80B9-470C-AAC3-7F88B6D400C0}"/>
                  </a:ext>
                </a:extLst>
              </p:cNvPr>
              <p:cNvSpPr>
                <a:spLocks noChangeArrowheads="1"/>
              </p:cNvSpPr>
              <p:nvPr/>
            </p:nvSpPr>
            <p:spPr bwMode="auto">
              <a:xfrm>
                <a:off x="10523724"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8" name="Oval 481">
                <a:extLst>
                  <a:ext uri="{FF2B5EF4-FFF2-40B4-BE49-F238E27FC236}">
                    <a16:creationId xmlns:a16="http://schemas.microsoft.com/office/drawing/2014/main" id="{B17E0B3D-5D33-4D3B-8C1F-914FB67BAA2A}"/>
                  </a:ext>
                </a:extLst>
              </p:cNvPr>
              <p:cNvSpPr>
                <a:spLocks noChangeArrowheads="1"/>
              </p:cNvSpPr>
              <p:nvPr/>
            </p:nvSpPr>
            <p:spPr bwMode="auto">
              <a:xfrm>
                <a:off x="10462293"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9" name="Oval 482">
                <a:extLst>
                  <a:ext uri="{FF2B5EF4-FFF2-40B4-BE49-F238E27FC236}">
                    <a16:creationId xmlns:a16="http://schemas.microsoft.com/office/drawing/2014/main" id="{93BF3FC2-1605-4366-995E-A35AA5829A91}"/>
                  </a:ext>
                </a:extLst>
              </p:cNvPr>
              <p:cNvSpPr>
                <a:spLocks noChangeArrowheads="1"/>
              </p:cNvSpPr>
              <p:nvPr/>
            </p:nvSpPr>
            <p:spPr bwMode="auto">
              <a:xfrm>
                <a:off x="1047522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0" name="Oval 483">
                <a:extLst>
                  <a:ext uri="{FF2B5EF4-FFF2-40B4-BE49-F238E27FC236}">
                    <a16:creationId xmlns:a16="http://schemas.microsoft.com/office/drawing/2014/main" id="{9497ECAB-AEB9-49E3-9ACE-DAF2B08F3F2B}"/>
                  </a:ext>
                </a:extLst>
              </p:cNvPr>
              <p:cNvSpPr>
                <a:spLocks noChangeArrowheads="1"/>
              </p:cNvSpPr>
              <p:nvPr/>
            </p:nvSpPr>
            <p:spPr bwMode="auto">
              <a:xfrm>
                <a:off x="10488159" y="4770757"/>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1" name="Oval 484">
                <a:extLst>
                  <a:ext uri="{FF2B5EF4-FFF2-40B4-BE49-F238E27FC236}">
                    <a16:creationId xmlns:a16="http://schemas.microsoft.com/office/drawing/2014/main" id="{54341BFF-AA93-4296-AC00-0BFEAAC729DB}"/>
                  </a:ext>
                </a:extLst>
              </p:cNvPr>
              <p:cNvSpPr>
                <a:spLocks noChangeArrowheads="1"/>
              </p:cNvSpPr>
              <p:nvPr/>
            </p:nvSpPr>
            <p:spPr bwMode="auto">
              <a:xfrm>
                <a:off x="1049947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2" name="Oval 485">
                <a:extLst>
                  <a:ext uri="{FF2B5EF4-FFF2-40B4-BE49-F238E27FC236}">
                    <a16:creationId xmlns:a16="http://schemas.microsoft.com/office/drawing/2014/main" id="{22747F79-F5D1-4069-AFC3-5A7B034E5047}"/>
                  </a:ext>
                </a:extLst>
              </p:cNvPr>
              <p:cNvSpPr>
                <a:spLocks noChangeArrowheads="1"/>
              </p:cNvSpPr>
              <p:nvPr/>
            </p:nvSpPr>
            <p:spPr bwMode="auto">
              <a:xfrm>
                <a:off x="10512408"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3" name="Oval 486">
                <a:extLst>
                  <a:ext uri="{FF2B5EF4-FFF2-40B4-BE49-F238E27FC236}">
                    <a16:creationId xmlns:a16="http://schemas.microsoft.com/office/drawing/2014/main" id="{9DEC3EF3-D4D2-49A8-8CF9-A8469FFF65F5}"/>
                  </a:ext>
                </a:extLst>
              </p:cNvPr>
              <p:cNvSpPr>
                <a:spLocks noChangeArrowheads="1"/>
              </p:cNvSpPr>
              <p:nvPr/>
            </p:nvSpPr>
            <p:spPr bwMode="auto">
              <a:xfrm>
                <a:off x="10523724"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6" name="Oval 489">
                <a:extLst>
                  <a:ext uri="{FF2B5EF4-FFF2-40B4-BE49-F238E27FC236}">
                    <a16:creationId xmlns:a16="http://schemas.microsoft.com/office/drawing/2014/main" id="{DD9083A4-C3BE-4815-BC42-B88E8535903F}"/>
                  </a:ext>
                </a:extLst>
              </p:cNvPr>
              <p:cNvSpPr>
                <a:spLocks noChangeArrowheads="1"/>
              </p:cNvSpPr>
              <p:nvPr/>
            </p:nvSpPr>
            <p:spPr bwMode="auto">
              <a:xfrm>
                <a:off x="10462293"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7" name="Oval 490">
                <a:extLst>
                  <a:ext uri="{FF2B5EF4-FFF2-40B4-BE49-F238E27FC236}">
                    <a16:creationId xmlns:a16="http://schemas.microsoft.com/office/drawing/2014/main" id="{F15F5CAA-08B3-4E1F-85A9-66F82D1941EB}"/>
                  </a:ext>
                </a:extLst>
              </p:cNvPr>
              <p:cNvSpPr>
                <a:spLocks noChangeArrowheads="1"/>
              </p:cNvSpPr>
              <p:nvPr/>
            </p:nvSpPr>
            <p:spPr bwMode="auto">
              <a:xfrm>
                <a:off x="1047522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8" name="Oval 491">
                <a:extLst>
                  <a:ext uri="{FF2B5EF4-FFF2-40B4-BE49-F238E27FC236}">
                    <a16:creationId xmlns:a16="http://schemas.microsoft.com/office/drawing/2014/main" id="{3C04A333-3167-4C05-9064-C488C0719F5F}"/>
                  </a:ext>
                </a:extLst>
              </p:cNvPr>
              <p:cNvSpPr>
                <a:spLocks noChangeArrowheads="1"/>
              </p:cNvSpPr>
              <p:nvPr/>
            </p:nvSpPr>
            <p:spPr bwMode="auto">
              <a:xfrm>
                <a:off x="10488159" y="4783208"/>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9" name="Oval 492">
                <a:extLst>
                  <a:ext uri="{FF2B5EF4-FFF2-40B4-BE49-F238E27FC236}">
                    <a16:creationId xmlns:a16="http://schemas.microsoft.com/office/drawing/2014/main" id="{CE67BB47-18DD-4A98-B01F-BD316CB6C685}"/>
                  </a:ext>
                </a:extLst>
              </p:cNvPr>
              <p:cNvSpPr>
                <a:spLocks noChangeArrowheads="1"/>
              </p:cNvSpPr>
              <p:nvPr/>
            </p:nvSpPr>
            <p:spPr bwMode="auto">
              <a:xfrm>
                <a:off x="1049947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0" name="Oval 493">
                <a:extLst>
                  <a:ext uri="{FF2B5EF4-FFF2-40B4-BE49-F238E27FC236}">
                    <a16:creationId xmlns:a16="http://schemas.microsoft.com/office/drawing/2014/main" id="{10CA458A-A2F0-485F-8378-C039291D09CD}"/>
                  </a:ext>
                </a:extLst>
              </p:cNvPr>
              <p:cNvSpPr>
                <a:spLocks noChangeArrowheads="1"/>
              </p:cNvSpPr>
              <p:nvPr/>
            </p:nvSpPr>
            <p:spPr bwMode="auto">
              <a:xfrm>
                <a:off x="10512408"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1" name="Oval 494">
                <a:extLst>
                  <a:ext uri="{FF2B5EF4-FFF2-40B4-BE49-F238E27FC236}">
                    <a16:creationId xmlns:a16="http://schemas.microsoft.com/office/drawing/2014/main" id="{09DBA562-8E45-4830-8F4E-8ACF2A115EF7}"/>
                  </a:ext>
                </a:extLst>
              </p:cNvPr>
              <p:cNvSpPr>
                <a:spLocks noChangeArrowheads="1"/>
              </p:cNvSpPr>
              <p:nvPr/>
            </p:nvSpPr>
            <p:spPr bwMode="auto">
              <a:xfrm>
                <a:off x="10523724"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4" name="Oval 497">
                <a:extLst>
                  <a:ext uri="{FF2B5EF4-FFF2-40B4-BE49-F238E27FC236}">
                    <a16:creationId xmlns:a16="http://schemas.microsoft.com/office/drawing/2014/main" id="{2FD0BB94-68DA-4D66-97A0-F3EF40A5A1E0}"/>
                  </a:ext>
                </a:extLst>
              </p:cNvPr>
              <p:cNvSpPr>
                <a:spLocks noChangeArrowheads="1"/>
              </p:cNvSpPr>
              <p:nvPr/>
            </p:nvSpPr>
            <p:spPr bwMode="auto">
              <a:xfrm>
                <a:off x="10462293"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5" name="Oval 498">
                <a:extLst>
                  <a:ext uri="{FF2B5EF4-FFF2-40B4-BE49-F238E27FC236}">
                    <a16:creationId xmlns:a16="http://schemas.microsoft.com/office/drawing/2014/main" id="{621B07D9-B035-4E9F-B5E3-C0F29ED31FD3}"/>
                  </a:ext>
                </a:extLst>
              </p:cNvPr>
              <p:cNvSpPr>
                <a:spLocks noChangeArrowheads="1"/>
              </p:cNvSpPr>
              <p:nvPr/>
            </p:nvSpPr>
            <p:spPr bwMode="auto">
              <a:xfrm>
                <a:off x="10475225"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6" name="Oval 499">
                <a:extLst>
                  <a:ext uri="{FF2B5EF4-FFF2-40B4-BE49-F238E27FC236}">
                    <a16:creationId xmlns:a16="http://schemas.microsoft.com/office/drawing/2014/main" id="{F1FEF602-1E56-4F7E-B4C5-E9DD432BE29D}"/>
                  </a:ext>
                </a:extLst>
              </p:cNvPr>
              <p:cNvSpPr>
                <a:spLocks noChangeArrowheads="1"/>
              </p:cNvSpPr>
              <p:nvPr/>
            </p:nvSpPr>
            <p:spPr bwMode="auto">
              <a:xfrm>
                <a:off x="10488159" y="4794101"/>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7" name="Oval 500">
                <a:extLst>
                  <a:ext uri="{FF2B5EF4-FFF2-40B4-BE49-F238E27FC236}">
                    <a16:creationId xmlns:a16="http://schemas.microsoft.com/office/drawing/2014/main" id="{1DCFF7F6-D986-4015-9AA9-364D5E410F6F}"/>
                  </a:ext>
                </a:extLst>
              </p:cNvPr>
              <p:cNvSpPr>
                <a:spLocks noChangeArrowheads="1"/>
              </p:cNvSpPr>
              <p:nvPr/>
            </p:nvSpPr>
            <p:spPr bwMode="auto">
              <a:xfrm>
                <a:off x="10499475"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8" name="Oval 501">
                <a:extLst>
                  <a:ext uri="{FF2B5EF4-FFF2-40B4-BE49-F238E27FC236}">
                    <a16:creationId xmlns:a16="http://schemas.microsoft.com/office/drawing/2014/main" id="{0383F456-A302-487D-B4D9-45BAF73BB8FD}"/>
                  </a:ext>
                </a:extLst>
              </p:cNvPr>
              <p:cNvSpPr>
                <a:spLocks noChangeArrowheads="1"/>
              </p:cNvSpPr>
              <p:nvPr/>
            </p:nvSpPr>
            <p:spPr bwMode="auto">
              <a:xfrm>
                <a:off x="10512408" y="4794101"/>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9" name="Oval 502">
                <a:extLst>
                  <a:ext uri="{FF2B5EF4-FFF2-40B4-BE49-F238E27FC236}">
                    <a16:creationId xmlns:a16="http://schemas.microsoft.com/office/drawing/2014/main" id="{328D57D0-C62D-4C76-9998-EFC1974D7B02}"/>
                  </a:ext>
                </a:extLst>
              </p:cNvPr>
              <p:cNvSpPr>
                <a:spLocks noChangeArrowheads="1"/>
              </p:cNvSpPr>
              <p:nvPr/>
            </p:nvSpPr>
            <p:spPr bwMode="auto">
              <a:xfrm>
                <a:off x="10523724"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2" name="Oval 505">
                <a:extLst>
                  <a:ext uri="{FF2B5EF4-FFF2-40B4-BE49-F238E27FC236}">
                    <a16:creationId xmlns:a16="http://schemas.microsoft.com/office/drawing/2014/main" id="{F84F87E0-57A2-47A8-A884-F860DE6F3132}"/>
                  </a:ext>
                </a:extLst>
              </p:cNvPr>
              <p:cNvSpPr>
                <a:spLocks noChangeArrowheads="1"/>
              </p:cNvSpPr>
              <p:nvPr/>
            </p:nvSpPr>
            <p:spPr bwMode="auto">
              <a:xfrm>
                <a:off x="10462293"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3" name="Oval 506">
                <a:extLst>
                  <a:ext uri="{FF2B5EF4-FFF2-40B4-BE49-F238E27FC236}">
                    <a16:creationId xmlns:a16="http://schemas.microsoft.com/office/drawing/2014/main" id="{D71E3984-ABB0-4C3E-9DA1-7A86BE002AB3}"/>
                  </a:ext>
                </a:extLst>
              </p:cNvPr>
              <p:cNvSpPr>
                <a:spLocks noChangeArrowheads="1"/>
              </p:cNvSpPr>
              <p:nvPr/>
            </p:nvSpPr>
            <p:spPr bwMode="auto">
              <a:xfrm>
                <a:off x="10475225"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4" name="Oval 507">
                <a:extLst>
                  <a:ext uri="{FF2B5EF4-FFF2-40B4-BE49-F238E27FC236}">
                    <a16:creationId xmlns:a16="http://schemas.microsoft.com/office/drawing/2014/main" id="{9563D450-157C-4B09-AE63-FE5C6640EBE2}"/>
                  </a:ext>
                </a:extLst>
              </p:cNvPr>
              <p:cNvSpPr>
                <a:spLocks noChangeArrowheads="1"/>
              </p:cNvSpPr>
              <p:nvPr/>
            </p:nvSpPr>
            <p:spPr bwMode="auto">
              <a:xfrm>
                <a:off x="10488159" y="48039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5" name="Oval 508">
                <a:extLst>
                  <a:ext uri="{FF2B5EF4-FFF2-40B4-BE49-F238E27FC236}">
                    <a16:creationId xmlns:a16="http://schemas.microsoft.com/office/drawing/2014/main" id="{DC85013B-28B5-48B6-90FC-4F0DC1CA4356}"/>
                  </a:ext>
                </a:extLst>
              </p:cNvPr>
              <p:cNvSpPr>
                <a:spLocks noChangeArrowheads="1"/>
              </p:cNvSpPr>
              <p:nvPr/>
            </p:nvSpPr>
            <p:spPr bwMode="auto">
              <a:xfrm>
                <a:off x="10499475"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6" name="Oval 509">
                <a:extLst>
                  <a:ext uri="{FF2B5EF4-FFF2-40B4-BE49-F238E27FC236}">
                    <a16:creationId xmlns:a16="http://schemas.microsoft.com/office/drawing/2014/main" id="{FE222E36-C737-4B94-86FE-7A36320BCBC2}"/>
                  </a:ext>
                </a:extLst>
              </p:cNvPr>
              <p:cNvSpPr>
                <a:spLocks noChangeArrowheads="1"/>
              </p:cNvSpPr>
              <p:nvPr/>
            </p:nvSpPr>
            <p:spPr bwMode="auto">
              <a:xfrm>
                <a:off x="10512408" y="48039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7" name="Oval 510">
                <a:extLst>
                  <a:ext uri="{FF2B5EF4-FFF2-40B4-BE49-F238E27FC236}">
                    <a16:creationId xmlns:a16="http://schemas.microsoft.com/office/drawing/2014/main" id="{C6D9BFF7-EFAC-4BC7-A1E4-57A8893B7F8A}"/>
                  </a:ext>
                </a:extLst>
              </p:cNvPr>
              <p:cNvSpPr>
                <a:spLocks noChangeArrowheads="1"/>
              </p:cNvSpPr>
              <p:nvPr/>
            </p:nvSpPr>
            <p:spPr bwMode="auto">
              <a:xfrm>
                <a:off x="10523724"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0" name="Oval 513">
                <a:extLst>
                  <a:ext uri="{FF2B5EF4-FFF2-40B4-BE49-F238E27FC236}">
                    <a16:creationId xmlns:a16="http://schemas.microsoft.com/office/drawing/2014/main" id="{8ED081EE-C3CD-40F1-93F4-1C9C09F67DA8}"/>
                  </a:ext>
                </a:extLst>
              </p:cNvPr>
              <p:cNvSpPr>
                <a:spLocks noChangeArrowheads="1"/>
              </p:cNvSpPr>
              <p:nvPr/>
            </p:nvSpPr>
            <p:spPr bwMode="auto">
              <a:xfrm>
                <a:off x="10462293"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1" name="Oval 514">
                <a:extLst>
                  <a:ext uri="{FF2B5EF4-FFF2-40B4-BE49-F238E27FC236}">
                    <a16:creationId xmlns:a16="http://schemas.microsoft.com/office/drawing/2014/main" id="{D4DC7A19-4925-4B4C-86FF-7D0E070B3B3A}"/>
                  </a:ext>
                </a:extLst>
              </p:cNvPr>
              <p:cNvSpPr>
                <a:spLocks noChangeArrowheads="1"/>
              </p:cNvSpPr>
              <p:nvPr/>
            </p:nvSpPr>
            <p:spPr bwMode="auto">
              <a:xfrm>
                <a:off x="1047522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2" name="Oval 515">
                <a:extLst>
                  <a:ext uri="{FF2B5EF4-FFF2-40B4-BE49-F238E27FC236}">
                    <a16:creationId xmlns:a16="http://schemas.microsoft.com/office/drawing/2014/main" id="{F60C3F57-D99A-4BBB-AA4A-8B98C6352CD5}"/>
                  </a:ext>
                </a:extLst>
              </p:cNvPr>
              <p:cNvSpPr>
                <a:spLocks noChangeArrowheads="1"/>
              </p:cNvSpPr>
              <p:nvPr/>
            </p:nvSpPr>
            <p:spPr bwMode="auto">
              <a:xfrm>
                <a:off x="10488159" y="481481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3" name="Oval 516">
                <a:extLst>
                  <a:ext uri="{FF2B5EF4-FFF2-40B4-BE49-F238E27FC236}">
                    <a16:creationId xmlns:a16="http://schemas.microsoft.com/office/drawing/2014/main" id="{AD6E89B6-D0C3-45D2-A195-08EE3DDA6D45}"/>
                  </a:ext>
                </a:extLst>
              </p:cNvPr>
              <p:cNvSpPr>
                <a:spLocks noChangeArrowheads="1"/>
              </p:cNvSpPr>
              <p:nvPr/>
            </p:nvSpPr>
            <p:spPr bwMode="auto">
              <a:xfrm>
                <a:off x="1049947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4" name="Oval 517">
                <a:extLst>
                  <a:ext uri="{FF2B5EF4-FFF2-40B4-BE49-F238E27FC236}">
                    <a16:creationId xmlns:a16="http://schemas.microsoft.com/office/drawing/2014/main" id="{37089010-04EC-44ED-AAC8-90F6048A0986}"/>
                  </a:ext>
                </a:extLst>
              </p:cNvPr>
              <p:cNvSpPr>
                <a:spLocks noChangeArrowheads="1"/>
              </p:cNvSpPr>
              <p:nvPr/>
            </p:nvSpPr>
            <p:spPr bwMode="auto">
              <a:xfrm>
                <a:off x="10512408"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5" name="Oval 518">
                <a:extLst>
                  <a:ext uri="{FF2B5EF4-FFF2-40B4-BE49-F238E27FC236}">
                    <a16:creationId xmlns:a16="http://schemas.microsoft.com/office/drawing/2014/main" id="{B8D5382A-E6C6-4E77-939C-828735BE0D4C}"/>
                  </a:ext>
                </a:extLst>
              </p:cNvPr>
              <p:cNvSpPr>
                <a:spLocks noChangeArrowheads="1"/>
              </p:cNvSpPr>
              <p:nvPr/>
            </p:nvSpPr>
            <p:spPr bwMode="auto">
              <a:xfrm>
                <a:off x="10523724"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grpSp>
          <p:nvGrpSpPr>
            <p:cNvPr id="3" name="Group 2">
              <a:extLst>
                <a:ext uri="{FF2B5EF4-FFF2-40B4-BE49-F238E27FC236}">
                  <a16:creationId xmlns:a16="http://schemas.microsoft.com/office/drawing/2014/main" id="{54E03175-9346-47EF-AFBE-156B3700D7B2}"/>
                </a:ext>
              </a:extLst>
            </p:cNvPr>
            <p:cNvGrpSpPr/>
            <p:nvPr/>
          </p:nvGrpSpPr>
          <p:grpSpPr>
            <a:xfrm>
              <a:off x="10536656" y="3950590"/>
              <a:ext cx="591677" cy="932220"/>
              <a:chOff x="10536656" y="3950590"/>
              <a:chExt cx="591677" cy="932220"/>
            </a:xfrm>
          </p:grpSpPr>
          <p:sp>
            <p:nvSpPr>
              <p:cNvPr id="1077" name="Oval 389">
                <a:extLst>
                  <a:ext uri="{FF2B5EF4-FFF2-40B4-BE49-F238E27FC236}">
                    <a16:creationId xmlns:a16="http://schemas.microsoft.com/office/drawing/2014/main" id="{C5118667-DF57-476C-ACB1-7CFB064DBA33}"/>
                  </a:ext>
                </a:extLst>
              </p:cNvPr>
              <p:cNvSpPr>
                <a:spLocks noChangeArrowheads="1"/>
              </p:cNvSpPr>
              <p:nvPr/>
            </p:nvSpPr>
            <p:spPr bwMode="auto">
              <a:xfrm>
                <a:off x="10544739" y="3994167"/>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5" name="Oval 397">
                <a:extLst>
                  <a:ext uri="{FF2B5EF4-FFF2-40B4-BE49-F238E27FC236}">
                    <a16:creationId xmlns:a16="http://schemas.microsoft.com/office/drawing/2014/main" id="{B4725956-F765-403D-882C-AF9F2024E33D}"/>
                  </a:ext>
                </a:extLst>
              </p:cNvPr>
              <p:cNvSpPr>
                <a:spLocks noChangeArrowheads="1"/>
              </p:cNvSpPr>
              <p:nvPr/>
            </p:nvSpPr>
            <p:spPr bwMode="auto">
              <a:xfrm>
                <a:off x="10544739" y="4076650"/>
                <a:ext cx="16166"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3" name="Oval 405">
                <a:extLst>
                  <a:ext uri="{FF2B5EF4-FFF2-40B4-BE49-F238E27FC236}">
                    <a16:creationId xmlns:a16="http://schemas.microsoft.com/office/drawing/2014/main" id="{F43E7AC5-99E8-4396-9BAB-81E6D124B417}"/>
                  </a:ext>
                </a:extLst>
              </p:cNvPr>
              <p:cNvSpPr>
                <a:spLocks noChangeArrowheads="1"/>
              </p:cNvSpPr>
              <p:nvPr/>
            </p:nvSpPr>
            <p:spPr bwMode="auto">
              <a:xfrm>
                <a:off x="10544739" y="4157577"/>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1" name="Oval 414">
                <a:extLst>
                  <a:ext uri="{FF2B5EF4-FFF2-40B4-BE49-F238E27FC236}">
                    <a16:creationId xmlns:a16="http://schemas.microsoft.com/office/drawing/2014/main" id="{BFF8BE56-51E9-47D1-A10B-0EFF317623A3}"/>
                  </a:ext>
                </a:extLst>
              </p:cNvPr>
              <p:cNvSpPr>
                <a:spLocks noChangeArrowheads="1"/>
              </p:cNvSpPr>
              <p:nvPr/>
            </p:nvSpPr>
            <p:spPr bwMode="auto">
              <a:xfrm>
                <a:off x="10544741" y="4241618"/>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9" name="Oval 422">
                <a:extLst>
                  <a:ext uri="{FF2B5EF4-FFF2-40B4-BE49-F238E27FC236}">
                    <a16:creationId xmlns:a16="http://schemas.microsoft.com/office/drawing/2014/main" id="{41D43E0E-C861-411C-9525-9DA5E66BE1BF}"/>
                  </a:ext>
                </a:extLst>
              </p:cNvPr>
              <p:cNvSpPr>
                <a:spLocks noChangeArrowheads="1"/>
              </p:cNvSpPr>
              <p:nvPr/>
            </p:nvSpPr>
            <p:spPr bwMode="auto">
              <a:xfrm>
                <a:off x="10544741" y="4324101"/>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7" name="Oval 430">
                <a:extLst>
                  <a:ext uri="{FF2B5EF4-FFF2-40B4-BE49-F238E27FC236}">
                    <a16:creationId xmlns:a16="http://schemas.microsoft.com/office/drawing/2014/main" id="{5A917A9F-0AE1-4241-B092-99CA0AA377D4}"/>
                  </a:ext>
                </a:extLst>
              </p:cNvPr>
              <p:cNvSpPr>
                <a:spLocks noChangeArrowheads="1"/>
              </p:cNvSpPr>
              <p:nvPr/>
            </p:nvSpPr>
            <p:spPr bwMode="auto">
              <a:xfrm>
                <a:off x="10544741" y="4405027"/>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5" name="Oval 438">
                <a:extLst>
                  <a:ext uri="{FF2B5EF4-FFF2-40B4-BE49-F238E27FC236}">
                    <a16:creationId xmlns:a16="http://schemas.microsoft.com/office/drawing/2014/main" id="{F05A3D88-BBFB-4A39-8DC4-99FB5EE14A03}"/>
                  </a:ext>
                </a:extLst>
              </p:cNvPr>
              <p:cNvSpPr>
                <a:spLocks noChangeArrowheads="1"/>
              </p:cNvSpPr>
              <p:nvPr/>
            </p:nvSpPr>
            <p:spPr bwMode="auto">
              <a:xfrm>
                <a:off x="10544741" y="4489068"/>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3" name="Oval 446">
                <a:extLst>
                  <a:ext uri="{FF2B5EF4-FFF2-40B4-BE49-F238E27FC236}">
                    <a16:creationId xmlns:a16="http://schemas.microsoft.com/office/drawing/2014/main" id="{9C0ABE63-BBCB-4BB8-8D4C-81B5605107E9}"/>
                  </a:ext>
                </a:extLst>
              </p:cNvPr>
              <p:cNvSpPr>
                <a:spLocks noChangeArrowheads="1"/>
              </p:cNvSpPr>
              <p:nvPr/>
            </p:nvSpPr>
            <p:spPr bwMode="auto">
              <a:xfrm>
                <a:off x="10544741" y="4571552"/>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1" name="Oval 454">
                <a:extLst>
                  <a:ext uri="{FF2B5EF4-FFF2-40B4-BE49-F238E27FC236}">
                    <a16:creationId xmlns:a16="http://schemas.microsoft.com/office/drawing/2014/main" id="{1EFFC2A0-559A-489C-855E-963F06658112}"/>
                  </a:ext>
                </a:extLst>
              </p:cNvPr>
              <p:cNvSpPr>
                <a:spLocks noChangeArrowheads="1"/>
              </p:cNvSpPr>
              <p:nvPr/>
            </p:nvSpPr>
            <p:spPr bwMode="auto">
              <a:xfrm>
                <a:off x="10544741" y="4652478"/>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0" name="Oval 463">
                <a:extLst>
                  <a:ext uri="{FF2B5EF4-FFF2-40B4-BE49-F238E27FC236}">
                    <a16:creationId xmlns:a16="http://schemas.microsoft.com/office/drawing/2014/main" id="{7EA84D20-483D-41D4-A1A1-F84C7467FB0D}"/>
                  </a:ext>
                </a:extLst>
              </p:cNvPr>
              <p:cNvSpPr>
                <a:spLocks noChangeArrowheads="1"/>
              </p:cNvSpPr>
              <p:nvPr/>
            </p:nvSpPr>
            <p:spPr bwMode="auto">
              <a:xfrm>
                <a:off x="10536656"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1" name="Oval 464">
                <a:extLst>
                  <a:ext uri="{FF2B5EF4-FFF2-40B4-BE49-F238E27FC236}">
                    <a16:creationId xmlns:a16="http://schemas.microsoft.com/office/drawing/2014/main" id="{741F3768-7947-49AD-A5F6-CDF30296CEBF}"/>
                  </a:ext>
                </a:extLst>
              </p:cNvPr>
              <p:cNvSpPr>
                <a:spLocks noChangeArrowheads="1"/>
              </p:cNvSpPr>
              <p:nvPr/>
            </p:nvSpPr>
            <p:spPr bwMode="auto">
              <a:xfrm>
                <a:off x="10549589"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8" name="Oval 471">
                <a:extLst>
                  <a:ext uri="{FF2B5EF4-FFF2-40B4-BE49-F238E27FC236}">
                    <a16:creationId xmlns:a16="http://schemas.microsoft.com/office/drawing/2014/main" id="{423B3B23-D7E7-41B1-B1B4-4E9052ED3560}"/>
                  </a:ext>
                </a:extLst>
              </p:cNvPr>
              <p:cNvSpPr>
                <a:spLocks noChangeArrowheads="1"/>
              </p:cNvSpPr>
              <p:nvPr/>
            </p:nvSpPr>
            <p:spPr bwMode="auto">
              <a:xfrm>
                <a:off x="10536656"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9" name="Oval 472">
                <a:extLst>
                  <a:ext uri="{FF2B5EF4-FFF2-40B4-BE49-F238E27FC236}">
                    <a16:creationId xmlns:a16="http://schemas.microsoft.com/office/drawing/2014/main" id="{0E158606-7B7B-47C1-A30E-1A89E113758D}"/>
                  </a:ext>
                </a:extLst>
              </p:cNvPr>
              <p:cNvSpPr>
                <a:spLocks noChangeArrowheads="1"/>
              </p:cNvSpPr>
              <p:nvPr/>
            </p:nvSpPr>
            <p:spPr bwMode="auto">
              <a:xfrm>
                <a:off x="10549589" y="47505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6" name="Oval 479">
                <a:extLst>
                  <a:ext uri="{FF2B5EF4-FFF2-40B4-BE49-F238E27FC236}">
                    <a16:creationId xmlns:a16="http://schemas.microsoft.com/office/drawing/2014/main" id="{09480C76-7745-4A48-BCE2-06D39C67F35E}"/>
                  </a:ext>
                </a:extLst>
              </p:cNvPr>
              <p:cNvSpPr>
                <a:spLocks noChangeArrowheads="1"/>
              </p:cNvSpPr>
              <p:nvPr/>
            </p:nvSpPr>
            <p:spPr bwMode="auto">
              <a:xfrm>
                <a:off x="10536656"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7" name="Oval 480">
                <a:extLst>
                  <a:ext uri="{FF2B5EF4-FFF2-40B4-BE49-F238E27FC236}">
                    <a16:creationId xmlns:a16="http://schemas.microsoft.com/office/drawing/2014/main" id="{EB7D19CB-AEB1-425C-BF9E-D772E33D9D98}"/>
                  </a:ext>
                </a:extLst>
              </p:cNvPr>
              <p:cNvSpPr>
                <a:spLocks noChangeArrowheads="1"/>
              </p:cNvSpPr>
              <p:nvPr/>
            </p:nvSpPr>
            <p:spPr bwMode="auto">
              <a:xfrm>
                <a:off x="10549589" y="47598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4" name="Oval 487">
                <a:extLst>
                  <a:ext uri="{FF2B5EF4-FFF2-40B4-BE49-F238E27FC236}">
                    <a16:creationId xmlns:a16="http://schemas.microsoft.com/office/drawing/2014/main" id="{85FB2B20-64AE-4A7F-BE42-CEFBC0D8018A}"/>
                  </a:ext>
                </a:extLst>
              </p:cNvPr>
              <p:cNvSpPr>
                <a:spLocks noChangeArrowheads="1"/>
              </p:cNvSpPr>
              <p:nvPr/>
            </p:nvSpPr>
            <p:spPr bwMode="auto">
              <a:xfrm>
                <a:off x="10536656"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5" name="Oval 488">
                <a:extLst>
                  <a:ext uri="{FF2B5EF4-FFF2-40B4-BE49-F238E27FC236}">
                    <a16:creationId xmlns:a16="http://schemas.microsoft.com/office/drawing/2014/main" id="{823ED045-F875-4C64-817D-74817B181B35}"/>
                  </a:ext>
                </a:extLst>
              </p:cNvPr>
              <p:cNvSpPr>
                <a:spLocks noChangeArrowheads="1"/>
              </p:cNvSpPr>
              <p:nvPr/>
            </p:nvSpPr>
            <p:spPr bwMode="auto">
              <a:xfrm>
                <a:off x="10549589"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2" name="Oval 495">
                <a:extLst>
                  <a:ext uri="{FF2B5EF4-FFF2-40B4-BE49-F238E27FC236}">
                    <a16:creationId xmlns:a16="http://schemas.microsoft.com/office/drawing/2014/main" id="{CA3B5576-5F50-4442-96D6-3E7C7F4FD9C9}"/>
                  </a:ext>
                </a:extLst>
              </p:cNvPr>
              <p:cNvSpPr>
                <a:spLocks noChangeArrowheads="1"/>
              </p:cNvSpPr>
              <p:nvPr/>
            </p:nvSpPr>
            <p:spPr bwMode="auto">
              <a:xfrm>
                <a:off x="10536656"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3" name="Oval 496">
                <a:extLst>
                  <a:ext uri="{FF2B5EF4-FFF2-40B4-BE49-F238E27FC236}">
                    <a16:creationId xmlns:a16="http://schemas.microsoft.com/office/drawing/2014/main" id="{444CABDF-C75C-43B6-9186-A7404A453399}"/>
                  </a:ext>
                </a:extLst>
              </p:cNvPr>
              <p:cNvSpPr>
                <a:spLocks noChangeArrowheads="1"/>
              </p:cNvSpPr>
              <p:nvPr/>
            </p:nvSpPr>
            <p:spPr bwMode="auto">
              <a:xfrm>
                <a:off x="10549589"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0" name="Oval 503">
                <a:extLst>
                  <a:ext uri="{FF2B5EF4-FFF2-40B4-BE49-F238E27FC236}">
                    <a16:creationId xmlns:a16="http://schemas.microsoft.com/office/drawing/2014/main" id="{28D01067-E1DA-4329-BEB1-1F017C4129FB}"/>
                  </a:ext>
                </a:extLst>
              </p:cNvPr>
              <p:cNvSpPr>
                <a:spLocks noChangeArrowheads="1"/>
              </p:cNvSpPr>
              <p:nvPr/>
            </p:nvSpPr>
            <p:spPr bwMode="auto">
              <a:xfrm>
                <a:off x="10536656"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1" name="Oval 504">
                <a:extLst>
                  <a:ext uri="{FF2B5EF4-FFF2-40B4-BE49-F238E27FC236}">
                    <a16:creationId xmlns:a16="http://schemas.microsoft.com/office/drawing/2014/main" id="{0A5534E9-638F-44E1-93AD-6958231065A2}"/>
                  </a:ext>
                </a:extLst>
              </p:cNvPr>
              <p:cNvSpPr>
                <a:spLocks noChangeArrowheads="1"/>
              </p:cNvSpPr>
              <p:nvPr/>
            </p:nvSpPr>
            <p:spPr bwMode="auto">
              <a:xfrm>
                <a:off x="10549589" y="4794101"/>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8" name="Oval 511">
                <a:extLst>
                  <a:ext uri="{FF2B5EF4-FFF2-40B4-BE49-F238E27FC236}">
                    <a16:creationId xmlns:a16="http://schemas.microsoft.com/office/drawing/2014/main" id="{968F4EAD-57E9-425C-934B-BBC6BB30F9F0}"/>
                  </a:ext>
                </a:extLst>
              </p:cNvPr>
              <p:cNvSpPr>
                <a:spLocks noChangeArrowheads="1"/>
              </p:cNvSpPr>
              <p:nvPr/>
            </p:nvSpPr>
            <p:spPr bwMode="auto">
              <a:xfrm>
                <a:off x="10536656"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9" name="Oval 512">
                <a:extLst>
                  <a:ext uri="{FF2B5EF4-FFF2-40B4-BE49-F238E27FC236}">
                    <a16:creationId xmlns:a16="http://schemas.microsoft.com/office/drawing/2014/main" id="{900BDA57-6318-4A63-8309-DFB133A59B57}"/>
                  </a:ext>
                </a:extLst>
              </p:cNvPr>
              <p:cNvSpPr>
                <a:spLocks noChangeArrowheads="1"/>
              </p:cNvSpPr>
              <p:nvPr/>
            </p:nvSpPr>
            <p:spPr bwMode="auto">
              <a:xfrm>
                <a:off x="10549589" y="48039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6" name="Oval 519">
                <a:extLst>
                  <a:ext uri="{FF2B5EF4-FFF2-40B4-BE49-F238E27FC236}">
                    <a16:creationId xmlns:a16="http://schemas.microsoft.com/office/drawing/2014/main" id="{74A41ECB-8025-4107-919A-C1996B5D7889}"/>
                  </a:ext>
                </a:extLst>
              </p:cNvPr>
              <p:cNvSpPr>
                <a:spLocks noChangeArrowheads="1"/>
              </p:cNvSpPr>
              <p:nvPr/>
            </p:nvSpPr>
            <p:spPr bwMode="auto">
              <a:xfrm>
                <a:off x="10536656"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7" name="Oval 520">
                <a:extLst>
                  <a:ext uri="{FF2B5EF4-FFF2-40B4-BE49-F238E27FC236}">
                    <a16:creationId xmlns:a16="http://schemas.microsoft.com/office/drawing/2014/main" id="{4950B301-95A3-4D88-9693-4F2160B27CB5}"/>
                  </a:ext>
                </a:extLst>
              </p:cNvPr>
              <p:cNvSpPr>
                <a:spLocks noChangeArrowheads="1"/>
              </p:cNvSpPr>
              <p:nvPr/>
            </p:nvSpPr>
            <p:spPr bwMode="auto">
              <a:xfrm>
                <a:off x="10549589"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8" name="Freeform 521">
                <a:extLst>
                  <a:ext uri="{FF2B5EF4-FFF2-40B4-BE49-F238E27FC236}">
                    <a16:creationId xmlns:a16="http://schemas.microsoft.com/office/drawing/2014/main" id="{0C65F7CC-5CBC-4F00-8CEA-CC9628E17C04}"/>
                  </a:ext>
                </a:extLst>
              </p:cNvPr>
              <p:cNvSpPr>
                <a:spLocks/>
              </p:cNvSpPr>
              <p:nvPr/>
            </p:nvSpPr>
            <p:spPr bwMode="auto">
              <a:xfrm>
                <a:off x="10657902" y="3950590"/>
                <a:ext cx="470431"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1" y="0"/>
                      <a:pt x="2" y="0"/>
                    </a:cubicBezTo>
                    <a:cubicBezTo>
                      <a:pt x="175" y="0"/>
                      <a:pt x="175" y="0"/>
                      <a:pt x="175" y="0"/>
                    </a:cubicBezTo>
                    <a:cubicBezTo>
                      <a:pt x="177"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9" name="Rectangle 522">
                <a:extLst>
                  <a:ext uri="{FF2B5EF4-FFF2-40B4-BE49-F238E27FC236}">
                    <a16:creationId xmlns:a16="http://schemas.microsoft.com/office/drawing/2014/main" id="{2E1C340A-E6DB-48D6-A39D-645990EF5506}"/>
                  </a:ext>
                </a:extLst>
              </p:cNvPr>
              <p:cNvSpPr>
                <a:spLocks noChangeArrowheads="1"/>
              </p:cNvSpPr>
              <p:nvPr/>
            </p:nvSpPr>
            <p:spPr bwMode="auto">
              <a:xfrm>
                <a:off x="10674068" y="3969266"/>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0" name="Rectangle 523">
                <a:extLst>
                  <a:ext uri="{FF2B5EF4-FFF2-40B4-BE49-F238E27FC236}">
                    <a16:creationId xmlns:a16="http://schemas.microsoft.com/office/drawing/2014/main" id="{7DD34492-B391-47BB-AB4E-4B5CAC2C77FA}"/>
                  </a:ext>
                </a:extLst>
              </p:cNvPr>
              <p:cNvSpPr>
                <a:spLocks noChangeArrowheads="1"/>
              </p:cNvSpPr>
              <p:nvPr/>
            </p:nvSpPr>
            <p:spPr bwMode="auto">
              <a:xfrm>
                <a:off x="10685384"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1" name="Rectangle 524">
                <a:extLst>
                  <a:ext uri="{FF2B5EF4-FFF2-40B4-BE49-F238E27FC236}">
                    <a16:creationId xmlns:a16="http://schemas.microsoft.com/office/drawing/2014/main" id="{652F4721-6AFB-455B-B2E2-E46C9723B170}"/>
                  </a:ext>
                </a:extLst>
              </p:cNvPr>
              <p:cNvSpPr>
                <a:spLocks noChangeArrowheads="1"/>
              </p:cNvSpPr>
              <p:nvPr/>
            </p:nvSpPr>
            <p:spPr bwMode="auto">
              <a:xfrm>
                <a:off x="10695083" y="398171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2" name="Rectangle 525">
                <a:extLst>
                  <a:ext uri="{FF2B5EF4-FFF2-40B4-BE49-F238E27FC236}">
                    <a16:creationId xmlns:a16="http://schemas.microsoft.com/office/drawing/2014/main" id="{8F64B1DD-87FA-4787-AB7D-3CB925CEF267}"/>
                  </a:ext>
                </a:extLst>
              </p:cNvPr>
              <p:cNvSpPr>
                <a:spLocks noChangeArrowheads="1"/>
              </p:cNvSpPr>
              <p:nvPr/>
            </p:nvSpPr>
            <p:spPr bwMode="auto">
              <a:xfrm>
                <a:off x="10706400"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3" name="Rectangle 526">
                <a:extLst>
                  <a:ext uri="{FF2B5EF4-FFF2-40B4-BE49-F238E27FC236}">
                    <a16:creationId xmlns:a16="http://schemas.microsoft.com/office/drawing/2014/main" id="{CA6737F2-9635-4C1E-B296-3F6CA7F6E836}"/>
                  </a:ext>
                </a:extLst>
              </p:cNvPr>
              <p:cNvSpPr>
                <a:spLocks noChangeArrowheads="1"/>
              </p:cNvSpPr>
              <p:nvPr/>
            </p:nvSpPr>
            <p:spPr bwMode="auto">
              <a:xfrm>
                <a:off x="10716099" y="398171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4" name="Rectangle 527">
                <a:extLst>
                  <a:ext uri="{FF2B5EF4-FFF2-40B4-BE49-F238E27FC236}">
                    <a16:creationId xmlns:a16="http://schemas.microsoft.com/office/drawing/2014/main" id="{0BED9F6A-9AD6-42B9-B211-2DDF05DE7ACD}"/>
                  </a:ext>
                </a:extLst>
              </p:cNvPr>
              <p:cNvSpPr>
                <a:spLocks noChangeArrowheads="1"/>
              </p:cNvSpPr>
              <p:nvPr/>
            </p:nvSpPr>
            <p:spPr bwMode="auto">
              <a:xfrm>
                <a:off x="10727416"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5" name="Rectangle 528">
                <a:extLst>
                  <a:ext uri="{FF2B5EF4-FFF2-40B4-BE49-F238E27FC236}">
                    <a16:creationId xmlns:a16="http://schemas.microsoft.com/office/drawing/2014/main" id="{6226EFE2-0B28-4BDB-A2FB-C4F7A77128A8}"/>
                  </a:ext>
                </a:extLst>
              </p:cNvPr>
              <p:cNvSpPr>
                <a:spLocks noChangeArrowheads="1"/>
              </p:cNvSpPr>
              <p:nvPr/>
            </p:nvSpPr>
            <p:spPr bwMode="auto">
              <a:xfrm>
                <a:off x="10738732"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6" name="Oval 529">
                <a:extLst>
                  <a:ext uri="{FF2B5EF4-FFF2-40B4-BE49-F238E27FC236}">
                    <a16:creationId xmlns:a16="http://schemas.microsoft.com/office/drawing/2014/main" id="{29545431-D6EB-479A-8BCB-2B24145AC409}"/>
                  </a:ext>
                </a:extLst>
              </p:cNvPr>
              <p:cNvSpPr>
                <a:spLocks noChangeArrowheads="1"/>
              </p:cNvSpPr>
              <p:nvPr/>
            </p:nvSpPr>
            <p:spPr bwMode="auto">
              <a:xfrm>
                <a:off x="11070133" y="3994166"/>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7" name="Rectangle 530">
                <a:extLst>
                  <a:ext uri="{FF2B5EF4-FFF2-40B4-BE49-F238E27FC236}">
                    <a16:creationId xmlns:a16="http://schemas.microsoft.com/office/drawing/2014/main" id="{DD12F7F2-1E30-47E2-BBB4-88C66722DF1E}"/>
                  </a:ext>
                </a:extLst>
              </p:cNvPr>
              <p:cNvSpPr>
                <a:spLocks noChangeArrowheads="1"/>
              </p:cNvSpPr>
              <p:nvPr/>
            </p:nvSpPr>
            <p:spPr bwMode="auto">
              <a:xfrm>
                <a:off x="10674068" y="4050193"/>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8" name="Rectangle 531">
                <a:extLst>
                  <a:ext uri="{FF2B5EF4-FFF2-40B4-BE49-F238E27FC236}">
                    <a16:creationId xmlns:a16="http://schemas.microsoft.com/office/drawing/2014/main" id="{82112594-5121-493E-AFAF-569705464B4E}"/>
                  </a:ext>
                </a:extLst>
              </p:cNvPr>
              <p:cNvSpPr>
                <a:spLocks noChangeArrowheads="1"/>
              </p:cNvSpPr>
              <p:nvPr/>
            </p:nvSpPr>
            <p:spPr bwMode="auto">
              <a:xfrm>
                <a:off x="10685384"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9" name="Rectangle 532">
                <a:extLst>
                  <a:ext uri="{FF2B5EF4-FFF2-40B4-BE49-F238E27FC236}">
                    <a16:creationId xmlns:a16="http://schemas.microsoft.com/office/drawing/2014/main" id="{C4D1F250-ABE3-415C-A21C-F8EC032F4651}"/>
                  </a:ext>
                </a:extLst>
              </p:cNvPr>
              <p:cNvSpPr>
                <a:spLocks noChangeArrowheads="1"/>
              </p:cNvSpPr>
              <p:nvPr/>
            </p:nvSpPr>
            <p:spPr bwMode="auto">
              <a:xfrm>
                <a:off x="10695083" y="406264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0" name="Rectangle 533">
                <a:extLst>
                  <a:ext uri="{FF2B5EF4-FFF2-40B4-BE49-F238E27FC236}">
                    <a16:creationId xmlns:a16="http://schemas.microsoft.com/office/drawing/2014/main" id="{BC7510AE-F3BE-4090-97B8-F4404C9EC4D5}"/>
                  </a:ext>
                </a:extLst>
              </p:cNvPr>
              <p:cNvSpPr>
                <a:spLocks noChangeArrowheads="1"/>
              </p:cNvSpPr>
              <p:nvPr/>
            </p:nvSpPr>
            <p:spPr bwMode="auto">
              <a:xfrm>
                <a:off x="10706400"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1" name="Rectangle 534">
                <a:extLst>
                  <a:ext uri="{FF2B5EF4-FFF2-40B4-BE49-F238E27FC236}">
                    <a16:creationId xmlns:a16="http://schemas.microsoft.com/office/drawing/2014/main" id="{F442C734-77D1-4BFA-A674-2F4E659ADC4E}"/>
                  </a:ext>
                </a:extLst>
              </p:cNvPr>
              <p:cNvSpPr>
                <a:spLocks noChangeArrowheads="1"/>
              </p:cNvSpPr>
              <p:nvPr/>
            </p:nvSpPr>
            <p:spPr bwMode="auto">
              <a:xfrm>
                <a:off x="10716099" y="406264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2" name="Rectangle 535">
                <a:extLst>
                  <a:ext uri="{FF2B5EF4-FFF2-40B4-BE49-F238E27FC236}">
                    <a16:creationId xmlns:a16="http://schemas.microsoft.com/office/drawing/2014/main" id="{F7B6029D-24F1-4938-AADD-2FC19A35AD24}"/>
                  </a:ext>
                </a:extLst>
              </p:cNvPr>
              <p:cNvSpPr>
                <a:spLocks noChangeArrowheads="1"/>
              </p:cNvSpPr>
              <p:nvPr/>
            </p:nvSpPr>
            <p:spPr bwMode="auto">
              <a:xfrm>
                <a:off x="10727416"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3" name="Rectangle 536">
                <a:extLst>
                  <a:ext uri="{FF2B5EF4-FFF2-40B4-BE49-F238E27FC236}">
                    <a16:creationId xmlns:a16="http://schemas.microsoft.com/office/drawing/2014/main" id="{81679B4B-CDB9-46E4-B870-DEC527D62E20}"/>
                  </a:ext>
                </a:extLst>
              </p:cNvPr>
              <p:cNvSpPr>
                <a:spLocks noChangeArrowheads="1"/>
              </p:cNvSpPr>
              <p:nvPr/>
            </p:nvSpPr>
            <p:spPr bwMode="auto">
              <a:xfrm>
                <a:off x="10738732"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4" name="Oval 537">
                <a:extLst>
                  <a:ext uri="{FF2B5EF4-FFF2-40B4-BE49-F238E27FC236}">
                    <a16:creationId xmlns:a16="http://schemas.microsoft.com/office/drawing/2014/main" id="{CC3F3354-CE3A-49A1-AFA1-702FECCBFAE1}"/>
                  </a:ext>
                </a:extLst>
              </p:cNvPr>
              <p:cNvSpPr>
                <a:spLocks noChangeArrowheads="1"/>
              </p:cNvSpPr>
              <p:nvPr/>
            </p:nvSpPr>
            <p:spPr bwMode="auto">
              <a:xfrm>
                <a:off x="11070133" y="4076650"/>
                <a:ext cx="17783"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5" name="Rectangle 538">
                <a:extLst>
                  <a:ext uri="{FF2B5EF4-FFF2-40B4-BE49-F238E27FC236}">
                    <a16:creationId xmlns:a16="http://schemas.microsoft.com/office/drawing/2014/main" id="{9981838B-DD98-4F44-BABD-B8DBC0C26A70}"/>
                  </a:ext>
                </a:extLst>
              </p:cNvPr>
              <p:cNvSpPr>
                <a:spLocks noChangeArrowheads="1"/>
              </p:cNvSpPr>
              <p:nvPr/>
            </p:nvSpPr>
            <p:spPr bwMode="auto">
              <a:xfrm>
                <a:off x="10674068" y="4134232"/>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6" name="Rectangle 539">
                <a:extLst>
                  <a:ext uri="{FF2B5EF4-FFF2-40B4-BE49-F238E27FC236}">
                    <a16:creationId xmlns:a16="http://schemas.microsoft.com/office/drawing/2014/main" id="{76E5A421-217F-44E3-814F-B3B11449AE37}"/>
                  </a:ext>
                </a:extLst>
              </p:cNvPr>
              <p:cNvSpPr>
                <a:spLocks noChangeArrowheads="1"/>
              </p:cNvSpPr>
              <p:nvPr/>
            </p:nvSpPr>
            <p:spPr bwMode="auto">
              <a:xfrm>
                <a:off x="10685384"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7" name="Rectangle 540">
                <a:extLst>
                  <a:ext uri="{FF2B5EF4-FFF2-40B4-BE49-F238E27FC236}">
                    <a16:creationId xmlns:a16="http://schemas.microsoft.com/office/drawing/2014/main" id="{6B642FD3-93FF-4524-80E1-16B55F0AF9BE}"/>
                  </a:ext>
                </a:extLst>
              </p:cNvPr>
              <p:cNvSpPr>
                <a:spLocks noChangeArrowheads="1"/>
              </p:cNvSpPr>
              <p:nvPr/>
            </p:nvSpPr>
            <p:spPr bwMode="auto">
              <a:xfrm>
                <a:off x="10695083"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8" name="Rectangle 541">
                <a:extLst>
                  <a:ext uri="{FF2B5EF4-FFF2-40B4-BE49-F238E27FC236}">
                    <a16:creationId xmlns:a16="http://schemas.microsoft.com/office/drawing/2014/main" id="{60C728AB-FDED-4F73-8FC1-0FE7A52F4E63}"/>
                  </a:ext>
                </a:extLst>
              </p:cNvPr>
              <p:cNvSpPr>
                <a:spLocks noChangeArrowheads="1"/>
              </p:cNvSpPr>
              <p:nvPr/>
            </p:nvSpPr>
            <p:spPr bwMode="auto">
              <a:xfrm>
                <a:off x="10706400"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9" name="Rectangle 542">
                <a:extLst>
                  <a:ext uri="{FF2B5EF4-FFF2-40B4-BE49-F238E27FC236}">
                    <a16:creationId xmlns:a16="http://schemas.microsoft.com/office/drawing/2014/main" id="{E08B3BE9-7F52-4838-ADDC-C4E204B33943}"/>
                  </a:ext>
                </a:extLst>
              </p:cNvPr>
              <p:cNvSpPr>
                <a:spLocks noChangeArrowheads="1"/>
              </p:cNvSpPr>
              <p:nvPr/>
            </p:nvSpPr>
            <p:spPr bwMode="auto">
              <a:xfrm>
                <a:off x="10716099"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0" name="Rectangle 543">
                <a:extLst>
                  <a:ext uri="{FF2B5EF4-FFF2-40B4-BE49-F238E27FC236}">
                    <a16:creationId xmlns:a16="http://schemas.microsoft.com/office/drawing/2014/main" id="{E7AF2C91-304B-4A48-9B27-6C0B53A4FEA2}"/>
                  </a:ext>
                </a:extLst>
              </p:cNvPr>
              <p:cNvSpPr>
                <a:spLocks noChangeArrowheads="1"/>
              </p:cNvSpPr>
              <p:nvPr/>
            </p:nvSpPr>
            <p:spPr bwMode="auto">
              <a:xfrm>
                <a:off x="10727416"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1" name="Rectangle 544">
                <a:extLst>
                  <a:ext uri="{FF2B5EF4-FFF2-40B4-BE49-F238E27FC236}">
                    <a16:creationId xmlns:a16="http://schemas.microsoft.com/office/drawing/2014/main" id="{7E9F6D0A-7185-41E6-BA5A-C8CEB2984336}"/>
                  </a:ext>
                </a:extLst>
              </p:cNvPr>
              <p:cNvSpPr>
                <a:spLocks noChangeArrowheads="1"/>
              </p:cNvSpPr>
              <p:nvPr/>
            </p:nvSpPr>
            <p:spPr bwMode="auto">
              <a:xfrm>
                <a:off x="10738732"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2" name="Oval 545">
                <a:extLst>
                  <a:ext uri="{FF2B5EF4-FFF2-40B4-BE49-F238E27FC236}">
                    <a16:creationId xmlns:a16="http://schemas.microsoft.com/office/drawing/2014/main" id="{C85D71AD-CB67-4549-9B99-F5624A7ECE70}"/>
                  </a:ext>
                </a:extLst>
              </p:cNvPr>
              <p:cNvSpPr>
                <a:spLocks noChangeArrowheads="1"/>
              </p:cNvSpPr>
              <p:nvPr/>
            </p:nvSpPr>
            <p:spPr bwMode="auto">
              <a:xfrm>
                <a:off x="11070133" y="4157577"/>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3" name="Rectangle 546">
                <a:extLst>
                  <a:ext uri="{FF2B5EF4-FFF2-40B4-BE49-F238E27FC236}">
                    <a16:creationId xmlns:a16="http://schemas.microsoft.com/office/drawing/2014/main" id="{BF76AF17-F488-4823-BA90-A265BD203285}"/>
                  </a:ext>
                </a:extLst>
              </p:cNvPr>
              <p:cNvSpPr>
                <a:spLocks noChangeArrowheads="1"/>
              </p:cNvSpPr>
              <p:nvPr/>
            </p:nvSpPr>
            <p:spPr bwMode="auto">
              <a:xfrm>
                <a:off x="10674068" y="421671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4" name="Rectangle 547">
                <a:extLst>
                  <a:ext uri="{FF2B5EF4-FFF2-40B4-BE49-F238E27FC236}">
                    <a16:creationId xmlns:a16="http://schemas.microsoft.com/office/drawing/2014/main" id="{C2FBAF82-A9FE-412D-AF0D-E0D1A0DD9203}"/>
                  </a:ext>
                </a:extLst>
              </p:cNvPr>
              <p:cNvSpPr>
                <a:spLocks noChangeArrowheads="1"/>
              </p:cNvSpPr>
              <p:nvPr/>
            </p:nvSpPr>
            <p:spPr bwMode="auto">
              <a:xfrm>
                <a:off x="10685384"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5" name="Rectangle 548">
                <a:extLst>
                  <a:ext uri="{FF2B5EF4-FFF2-40B4-BE49-F238E27FC236}">
                    <a16:creationId xmlns:a16="http://schemas.microsoft.com/office/drawing/2014/main" id="{06A86182-050E-49C4-AEC4-1E374AB38675}"/>
                  </a:ext>
                </a:extLst>
              </p:cNvPr>
              <p:cNvSpPr>
                <a:spLocks noChangeArrowheads="1"/>
              </p:cNvSpPr>
              <p:nvPr/>
            </p:nvSpPr>
            <p:spPr bwMode="auto">
              <a:xfrm>
                <a:off x="10695083"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6" name="Rectangle 549">
                <a:extLst>
                  <a:ext uri="{FF2B5EF4-FFF2-40B4-BE49-F238E27FC236}">
                    <a16:creationId xmlns:a16="http://schemas.microsoft.com/office/drawing/2014/main" id="{BFD63D01-2902-4136-8405-AB7BF4044849}"/>
                  </a:ext>
                </a:extLst>
              </p:cNvPr>
              <p:cNvSpPr>
                <a:spLocks noChangeArrowheads="1"/>
              </p:cNvSpPr>
              <p:nvPr/>
            </p:nvSpPr>
            <p:spPr bwMode="auto">
              <a:xfrm>
                <a:off x="10706400"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7" name="Rectangle 550">
                <a:extLst>
                  <a:ext uri="{FF2B5EF4-FFF2-40B4-BE49-F238E27FC236}">
                    <a16:creationId xmlns:a16="http://schemas.microsoft.com/office/drawing/2014/main" id="{436AB52D-CDD6-4738-929C-8C94B9ED7795}"/>
                  </a:ext>
                </a:extLst>
              </p:cNvPr>
              <p:cNvSpPr>
                <a:spLocks noChangeArrowheads="1"/>
              </p:cNvSpPr>
              <p:nvPr/>
            </p:nvSpPr>
            <p:spPr bwMode="auto">
              <a:xfrm>
                <a:off x="10716099"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8" name="Rectangle 551">
                <a:extLst>
                  <a:ext uri="{FF2B5EF4-FFF2-40B4-BE49-F238E27FC236}">
                    <a16:creationId xmlns:a16="http://schemas.microsoft.com/office/drawing/2014/main" id="{F8D9C571-1046-417F-A28C-EB0ABEF65B3E}"/>
                  </a:ext>
                </a:extLst>
              </p:cNvPr>
              <p:cNvSpPr>
                <a:spLocks noChangeArrowheads="1"/>
              </p:cNvSpPr>
              <p:nvPr/>
            </p:nvSpPr>
            <p:spPr bwMode="auto">
              <a:xfrm>
                <a:off x="10727416"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9" name="Rectangle 552">
                <a:extLst>
                  <a:ext uri="{FF2B5EF4-FFF2-40B4-BE49-F238E27FC236}">
                    <a16:creationId xmlns:a16="http://schemas.microsoft.com/office/drawing/2014/main" id="{FA61ABA3-8DE6-412A-96EC-96C60BDAACB0}"/>
                  </a:ext>
                </a:extLst>
              </p:cNvPr>
              <p:cNvSpPr>
                <a:spLocks noChangeArrowheads="1"/>
              </p:cNvSpPr>
              <p:nvPr/>
            </p:nvSpPr>
            <p:spPr bwMode="auto">
              <a:xfrm>
                <a:off x="10738732"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0" name="Oval 553">
                <a:extLst>
                  <a:ext uri="{FF2B5EF4-FFF2-40B4-BE49-F238E27FC236}">
                    <a16:creationId xmlns:a16="http://schemas.microsoft.com/office/drawing/2014/main" id="{123535E8-94D4-46CA-AF8A-04C87D9E9D10}"/>
                  </a:ext>
                </a:extLst>
              </p:cNvPr>
              <p:cNvSpPr>
                <a:spLocks noChangeArrowheads="1"/>
              </p:cNvSpPr>
              <p:nvPr/>
            </p:nvSpPr>
            <p:spPr bwMode="auto">
              <a:xfrm>
                <a:off x="11070133" y="4241618"/>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1" name="Rectangle 554">
                <a:extLst>
                  <a:ext uri="{FF2B5EF4-FFF2-40B4-BE49-F238E27FC236}">
                    <a16:creationId xmlns:a16="http://schemas.microsoft.com/office/drawing/2014/main" id="{7DF7792E-D5A5-4A08-8639-B4AFAD114931}"/>
                  </a:ext>
                </a:extLst>
              </p:cNvPr>
              <p:cNvSpPr>
                <a:spLocks noChangeArrowheads="1"/>
              </p:cNvSpPr>
              <p:nvPr/>
            </p:nvSpPr>
            <p:spPr bwMode="auto">
              <a:xfrm>
                <a:off x="10674068" y="429764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2" name="Rectangle 555">
                <a:extLst>
                  <a:ext uri="{FF2B5EF4-FFF2-40B4-BE49-F238E27FC236}">
                    <a16:creationId xmlns:a16="http://schemas.microsoft.com/office/drawing/2014/main" id="{EEE6A3CE-06DB-4E71-811D-09DF11C4D6A8}"/>
                  </a:ext>
                </a:extLst>
              </p:cNvPr>
              <p:cNvSpPr>
                <a:spLocks noChangeArrowheads="1"/>
              </p:cNvSpPr>
              <p:nvPr/>
            </p:nvSpPr>
            <p:spPr bwMode="auto">
              <a:xfrm>
                <a:off x="10685384"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3" name="Rectangle 556">
                <a:extLst>
                  <a:ext uri="{FF2B5EF4-FFF2-40B4-BE49-F238E27FC236}">
                    <a16:creationId xmlns:a16="http://schemas.microsoft.com/office/drawing/2014/main" id="{EAAF5139-3E4D-404A-AD37-CF039B2CD245}"/>
                  </a:ext>
                </a:extLst>
              </p:cNvPr>
              <p:cNvSpPr>
                <a:spLocks noChangeArrowheads="1"/>
              </p:cNvSpPr>
              <p:nvPr/>
            </p:nvSpPr>
            <p:spPr bwMode="auto">
              <a:xfrm>
                <a:off x="10695083" y="4311650"/>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4" name="Rectangle 557">
                <a:extLst>
                  <a:ext uri="{FF2B5EF4-FFF2-40B4-BE49-F238E27FC236}">
                    <a16:creationId xmlns:a16="http://schemas.microsoft.com/office/drawing/2014/main" id="{2AA042D5-EEF8-403C-BE2D-7D29161F4237}"/>
                  </a:ext>
                </a:extLst>
              </p:cNvPr>
              <p:cNvSpPr>
                <a:spLocks noChangeArrowheads="1"/>
              </p:cNvSpPr>
              <p:nvPr/>
            </p:nvSpPr>
            <p:spPr bwMode="auto">
              <a:xfrm>
                <a:off x="10706400"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5" name="Rectangle 558">
                <a:extLst>
                  <a:ext uri="{FF2B5EF4-FFF2-40B4-BE49-F238E27FC236}">
                    <a16:creationId xmlns:a16="http://schemas.microsoft.com/office/drawing/2014/main" id="{18564534-069F-4D80-9277-807430597BE6}"/>
                  </a:ext>
                </a:extLst>
              </p:cNvPr>
              <p:cNvSpPr>
                <a:spLocks noChangeArrowheads="1"/>
              </p:cNvSpPr>
              <p:nvPr/>
            </p:nvSpPr>
            <p:spPr bwMode="auto">
              <a:xfrm>
                <a:off x="10716099" y="4311650"/>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6" name="Rectangle 559">
                <a:extLst>
                  <a:ext uri="{FF2B5EF4-FFF2-40B4-BE49-F238E27FC236}">
                    <a16:creationId xmlns:a16="http://schemas.microsoft.com/office/drawing/2014/main" id="{479128C7-C858-437C-BAB1-CB986973395D}"/>
                  </a:ext>
                </a:extLst>
              </p:cNvPr>
              <p:cNvSpPr>
                <a:spLocks noChangeArrowheads="1"/>
              </p:cNvSpPr>
              <p:nvPr/>
            </p:nvSpPr>
            <p:spPr bwMode="auto">
              <a:xfrm>
                <a:off x="10727416"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7" name="Rectangle 560">
                <a:extLst>
                  <a:ext uri="{FF2B5EF4-FFF2-40B4-BE49-F238E27FC236}">
                    <a16:creationId xmlns:a16="http://schemas.microsoft.com/office/drawing/2014/main" id="{992CF5FC-BE48-455A-BDB6-2B334DFEA97D}"/>
                  </a:ext>
                </a:extLst>
              </p:cNvPr>
              <p:cNvSpPr>
                <a:spLocks noChangeArrowheads="1"/>
              </p:cNvSpPr>
              <p:nvPr/>
            </p:nvSpPr>
            <p:spPr bwMode="auto">
              <a:xfrm>
                <a:off x="10738732"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8" name="Oval 561">
                <a:extLst>
                  <a:ext uri="{FF2B5EF4-FFF2-40B4-BE49-F238E27FC236}">
                    <a16:creationId xmlns:a16="http://schemas.microsoft.com/office/drawing/2014/main" id="{1301FA7A-40DF-4D8D-B172-AB3951722A15}"/>
                  </a:ext>
                </a:extLst>
              </p:cNvPr>
              <p:cNvSpPr>
                <a:spLocks noChangeArrowheads="1"/>
              </p:cNvSpPr>
              <p:nvPr/>
            </p:nvSpPr>
            <p:spPr bwMode="auto">
              <a:xfrm>
                <a:off x="11070133" y="4324101"/>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9" name="Rectangle 562">
                <a:extLst>
                  <a:ext uri="{FF2B5EF4-FFF2-40B4-BE49-F238E27FC236}">
                    <a16:creationId xmlns:a16="http://schemas.microsoft.com/office/drawing/2014/main" id="{79565AE9-BE56-46AB-A10D-CB5288C9605C}"/>
                  </a:ext>
                </a:extLst>
              </p:cNvPr>
              <p:cNvSpPr>
                <a:spLocks noChangeArrowheads="1"/>
              </p:cNvSpPr>
              <p:nvPr/>
            </p:nvSpPr>
            <p:spPr bwMode="auto">
              <a:xfrm>
                <a:off x="10674068" y="438168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0" name="Rectangle 563">
                <a:extLst>
                  <a:ext uri="{FF2B5EF4-FFF2-40B4-BE49-F238E27FC236}">
                    <a16:creationId xmlns:a16="http://schemas.microsoft.com/office/drawing/2014/main" id="{A7E9335E-17FD-40E5-979B-DC3EDE91FB61}"/>
                  </a:ext>
                </a:extLst>
              </p:cNvPr>
              <p:cNvSpPr>
                <a:spLocks noChangeArrowheads="1"/>
              </p:cNvSpPr>
              <p:nvPr/>
            </p:nvSpPr>
            <p:spPr bwMode="auto">
              <a:xfrm>
                <a:off x="10685384"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1" name="Rectangle 564">
                <a:extLst>
                  <a:ext uri="{FF2B5EF4-FFF2-40B4-BE49-F238E27FC236}">
                    <a16:creationId xmlns:a16="http://schemas.microsoft.com/office/drawing/2014/main" id="{6A12D6E9-EF61-4EBC-840F-EB6C04BECCCB}"/>
                  </a:ext>
                </a:extLst>
              </p:cNvPr>
              <p:cNvSpPr>
                <a:spLocks noChangeArrowheads="1"/>
              </p:cNvSpPr>
              <p:nvPr/>
            </p:nvSpPr>
            <p:spPr bwMode="auto">
              <a:xfrm>
                <a:off x="10695083" y="439257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2" name="Rectangle 565">
                <a:extLst>
                  <a:ext uri="{FF2B5EF4-FFF2-40B4-BE49-F238E27FC236}">
                    <a16:creationId xmlns:a16="http://schemas.microsoft.com/office/drawing/2014/main" id="{95E6B87E-E76D-4607-B498-712DAD3A1FE0}"/>
                  </a:ext>
                </a:extLst>
              </p:cNvPr>
              <p:cNvSpPr>
                <a:spLocks noChangeArrowheads="1"/>
              </p:cNvSpPr>
              <p:nvPr/>
            </p:nvSpPr>
            <p:spPr bwMode="auto">
              <a:xfrm>
                <a:off x="10706400"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3" name="Rectangle 566">
                <a:extLst>
                  <a:ext uri="{FF2B5EF4-FFF2-40B4-BE49-F238E27FC236}">
                    <a16:creationId xmlns:a16="http://schemas.microsoft.com/office/drawing/2014/main" id="{72B248E8-2A7F-406F-A086-7C46A6D2B93F}"/>
                  </a:ext>
                </a:extLst>
              </p:cNvPr>
              <p:cNvSpPr>
                <a:spLocks noChangeArrowheads="1"/>
              </p:cNvSpPr>
              <p:nvPr/>
            </p:nvSpPr>
            <p:spPr bwMode="auto">
              <a:xfrm>
                <a:off x="10716099" y="439257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4" name="Rectangle 567">
                <a:extLst>
                  <a:ext uri="{FF2B5EF4-FFF2-40B4-BE49-F238E27FC236}">
                    <a16:creationId xmlns:a16="http://schemas.microsoft.com/office/drawing/2014/main" id="{AA342218-C216-4632-AE0E-9382E830EFF6}"/>
                  </a:ext>
                </a:extLst>
              </p:cNvPr>
              <p:cNvSpPr>
                <a:spLocks noChangeArrowheads="1"/>
              </p:cNvSpPr>
              <p:nvPr/>
            </p:nvSpPr>
            <p:spPr bwMode="auto">
              <a:xfrm>
                <a:off x="10727416"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5" name="Rectangle 568">
                <a:extLst>
                  <a:ext uri="{FF2B5EF4-FFF2-40B4-BE49-F238E27FC236}">
                    <a16:creationId xmlns:a16="http://schemas.microsoft.com/office/drawing/2014/main" id="{29F8008C-D0FF-470D-B32C-F56F9BAD27A2}"/>
                  </a:ext>
                </a:extLst>
              </p:cNvPr>
              <p:cNvSpPr>
                <a:spLocks noChangeArrowheads="1"/>
              </p:cNvSpPr>
              <p:nvPr/>
            </p:nvSpPr>
            <p:spPr bwMode="auto">
              <a:xfrm>
                <a:off x="10738732"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6" name="Oval 569">
                <a:extLst>
                  <a:ext uri="{FF2B5EF4-FFF2-40B4-BE49-F238E27FC236}">
                    <a16:creationId xmlns:a16="http://schemas.microsoft.com/office/drawing/2014/main" id="{0166618B-83A3-487E-8647-B7DC723AFC5F}"/>
                  </a:ext>
                </a:extLst>
              </p:cNvPr>
              <p:cNvSpPr>
                <a:spLocks noChangeArrowheads="1"/>
              </p:cNvSpPr>
              <p:nvPr/>
            </p:nvSpPr>
            <p:spPr bwMode="auto">
              <a:xfrm>
                <a:off x="11070133" y="4405027"/>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7" name="Rectangle 570">
                <a:extLst>
                  <a:ext uri="{FF2B5EF4-FFF2-40B4-BE49-F238E27FC236}">
                    <a16:creationId xmlns:a16="http://schemas.microsoft.com/office/drawing/2014/main" id="{4E0025DB-9AA9-4F00-AD00-66E247873332}"/>
                  </a:ext>
                </a:extLst>
              </p:cNvPr>
              <p:cNvSpPr>
                <a:spLocks noChangeArrowheads="1"/>
              </p:cNvSpPr>
              <p:nvPr/>
            </p:nvSpPr>
            <p:spPr bwMode="auto">
              <a:xfrm>
                <a:off x="10674068" y="4464167"/>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8" name="Rectangle 571">
                <a:extLst>
                  <a:ext uri="{FF2B5EF4-FFF2-40B4-BE49-F238E27FC236}">
                    <a16:creationId xmlns:a16="http://schemas.microsoft.com/office/drawing/2014/main" id="{FE6A9A61-E17F-451D-9309-266FC082CA6A}"/>
                  </a:ext>
                </a:extLst>
              </p:cNvPr>
              <p:cNvSpPr>
                <a:spLocks noChangeArrowheads="1"/>
              </p:cNvSpPr>
              <p:nvPr/>
            </p:nvSpPr>
            <p:spPr bwMode="auto">
              <a:xfrm>
                <a:off x="10685384"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9" name="Rectangle 572">
                <a:extLst>
                  <a:ext uri="{FF2B5EF4-FFF2-40B4-BE49-F238E27FC236}">
                    <a16:creationId xmlns:a16="http://schemas.microsoft.com/office/drawing/2014/main" id="{50CF575F-74DF-4B24-BFC8-A781FAD3764D}"/>
                  </a:ext>
                </a:extLst>
              </p:cNvPr>
              <p:cNvSpPr>
                <a:spLocks noChangeArrowheads="1"/>
              </p:cNvSpPr>
              <p:nvPr/>
            </p:nvSpPr>
            <p:spPr bwMode="auto">
              <a:xfrm>
                <a:off x="10695083" y="447661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0" name="Rectangle 573">
                <a:extLst>
                  <a:ext uri="{FF2B5EF4-FFF2-40B4-BE49-F238E27FC236}">
                    <a16:creationId xmlns:a16="http://schemas.microsoft.com/office/drawing/2014/main" id="{164BFFE0-96B0-400F-AE0B-C8A3B4550EA1}"/>
                  </a:ext>
                </a:extLst>
              </p:cNvPr>
              <p:cNvSpPr>
                <a:spLocks noChangeArrowheads="1"/>
              </p:cNvSpPr>
              <p:nvPr/>
            </p:nvSpPr>
            <p:spPr bwMode="auto">
              <a:xfrm>
                <a:off x="10706400"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1" name="Rectangle 574">
                <a:extLst>
                  <a:ext uri="{FF2B5EF4-FFF2-40B4-BE49-F238E27FC236}">
                    <a16:creationId xmlns:a16="http://schemas.microsoft.com/office/drawing/2014/main" id="{9358493B-DA2B-419D-AC0B-CFFBF36AFB8E}"/>
                  </a:ext>
                </a:extLst>
              </p:cNvPr>
              <p:cNvSpPr>
                <a:spLocks noChangeArrowheads="1"/>
              </p:cNvSpPr>
              <p:nvPr/>
            </p:nvSpPr>
            <p:spPr bwMode="auto">
              <a:xfrm>
                <a:off x="10716099" y="447661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2" name="Rectangle 575">
                <a:extLst>
                  <a:ext uri="{FF2B5EF4-FFF2-40B4-BE49-F238E27FC236}">
                    <a16:creationId xmlns:a16="http://schemas.microsoft.com/office/drawing/2014/main" id="{28AC069A-05A6-48BF-BE66-B0AF5587DBBC}"/>
                  </a:ext>
                </a:extLst>
              </p:cNvPr>
              <p:cNvSpPr>
                <a:spLocks noChangeArrowheads="1"/>
              </p:cNvSpPr>
              <p:nvPr/>
            </p:nvSpPr>
            <p:spPr bwMode="auto">
              <a:xfrm>
                <a:off x="10727416"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3" name="Rectangle 576">
                <a:extLst>
                  <a:ext uri="{FF2B5EF4-FFF2-40B4-BE49-F238E27FC236}">
                    <a16:creationId xmlns:a16="http://schemas.microsoft.com/office/drawing/2014/main" id="{289A23B8-D4A0-4C3F-844F-F635DBAFF855}"/>
                  </a:ext>
                </a:extLst>
              </p:cNvPr>
              <p:cNvSpPr>
                <a:spLocks noChangeArrowheads="1"/>
              </p:cNvSpPr>
              <p:nvPr/>
            </p:nvSpPr>
            <p:spPr bwMode="auto">
              <a:xfrm>
                <a:off x="10738732"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4" name="Oval 577">
                <a:extLst>
                  <a:ext uri="{FF2B5EF4-FFF2-40B4-BE49-F238E27FC236}">
                    <a16:creationId xmlns:a16="http://schemas.microsoft.com/office/drawing/2014/main" id="{971E2D51-ED3A-4D81-976B-5604FC1F540C}"/>
                  </a:ext>
                </a:extLst>
              </p:cNvPr>
              <p:cNvSpPr>
                <a:spLocks noChangeArrowheads="1"/>
              </p:cNvSpPr>
              <p:nvPr/>
            </p:nvSpPr>
            <p:spPr bwMode="auto">
              <a:xfrm>
                <a:off x="11070133" y="4489068"/>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5" name="Rectangle 578">
                <a:extLst>
                  <a:ext uri="{FF2B5EF4-FFF2-40B4-BE49-F238E27FC236}">
                    <a16:creationId xmlns:a16="http://schemas.microsoft.com/office/drawing/2014/main" id="{43718260-2278-472E-B440-54D6D954DADD}"/>
                  </a:ext>
                </a:extLst>
              </p:cNvPr>
              <p:cNvSpPr>
                <a:spLocks noChangeArrowheads="1"/>
              </p:cNvSpPr>
              <p:nvPr/>
            </p:nvSpPr>
            <p:spPr bwMode="auto">
              <a:xfrm>
                <a:off x="10674068" y="45450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6" name="Rectangle 579">
                <a:extLst>
                  <a:ext uri="{FF2B5EF4-FFF2-40B4-BE49-F238E27FC236}">
                    <a16:creationId xmlns:a16="http://schemas.microsoft.com/office/drawing/2014/main" id="{D640E54A-7AE6-4C19-9B1B-39AD9E47F42B}"/>
                  </a:ext>
                </a:extLst>
              </p:cNvPr>
              <p:cNvSpPr>
                <a:spLocks noChangeArrowheads="1"/>
              </p:cNvSpPr>
              <p:nvPr/>
            </p:nvSpPr>
            <p:spPr bwMode="auto">
              <a:xfrm>
                <a:off x="10685384"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7" name="Rectangle 580">
                <a:extLst>
                  <a:ext uri="{FF2B5EF4-FFF2-40B4-BE49-F238E27FC236}">
                    <a16:creationId xmlns:a16="http://schemas.microsoft.com/office/drawing/2014/main" id="{8217C9ED-B164-4B4C-9E50-8FD4742872EF}"/>
                  </a:ext>
                </a:extLst>
              </p:cNvPr>
              <p:cNvSpPr>
                <a:spLocks noChangeArrowheads="1"/>
              </p:cNvSpPr>
              <p:nvPr/>
            </p:nvSpPr>
            <p:spPr bwMode="auto">
              <a:xfrm>
                <a:off x="10695083"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8" name="Rectangle 581">
                <a:extLst>
                  <a:ext uri="{FF2B5EF4-FFF2-40B4-BE49-F238E27FC236}">
                    <a16:creationId xmlns:a16="http://schemas.microsoft.com/office/drawing/2014/main" id="{93C8692F-9A43-4E39-A140-743A769F7E9D}"/>
                  </a:ext>
                </a:extLst>
              </p:cNvPr>
              <p:cNvSpPr>
                <a:spLocks noChangeArrowheads="1"/>
              </p:cNvSpPr>
              <p:nvPr/>
            </p:nvSpPr>
            <p:spPr bwMode="auto">
              <a:xfrm>
                <a:off x="10706400"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9" name="Rectangle 582">
                <a:extLst>
                  <a:ext uri="{FF2B5EF4-FFF2-40B4-BE49-F238E27FC236}">
                    <a16:creationId xmlns:a16="http://schemas.microsoft.com/office/drawing/2014/main" id="{019E3675-DCA1-4B4C-9009-763036AE1769}"/>
                  </a:ext>
                </a:extLst>
              </p:cNvPr>
              <p:cNvSpPr>
                <a:spLocks noChangeArrowheads="1"/>
              </p:cNvSpPr>
              <p:nvPr/>
            </p:nvSpPr>
            <p:spPr bwMode="auto">
              <a:xfrm>
                <a:off x="10716099"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0" name="Rectangle 583">
                <a:extLst>
                  <a:ext uri="{FF2B5EF4-FFF2-40B4-BE49-F238E27FC236}">
                    <a16:creationId xmlns:a16="http://schemas.microsoft.com/office/drawing/2014/main" id="{F9EA14E6-9F2E-4D91-B033-93A37C85CAD7}"/>
                  </a:ext>
                </a:extLst>
              </p:cNvPr>
              <p:cNvSpPr>
                <a:spLocks noChangeArrowheads="1"/>
              </p:cNvSpPr>
              <p:nvPr/>
            </p:nvSpPr>
            <p:spPr bwMode="auto">
              <a:xfrm>
                <a:off x="10727416"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1" name="Rectangle 584">
                <a:extLst>
                  <a:ext uri="{FF2B5EF4-FFF2-40B4-BE49-F238E27FC236}">
                    <a16:creationId xmlns:a16="http://schemas.microsoft.com/office/drawing/2014/main" id="{3847557A-A2C3-4E79-94D2-CDD743F1CEDE}"/>
                  </a:ext>
                </a:extLst>
              </p:cNvPr>
              <p:cNvSpPr>
                <a:spLocks noChangeArrowheads="1"/>
              </p:cNvSpPr>
              <p:nvPr/>
            </p:nvSpPr>
            <p:spPr bwMode="auto">
              <a:xfrm>
                <a:off x="10738732"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2" name="Oval 585">
                <a:extLst>
                  <a:ext uri="{FF2B5EF4-FFF2-40B4-BE49-F238E27FC236}">
                    <a16:creationId xmlns:a16="http://schemas.microsoft.com/office/drawing/2014/main" id="{74C8C38F-B1C9-4067-A49F-3F4A7FB299A3}"/>
                  </a:ext>
                </a:extLst>
              </p:cNvPr>
              <p:cNvSpPr>
                <a:spLocks noChangeArrowheads="1"/>
              </p:cNvSpPr>
              <p:nvPr/>
            </p:nvSpPr>
            <p:spPr bwMode="auto">
              <a:xfrm>
                <a:off x="11070133" y="4571552"/>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3" name="Rectangle 586">
                <a:extLst>
                  <a:ext uri="{FF2B5EF4-FFF2-40B4-BE49-F238E27FC236}">
                    <a16:creationId xmlns:a16="http://schemas.microsoft.com/office/drawing/2014/main" id="{4306659F-3302-480E-BCFF-C20931DDE6A4}"/>
                  </a:ext>
                </a:extLst>
              </p:cNvPr>
              <p:cNvSpPr>
                <a:spLocks noChangeArrowheads="1"/>
              </p:cNvSpPr>
              <p:nvPr/>
            </p:nvSpPr>
            <p:spPr bwMode="auto">
              <a:xfrm>
                <a:off x="10674068" y="4630690"/>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4" name="Rectangle 587">
                <a:extLst>
                  <a:ext uri="{FF2B5EF4-FFF2-40B4-BE49-F238E27FC236}">
                    <a16:creationId xmlns:a16="http://schemas.microsoft.com/office/drawing/2014/main" id="{08F4D2C3-A5C8-4AB7-98EA-822AE5C28F52}"/>
                  </a:ext>
                </a:extLst>
              </p:cNvPr>
              <p:cNvSpPr>
                <a:spLocks noChangeArrowheads="1"/>
              </p:cNvSpPr>
              <p:nvPr/>
            </p:nvSpPr>
            <p:spPr bwMode="auto">
              <a:xfrm>
                <a:off x="10685384"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5" name="Rectangle 588">
                <a:extLst>
                  <a:ext uri="{FF2B5EF4-FFF2-40B4-BE49-F238E27FC236}">
                    <a16:creationId xmlns:a16="http://schemas.microsoft.com/office/drawing/2014/main" id="{71612DEC-A68D-4E8D-AF13-7EF4B5ED7981}"/>
                  </a:ext>
                </a:extLst>
              </p:cNvPr>
              <p:cNvSpPr>
                <a:spLocks noChangeArrowheads="1"/>
              </p:cNvSpPr>
              <p:nvPr/>
            </p:nvSpPr>
            <p:spPr bwMode="auto">
              <a:xfrm>
                <a:off x="10695083"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6" name="Rectangle 589">
                <a:extLst>
                  <a:ext uri="{FF2B5EF4-FFF2-40B4-BE49-F238E27FC236}">
                    <a16:creationId xmlns:a16="http://schemas.microsoft.com/office/drawing/2014/main" id="{0BAC2586-2884-4007-92E5-D888E60E8F2B}"/>
                  </a:ext>
                </a:extLst>
              </p:cNvPr>
              <p:cNvSpPr>
                <a:spLocks noChangeArrowheads="1"/>
              </p:cNvSpPr>
              <p:nvPr/>
            </p:nvSpPr>
            <p:spPr bwMode="auto">
              <a:xfrm>
                <a:off x="10706400"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7" name="Rectangle 590">
                <a:extLst>
                  <a:ext uri="{FF2B5EF4-FFF2-40B4-BE49-F238E27FC236}">
                    <a16:creationId xmlns:a16="http://schemas.microsoft.com/office/drawing/2014/main" id="{BBD62E56-876D-4D56-B3DC-B39C105515BB}"/>
                  </a:ext>
                </a:extLst>
              </p:cNvPr>
              <p:cNvSpPr>
                <a:spLocks noChangeArrowheads="1"/>
              </p:cNvSpPr>
              <p:nvPr/>
            </p:nvSpPr>
            <p:spPr bwMode="auto">
              <a:xfrm>
                <a:off x="10716099"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8" name="Rectangle 591">
                <a:extLst>
                  <a:ext uri="{FF2B5EF4-FFF2-40B4-BE49-F238E27FC236}">
                    <a16:creationId xmlns:a16="http://schemas.microsoft.com/office/drawing/2014/main" id="{B67EDE38-31A3-4A9D-8821-C4315560622F}"/>
                  </a:ext>
                </a:extLst>
              </p:cNvPr>
              <p:cNvSpPr>
                <a:spLocks noChangeArrowheads="1"/>
              </p:cNvSpPr>
              <p:nvPr/>
            </p:nvSpPr>
            <p:spPr bwMode="auto">
              <a:xfrm>
                <a:off x="10727416"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9" name="Rectangle 592">
                <a:extLst>
                  <a:ext uri="{FF2B5EF4-FFF2-40B4-BE49-F238E27FC236}">
                    <a16:creationId xmlns:a16="http://schemas.microsoft.com/office/drawing/2014/main" id="{4CF61D0A-32FE-4C5D-92EC-CCF5A410B3BD}"/>
                  </a:ext>
                </a:extLst>
              </p:cNvPr>
              <p:cNvSpPr>
                <a:spLocks noChangeArrowheads="1"/>
              </p:cNvSpPr>
              <p:nvPr/>
            </p:nvSpPr>
            <p:spPr bwMode="auto">
              <a:xfrm>
                <a:off x="10738732"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0" name="Oval 593">
                <a:extLst>
                  <a:ext uri="{FF2B5EF4-FFF2-40B4-BE49-F238E27FC236}">
                    <a16:creationId xmlns:a16="http://schemas.microsoft.com/office/drawing/2014/main" id="{EA2D44FF-8082-480F-972E-59AA270D8E66}"/>
                  </a:ext>
                </a:extLst>
              </p:cNvPr>
              <p:cNvSpPr>
                <a:spLocks noChangeArrowheads="1"/>
              </p:cNvSpPr>
              <p:nvPr/>
            </p:nvSpPr>
            <p:spPr bwMode="auto">
              <a:xfrm>
                <a:off x="11070133" y="4652478"/>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1" name="Oval 594">
                <a:extLst>
                  <a:ext uri="{FF2B5EF4-FFF2-40B4-BE49-F238E27FC236}">
                    <a16:creationId xmlns:a16="http://schemas.microsoft.com/office/drawing/2014/main" id="{0257E625-9932-4006-BAF6-A2F40399FD5E}"/>
                  </a:ext>
                </a:extLst>
              </p:cNvPr>
              <p:cNvSpPr>
                <a:spLocks noChangeArrowheads="1"/>
              </p:cNvSpPr>
              <p:nvPr/>
            </p:nvSpPr>
            <p:spPr bwMode="auto">
              <a:xfrm>
                <a:off x="10693466" y="4747412"/>
                <a:ext cx="59814"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2" name="Oval 595">
                <a:extLst>
                  <a:ext uri="{FF2B5EF4-FFF2-40B4-BE49-F238E27FC236}">
                    <a16:creationId xmlns:a16="http://schemas.microsoft.com/office/drawing/2014/main" id="{722B8F54-2413-4146-B9FC-FB677A97D94C}"/>
                  </a:ext>
                </a:extLst>
              </p:cNvPr>
              <p:cNvSpPr>
                <a:spLocks noChangeArrowheads="1"/>
              </p:cNvSpPr>
              <p:nvPr/>
            </p:nvSpPr>
            <p:spPr bwMode="auto">
              <a:xfrm>
                <a:off x="10706400" y="4762975"/>
                <a:ext cx="32332"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3" name="Oval 596">
                <a:extLst>
                  <a:ext uri="{FF2B5EF4-FFF2-40B4-BE49-F238E27FC236}">
                    <a16:creationId xmlns:a16="http://schemas.microsoft.com/office/drawing/2014/main" id="{CD4BE454-F8A1-4CF8-8B2D-02D6B733A116}"/>
                  </a:ext>
                </a:extLst>
              </p:cNvPr>
              <p:cNvSpPr>
                <a:spLocks noChangeArrowheads="1"/>
              </p:cNvSpPr>
              <p:nvPr/>
            </p:nvSpPr>
            <p:spPr bwMode="auto">
              <a:xfrm>
                <a:off x="1098930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4" name="Oval 597">
                <a:extLst>
                  <a:ext uri="{FF2B5EF4-FFF2-40B4-BE49-F238E27FC236}">
                    <a16:creationId xmlns:a16="http://schemas.microsoft.com/office/drawing/2014/main" id="{7F5E8857-82EC-4150-8C61-EDF9874261CD}"/>
                  </a:ext>
                </a:extLst>
              </p:cNvPr>
              <p:cNvSpPr>
                <a:spLocks noChangeArrowheads="1"/>
              </p:cNvSpPr>
              <p:nvPr/>
            </p:nvSpPr>
            <p:spPr bwMode="auto">
              <a:xfrm>
                <a:off x="11000620"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5" name="Oval 598">
                <a:extLst>
                  <a:ext uri="{FF2B5EF4-FFF2-40B4-BE49-F238E27FC236}">
                    <a16:creationId xmlns:a16="http://schemas.microsoft.com/office/drawing/2014/main" id="{AA8FE412-015D-491C-A69F-E9024A7A64F8}"/>
                  </a:ext>
                </a:extLst>
              </p:cNvPr>
              <p:cNvSpPr>
                <a:spLocks noChangeArrowheads="1"/>
              </p:cNvSpPr>
              <p:nvPr/>
            </p:nvSpPr>
            <p:spPr bwMode="auto">
              <a:xfrm>
                <a:off x="1101355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6" name="Oval 599">
                <a:extLst>
                  <a:ext uri="{FF2B5EF4-FFF2-40B4-BE49-F238E27FC236}">
                    <a16:creationId xmlns:a16="http://schemas.microsoft.com/office/drawing/2014/main" id="{0DDE7A83-AFA1-4E0C-8954-E6BE92A98358}"/>
                  </a:ext>
                </a:extLst>
              </p:cNvPr>
              <p:cNvSpPr>
                <a:spLocks noChangeArrowheads="1"/>
              </p:cNvSpPr>
              <p:nvPr/>
            </p:nvSpPr>
            <p:spPr bwMode="auto">
              <a:xfrm>
                <a:off x="11026486" y="4739631"/>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7" name="Oval 600">
                <a:extLst>
                  <a:ext uri="{FF2B5EF4-FFF2-40B4-BE49-F238E27FC236}">
                    <a16:creationId xmlns:a16="http://schemas.microsoft.com/office/drawing/2014/main" id="{5D5F5714-3616-4BCD-8BE2-CF445A546E34}"/>
                  </a:ext>
                </a:extLst>
              </p:cNvPr>
              <p:cNvSpPr>
                <a:spLocks noChangeArrowheads="1"/>
              </p:cNvSpPr>
              <p:nvPr/>
            </p:nvSpPr>
            <p:spPr bwMode="auto">
              <a:xfrm>
                <a:off x="11037801"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8" name="Oval 601">
                <a:extLst>
                  <a:ext uri="{FF2B5EF4-FFF2-40B4-BE49-F238E27FC236}">
                    <a16:creationId xmlns:a16="http://schemas.microsoft.com/office/drawing/2014/main" id="{2FCC7BFD-CD5D-4ABC-BE0C-906344D460A0}"/>
                  </a:ext>
                </a:extLst>
              </p:cNvPr>
              <p:cNvSpPr>
                <a:spLocks noChangeArrowheads="1"/>
              </p:cNvSpPr>
              <p:nvPr/>
            </p:nvSpPr>
            <p:spPr bwMode="auto">
              <a:xfrm>
                <a:off x="1105073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9" name="Oval 602">
                <a:extLst>
                  <a:ext uri="{FF2B5EF4-FFF2-40B4-BE49-F238E27FC236}">
                    <a16:creationId xmlns:a16="http://schemas.microsoft.com/office/drawing/2014/main" id="{CDC548CC-99C2-4521-8769-CA2C7DBFD644}"/>
                  </a:ext>
                </a:extLst>
              </p:cNvPr>
              <p:cNvSpPr>
                <a:spLocks noChangeArrowheads="1"/>
              </p:cNvSpPr>
              <p:nvPr/>
            </p:nvSpPr>
            <p:spPr bwMode="auto">
              <a:xfrm>
                <a:off x="11062051"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0" name="Oval 603">
                <a:extLst>
                  <a:ext uri="{FF2B5EF4-FFF2-40B4-BE49-F238E27FC236}">
                    <a16:creationId xmlns:a16="http://schemas.microsoft.com/office/drawing/2014/main" id="{2600A856-9E8C-487A-B088-9A1B9A3E3B58}"/>
                  </a:ext>
                </a:extLst>
              </p:cNvPr>
              <p:cNvSpPr>
                <a:spLocks noChangeArrowheads="1"/>
              </p:cNvSpPr>
              <p:nvPr/>
            </p:nvSpPr>
            <p:spPr bwMode="auto">
              <a:xfrm>
                <a:off x="1107498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1" name="Oval 604">
                <a:extLst>
                  <a:ext uri="{FF2B5EF4-FFF2-40B4-BE49-F238E27FC236}">
                    <a16:creationId xmlns:a16="http://schemas.microsoft.com/office/drawing/2014/main" id="{419F9591-6A58-4F64-80CD-53740192D04E}"/>
                  </a:ext>
                </a:extLst>
              </p:cNvPr>
              <p:cNvSpPr>
                <a:spLocks noChangeArrowheads="1"/>
              </p:cNvSpPr>
              <p:nvPr/>
            </p:nvSpPr>
            <p:spPr bwMode="auto">
              <a:xfrm>
                <a:off x="10989303"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2" name="Oval 605">
                <a:extLst>
                  <a:ext uri="{FF2B5EF4-FFF2-40B4-BE49-F238E27FC236}">
                    <a16:creationId xmlns:a16="http://schemas.microsoft.com/office/drawing/2014/main" id="{C09B1580-F2D2-410C-8C10-EF0E855B98EB}"/>
                  </a:ext>
                </a:extLst>
              </p:cNvPr>
              <p:cNvSpPr>
                <a:spLocks noChangeArrowheads="1"/>
              </p:cNvSpPr>
              <p:nvPr/>
            </p:nvSpPr>
            <p:spPr bwMode="auto">
              <a:xfrm>
                <a:off x="11000620"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3" name="Oval 606">
                <a:extLst>
                  <a:ext uri="{FF2B5EF4-FFF2-40B4-BE49-F238E27FC236}">
                    <a16:creationId xmlns:a16="http://schemas.microsoft.com/office/drawing/2014/main" id="{76773763-AFBA-4688-894C-DD4B598716E0}"/>
                  </a:ext>
                </a:extLst>
              </p:cNvPr>
              <p:cNvSpPr>
                <a:spLocks noChangeArrowheads="1"/>
              </p:cNvSpPr>
              <p:nvPr/>
            </p:nvSpPr>
            <p:spPr bwMode="auto">
              <a:xfrm>
                <a:off x="11013553"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4" name="Oval 608">
                <a:extLst>
                  <a:ext uri="{FF2B5EF4-FFF2-40B4-BE49-F238E27FC236}">
                    <a16:creationId xmlns:a16="http://schemas.microsoft.com/office/drawing/2014/main" id="{E1D78E2E-FB43-49F8-861C-18AB5412124B}"/>
                  </a:ext>
                </a:extLst>
              </p:cNvPr>
              <p:cNvSpPr>
                <a:spLocks noChangeArrowheads="1"/>
              </p:cNvSpPr>
              <p:nvPr/>
            </p:nvSpPr>
            <p:spPr bwMode="auto">
              <a:xfrm>
                <a:off x="11026485" y="47505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5" name="Oval 609">
                <a:extLst>
                  <a:ext uri="{FF2B5EF4-FFF2-40B4-BE49-F238E27FC236}">
                    <a16:creationId xmlns:a16="http://schemas.microsoft.com/office/drawing/2014/main" id="{5A1FB39D-8D9B-4F89-BAB0-7695A062518A}"/>
                  </a:ext>
                </a:extLst>
              </p:cNvPr>
              <p:cNvSpPr>
                <a:spLocks noChangeArrowheads="1"/>
              </p:cNvSpPr>
              <p:nvPr/>
            </p:nvSpPr>
            <p:spPr bwMode="auto">
              <a:xfrm>
                <a:off x="11037801"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6" name="Oval 610">
                <a:extLst>
                  <a:ext uri="{FF2B5EF4-FFF2-40B4-BE49-F238E27FC236}">
                    <a16:creationId xmlns:a16="http://schemas.microsoft.com/office/drawing/2014/main" id="{FC7E4E22-1DAF-4A00-BBDC-08D7A07F51D1}"/>
                  </a:ext>
                </a:extLst>
              </p:cNvPr>
              <p:cNvSpPr>
                <a:spLocks noChangeArrowheads="1"/>
              </p:cNvSpPr>
              <p:nvPr/>
            </p:nvSpPr>
            <p:spPr bwMode="auto">
              <a:xfrm>
                <a:off x="11050735"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7" name="Oval 611">
                <a:extLst>
                  <a:ext uri="{FF2B5EF4-FFF2-40B4-BE49-F238E27FC236}">
                    <a16:creationId xmlns:a16="http://schemas.microsoft.com/office/drawing/2014/main" id="{950377B0-701F-4011-AD9C-4C75CA9013B7}"/>
                  </a:ext>
                </a:extLst>
              </p:cNvPr>
              <p:cNvSpPr>
                <a:spLocks noChangeArrowheads="1"/>
              </p:cNvSpPr>
              <p:nvPr/>
            </p:nvSpPr>
            <p:spPr bwMode="auto">
              <a:xfrm>
                <a:off x="11062050"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8" name="Oval 612">
                <a:extLst>
                  <a:ext uri="{FF2B5EF4-FFF2-40B4-BE49-F238E27FC236}">
                    <a16:creationId xmlns:a16="http://schemas.microsoft.com/office/drawing/2014/main" id="{5D31D3A3-D96D-4069-94B3-5443D428BFBE}"/>
                  </a:ext>
                </a:extLst>
              </p:cNvPr>
              <p:cNvSpPr>
                <a:spLocks noChangeArrowheads="1"/>
              </p:cNvSpPr>
              <p:nvPr/>
            </p:nvSpPr>
            <p:spPr bwMode="auto">
              <a:xfrm>
                <a:off x="11074982"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9" name="Oval 613">
                <a:extLst>
                  <a:ext uri="{FF2B5EF4-FFF2-40B4-BE49-F238E27FC236}">
                    <a16:creationId xmlns:a16="http://schemas.microsoft.com/office/drawing/2014/main" id="{91148219-B075-4186-8F6C-E67C867B83CF}"/>
                  </a:ext>
                </a:extLst>
              </p:cNvPr>
              <p:cNvSpPr>
                <a:spLocks noChangeArrowheads="1"/>
              </p:cNvSpPr>
              <p:nvPr/>
            </p:nvSpPr>
            <p:spPr bwMode="auto">
              <a:xfrm>
                <a:off x="10989303"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0" name="Oval 614">
                <a:extLst>
                  <a:ext uri="{FF2B5EF4-FFF2-40B4-BE49-F238E27FC236}">
                    <a16:creationId xmlns:a16="http://schemas.microsoft.com/office/drawing/2014/main" id="{29F5E1CB-15AE-42CA-B605-26A9A260AE0B}"/>
                  </a:ext>
                </a:extLst>
              </p:cNvPr>
              <p:cNvSpPr>
                <a:spLocks noChangeArrowheads="1"/>
              </p:cNvSpPr>
              <p:nvPr/>
            </p:nvSpPr>
            <p:spPr bwMode="auto">
              <a:xfrm>
                <a:off x="11000619"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1" name="Oval 615">
                <a:extLst>
                  <a:ext uri="{FF2B5EF4-FFF2-40B4-BE49-F238E27FC236}">
                    <a16:creationId xmlns:a16="http://schemas.microsoft.com/office/drawing/2014/main" id="{56A44988-E8AD-4A6B-AE06-3CB62C6C0A4E}"/>
                  </a:ext>
                </a:extLst>
              </p:cNvPr>
              <p:cNvSpPr>
                <a:spLocks noChangeArrowheads="1"/>
              </p:cNvSpPr>
              <p:nvPr/>
            </p:nvSpPr>
            <p:spPr bwMode="auto">
              <a:xfrm>
                <a:off x="11013552"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2" name="Oval 616">
                <a:extLst>
                  <a:ext uri="{FF2B5EF4-FFF2-40B4-BE49-F238E27FC236}">
                    <a16:creationId xmlns:a16="http://schemas.microsoft.com/office/drawing/2014/main" id="{3E01E34D-5239-4977-A2A6-0935BFDD70D9}"/>
                  </a:ext>
                </a:extLst>
              </p:cNvPr>
              <p:cNvSpPr>
                <a:spLocks noChangeArrowheads="1"/>
              </p:cNvSpPr>
              <p:nvPr/>
            </p:nvSpPr>
            <p:spPr bwMode="auto">
              <a:xfrm>
                <a:off x="11026485" y="4759862"/>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3" name="Oval 617">
                <a:extLst>
                  <a:ext uri="{FF2B5EF4-FFF2-40B4-BE49-F238E27FC236}">
                    <a16:creationId xmlns:a16="http://schemas.microsoft.com/office/drawing/2014/main" id="{11604C42-5868-4C5C-B759-EC051E6A2ED7}"/>
                  </a:ext>
                </a:extLst>
              </p:cNvPr>
              <p:cNvSpPr>
                <a:spLocks noChangeArrowheads="1"/>
              </p:cNvSpPr>
              <p:nvPr/>
            </p:nvSpPr>
            <p:spPr bwMode="auto">
              <a:xfrm>
                <a:off x="11037801"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4" name="Oval 618">
                <a:extLst>
                  <a:ext uri="{FF2B5EF4-FFF2-40B4-BE49-F238E27FC236}">
                    <a16:creationId xmlns:a16="http://schemas.microsoft.com/office/drawing/2014/main" id="{975F491C-4C08-4C2E-B480-E5FB46A23A31}"/>
                  </a:ext>
                </a:extLst>
              </p:cNvPr>
              <p:cNvSpPr>
                <a:spLocks noChangeArrowheads="1"/>
              </p:cNvSpPr>
              <p:nvPr/>
            </p:nvSpPr>
            <p:spPr bwMode="auto">
              <a:xfrm>
                <a:off x="11050735"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5" name="Oval 619">
                <a:extLst>
                  <a:ext uri="{FF2B5EF4-FFF2-40B4-BE49-F238E27FC236}">
                    <a16:creationId xmlns:a16="http://schemas.microsoft.com/office/drawing/2014/main" id="{37952257-12A7-47CD-9B25-646717BDDB2C}"/>
                  </a:ext>
                </a:extLst>
              </p:cNvPr>
              <p:cNvSpPr>
                <a:spLocks noChangeArrowheads="1"/>
              </p:cNvSpPr>
              <p:nvPr/>
            </p:nvSpPr>
            <p:spPr bwMode="auto">
              <a:xfrm>
                <a:off x="11062050"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6" name="Oval 620">
                <a:extLst>
                  <a:ext uri="{FF2B5EF4-FFF2-40B4-BE49-F238E27FC236}">
                    <a16:creationId xmlns:a16="http://schemas.microsoft.com/office/drawing/2014/main" id="{51F5AF85-A7A0-4C48-96DD-52817D8111BE}"/>
                  </a:ext>
                </a:extLst>
              </p:cNvPr>
              <p:cNvSpPr>
                <a:spLocks noChangeArrowheads="1"/>
              </p:cNvSpPr>
              <p:nvPr/>
            </p:nvSpPr>
            <p:spPr bwMode="auto">
              <a:xfrm>
                <a:off x="11074982"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7" name="Oval 621">
                <a:extLst>
                  <a:ext uri="{FF2B5EF4-FFF2-40B4-BE49-F238E27FC236}">
                    <a16:creationId xmlns:a16="http://schemas.microsoft.com/office/drawing/2014/main" id="{E6508969-0064-4110-BDE1-48D34F44AC0E}"/>
                  </a:ext>
                </a:extLst>
              </p:cNvPr>
              <p:cNvSpPr>
                <a:spLocks noChangeArrowheads="1"/>
              </p:cNvSpPr>
              <p:nvPr/>
            </p:nvSpPr>
            <p:spPr bwMode="auto">
              <a:xfrm>
                <a:off x="10989303"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8" name="Oval 622">
                <a:extLst>
                  <a:ext uri="{FF2B5EF4-FFF2-40B4-BE49-F238E27FC236}">
                    <a16:creationId xmlns:a16="http://schemas.microsoft.com/office/drawing/2014/main" id="{D067BAA2-4758-40B3-BB43-B73551245E03}"/>
                  </a:ext>
                </a:extLst>
              </p:cNvPr>
              <p:cNvSpPr>
                <a:spLocks noChangeArrowheads="1"/>
              </p:cNvSpPr>
              <p:nvPr/>
            </p:nvSpPr>
            <p:spPr bwMode="auto">
              <a:xfrm>
                <a:off x="11000619"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9" name="Oval 623">
                <a:extLst>
                  <a:ext uri="{FF2B5EF4-FFF2-40B4-BE49-F238E27FC236}">
                    <a16:creationId xmlns:a16="http://schemas.microsoft.com/office/drawing/2014/main" id="{47031857-968F-4046-BF61-A74AB7BD1A1D}"/>
                  </a:ext>
                </a:extLst>
              </p:cNvPr>
              <p:cNvSpPr>
                <a:spLocks noChangeArrowheads="1"/>
              </p:cNvSpPr>
              <p:nvPr/>
            </p:nvSpPr>
            <p:spPr bwMode="auto">
              <a:xfrm>
                <a:off x="11013552"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0" name="Oval 624">
                <a:extLst>
                  <a:ext uri="{FF2B5EF4-FFF2-40B4-BE49-F238E27FC236}">
                    <a16:creationId xmlns:a16="http://schemas.microsoft.com/office/drawing/2014/main" id="{08C8DE21-0E08-4E5C-BC09-C51EE8E4AD7B}"/>
                  </a:ext>
                </a:extLst>
              </p:cNvPr>
              <p:cNvSpPr>
                <a:spLocks noChangeArrowheads="1"/>
              </p:cNvSpPr>
              <p:nvPr/>
            </p:nvSpPr>
            <p:spPr bwMode="auto">
              <a:xfrm>
                <a:off x="11026485" y="4770757"/>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1" name="Oval 625">
                <a:extLst>
                  <a:ext uri="{FF2B5EF4-FFF2-40B4-BE49-F238E27FC236}">
                    <a16:creationId xmlns:a16="http://schemas.microsoft.com/office/drawing/2014/main" id="{50E17130-022B-42A7-B40A-82E912E94DBE}"/>
                  </a:ext>
                </a:extLst>
              </p:cNvPr>
              <p:cNvSpPr>
                <a:spLocks noChangeArrowheads="1"/>
              </p:cNvSpPr>
              <p:nvPr/>
            </p:nvSpPr>
            <p:spPr bwMode="auto">
              <a:xfrm>
                <a:off x="11037801"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2" name="Oval 626">
                <a:extLst>
                  <a:ext uri="{FF2B5EF4-FFF2-40B4-BE49-F238E27FC236}">
                    <a16:creationId xmlns:a16="http://schemas.microsoft.com/office/drawing/2014/main" id="{23D5C18C-6AA7-4676-8271-B2D92EDFECBE}"/>
                  </a:ext>
                </a:extLst>
              </p:cNvPr>
              <p:cNvSpPr>
                <a:spLocks noChangeArrowheads="1"/>
              </p:cNvSpPr>
              <p:nvPr/>
            </p:nvSpPr>
            <p:spPr bwMode="auto">
              <a:xfrm>
                <a:off x="1105073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3" name="Oval 627">
                <a:extLst>
                  <a:ext uri="{FF2B5EF4-FFF2-40B4-BE49-F238E27FC236}">
                    <a16:creationId xmlns:a16="http://schemas.microsoft.com/office/drawing/2014/main" id="{C171CD01-87F4-498D-9AE6-1AFA10D72A57}"/>
                  </a:ext>
                </a:extLst>
              </p:cNvPr>
              <p:cNvSpPr>
                <a:spLocks noChangeArrowheads="1"/>
              </p:cNvSpPr>
              <p:nvPr/>
            </p:nvSpPr>
            <p:spPr bwMode="auto">
              <a:xfrm>
                <a:off x="11062050"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4" name="Oval 628">
                <a:extLst>
                  <a:ext uri="{FF2B5EF4-FFF2-40B4-BE49-F238E27FC236}">
                    <a16:creationId xmlns:a16="http://schemas.microsoft.com/office/drawing/2014/main" id="{9687A7F3-1F1F-4B0A-9414-D92A96292571}"/>
                  </a:ext>
                </a:extLst>
              </p:cNvPr>
              <p:cNvSpPr>
                <a:spLocks noChangeArrowheads="1"/>
              </p:cNvSpPr>
              <p:nvPr/>
            </p:nvSpPr>
            <p:spPr bwMode="auto">
              <a:xfrm>
                <a:off x="11074982"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5" name="Oval 629">
                <a:extLst>
                  <a:ext uri="{FF2B5EF4-FFF2-40B4-BE49-F238E27FC236}">
                    <a16:creationId xmlns:a16="http://schemas.microsoft.com/office/drawing/2014/main" id="{10845C70-4058-40EC-A21B-78B9AD514D1C}"/>
                  </a:ext>
                </a:extLst>
              </p:cNvPr>
              <p:cNvSpPr>
                <a:spLocks noChangeArrowheads="1"/>
              </p:cNvSpPr>
              <p:nvPr/>
            </p:nvSpPr>
            <p:spPr bwMode="auto">
              <a:xfrm>
                <a:off x="10989303"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6" name="Oval 630">
                <a:extLst>
                  <a:ext uri="{FF2B5EF4-FFF2-40B4-BE49-F238E27FC236}">
                    <a16:creationId xmlns:a16="http://schemas.microsoft.com/office/drawing/2014/main" id="{1F13486B-FDCE-495D-AB00-0D3C06A1F468}"/>
                  </a:ext>
                </a:extLst>
              </p:cNvPr>
              <p:cNvSpPr>
                <a:spLocks noChangeArrowheads="1"/>
              </p:cNvSpPr>
              <p:nvPr/>
            </p:nvSpPr>
            <p:spPr bwMode="auto">
              <a:xfrm>
                <a:off x="11000619"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7" name="Oval 631">
                <a:extLst>
                  <a:ext uri="{FF2B5EF4-FFF2-40B4-BE49-F238E27FC236}">
                    <a16:creationId xmlns:a16="http://schemas.microsoft.com/office/drawing/2014/main" id="{179B4C47-632F-48A7-8F03-5F97022E7E46}"/>
                  </a:ext>
                </a:extLst>
              </p:cNvPr>
              <p:cNvSpPr>
                <a:spLocks noChangeArrowheads="1"/>
              </p:cNvSpPr>
              <p:nvPr/>
            </p:nvSpPr>
            <p:spPr bwMode="auto">
              <a:xfrm>
                <a:off x="11013552"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8" name="Oval 632">
                <a:extLst>
                  <a:ext uri="{FF2B5EF4-FFF2-40B4-BE49-F238E27FC236}">
                    <a16:creationId xmlns:a16="http://schemas.microsoft.com/office/drawing/2014/main" id="{571116F7-5BC9-45F7-8F8F-8D5D50008EC6}"/>
                  </a:ext>
                </a:extLst>
              </p:cNvPr>
              <p:cNvSpPr>
                <a:spLocks noChangeArrowheads="1"/>
              </p:cNvSpPr>
              <p:nvPr/>
            </p:nvSpPr>
            <p:spPr bwMode="auto">
              <a:xfrm>
                <a:off x="11026485" y="4783208"/>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9" name="Oval 633">
                <a:extLst>
                  <a:ext uri="{FF2B5EF4-FFF2-40B4-BE49-F238E27FC236}">
                    <a16:creationId xmlns:a16="http://schemas.microsoft.com/office/drawing/2014/main" id="{135525E1-41BC-4C6C-9287-920A92864F5C}"/>
                  </a:ext>
                </a:extLst>
              </p:cNvPr>
              <p:cNvSpPr>
                <a:spLocks noChangeArrowheads="1"/>
              </p:cNvSpPr>
              <p:nvPr/>
            </p:nvSpPr>
            <p:spPr bwMode="auto">
              <a:xfrm>
                <a:off x="11037801"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0" name="Oval 634">
                <a:extLst>
                  <a:ext uri="{FF2B5EF4-FFF2-40B4-BE49-F238E27FC236}">
                    <a16:creationId xmlns:a16="http://schemas.microsoft.com/office/drawing/2014/main" id="{63545BE3-15AF-4CBB-B3D4-68CA58120F61}"/>
                  </a:ext>
                </a:extLst>
              </p:cNvPr>
              <p:cNvSpPr>
                <a:spLocks noChangeArrowheads="1"/>
              </p:cNvSpPr>
              <p:nvPr/>
            </p:nvSpPr>
            <p:spPr bwMode="auto">
              <a:xfrm>
                <a:off x="1105073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1" name="Oval 635">
                <a:extLst>
                  <a:ext uri="{FF2B5EF4-FFF2-40B4-BE49-F238E27FC236}">
                    <a16:creationId xmlns:a16="http://schemas.microsoft.com/office/drawing/2014/main" id="{DA12826F-805F-497D-A61A-D941683EA0BF}"/>
                  </a:ext>
                </a:extLst>
              </p:cNvPr>
              <p:cNvSpPr>
                <a:spLocks noChangeArrowheads="1"/>
              </p:cNvSpPr>
              <p:nvPr/>
            </p:nvSpPr>
            <p:spPr bwMode="auto">
              <a:xfrm>
                <a:off x="11062050"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2" name="Oval 636">
                <a:extLst>
                  <a:ext uri="{FF2B5EF4-FFF2-40B4-BE49-F238E27FC236}">
                    <a16:creationId xmlns:a16="http://schemas.microsoft.com/office/drawing/2014/main" id="{427AEFFA-C320-4921-B937-116B1D836BE1}"/>
                  </a:ext>
                </a:extLst>
              </p:cNvPr>
              <p:cNvSpPr>
                <a:spLocks noChangeArrowheads="1"/>
              </p:cNvSpPr>
              <p:nvPr/>
            </p:nvSpPr>
            <p:spPr bwMode="auto">
              <a:xfrm>
                <a:off x="11074982"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3" name="Oval 637">
                <a:extLst>
                  <a:ext uri="{FF2B5EF4-FFF2-40B4-BE49-F238E27FC236}">
                    <a16:creationId xmlns:a16="http://schemas.microsoft.com/office/drawing/2014/main" id="{8E1F0127-C396-4A25-9B3E-04B1D43D85B9}"/>
                  </a:ext>
                </a:extLst>
              </p:cNvPr>
              <p:cNvSpPr>
                <a:spLocks noChangeArrowheads="1"/>
              </p:cNvSpPr>
              <p:nvPr/>
            </p:nvSpPr>
            <p:spPr bwMode="auto">
              <a:xfrm>
                <a:off x="10989303"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4" name="Oval 638">
                <a:extLst>
                  <a:ext uri="{FF2B5EF4-FFF2-40B4-BE49-F238E27FC236}">
                    <a16:creationId xmlns:a16="http://schemas.microsoft.com/office/drawing/2014/main" id="{1B65ECB5-D1F8-4743-89DD-E07D941E2278}"/>
                  </a:ext>
                </a:extLst>
              </p:cNvPr>
              <p:cNvSpPr>
                <a:spLocks noChangeArrowheads="1"/>
              </p:cNvSpPr>
              <p:nvPr/>
            </p:nvSpPr>
            <p:spPr bwMode="auto">
              <a:xfrm>
                <a:off x="11000619"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5" name="Oval 639">
                <a:extLst>
                  <a:ext uri="{FF2B5EF4-FFF2-40B4-BE49-F238E27FC236}">
                    <a16:creationId xmlns:a16="http://schemas.microsoft.com/office/drawing/2014/main" id="{DF6C36BE-B2A5-4133-9A16-38A064860686}"/>
                  </a:ext>
                </a:extLst>
              </p:cNvPr>
              <p:cNvSpPr>
                <a:spLocks noChangeArrowheads="1"/>
              </p:cNvSpPr>
              <p:nvPr/>
            </p:nvSpPr>
            <p:spPr bwMode="auto">
              <a:xfrm>
                <a:off x="11013552"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6" name="Oval 640">
                <a:extLst>
                  <a:ext uri="{FF2B5EF4-FFF2-40B4-BE49-F238E27FC236}">
                    <a16:creationId xmlns:a16="http://schemas.microsoft.com/office/drawing/2014/main" id="{1F229653-7530-47AE-A97B-20D6F1FE9B38}"/>
                  </a:ext>
                </a:extLst>
              </p:cNvPr>
              <p:cNvSpPr>
                <a:spLocks noChangeArrowheads="1"/>
              </p:cNvSpPr>
              <p:nvPr/>
            </p:nvSpPr>
            <p:spPr bwMode="auto">
              <a:xfrm>
                <a:off x="11026485" y="4794101"/>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7" name="Oval 641">
                <a:extLst>
                  <a:ext uri="{FF2B5EF4-FFF2-40B4-BE49-F238E27FC236}">
                    <a16:creationId xmlns:a16="http://schemas.microsoft.com/office/drawing/2014/main" id="{2FBC7C00-3C85-4E26-90E7-237C65B62FF8}"/>
                  </a:ext>
                </a:extLst>
              </p:cNvPr>
              <p:cNvSpPr>
                <a:spLocks noChangeArrowheads="1"/>
              </p:cNvSpPr>
              <p:nvPr/>
            </p:nvSpPr>
            <p:spPr bwMode="auto">
              <a:xfrm>
                <a:off x="11037801"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8" name="Oval 642">
                <a:extLst>
                  <a:ext uri="{FF2B5EF4-FFF2-40B4-BE49-F238E27FC236}">
                    <a16:creationId xmlns:a16="http://schemas.microsoft.com/office/drawing/2014/main" id="{62B0E83C-B1B5-4057-8FB3-A807ACE76163}"/>
                  </a:ext>
                </a:extLst>
              </p:cNvPr>
              <p:cNvSpPr>
                <a:spLocks noChangeArrowheads="1"/>
              </p:cNvSpPr>
              <p:nvPr/>
            </p:nvSpPr>
            <p:spPr bwMode="auto">
              <a:xfrm>
                <a:off x="11050735"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9" name="Oval 643">
                <a:extLst>
                  <a:ext uri="{FF2B5EF4-FFF2-40B4-BE49-F238E27FC236}">
                    <a16:creationId xmlns:a16="http://schemas.microsoft.com/office/drawing/2014/main" id="{C53A6AA0-4803-434F-9A3B-C316557599D6}"/>
                  </a:ext>
                </a:extLst>
              </p:cNvPr>
              <p:cNvSpPr>
                <a:spLocks noChangeArrowheads="1"/>
              </p:cNvSpPr>
              <p:nvPr/>
            </p:nvSpPr>
            <p:spPr bwMode="auto">
              <a:xfrm>
                <a:off x="11062050"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0" name="Oval 644">
                <a:extLst>
                  <a:ext uri="{FF2B5EF4-FFF2-40B4-BE49-F238E27FC236}">
                    <a16:creationId xmlns:a16="http://schemas.microsoft.com/office/drawing/2014/main" id="{FBE25274-D919-4A7C-9875-07BD4B84D444}"/>
                  </a:ext>
                </a:extLst>
              </p:cNvPr>
              <p:cNvSpPr>
                <a:spLocks noChangeArrowheads="1"/>
              </p:cNvSpPr>
              <p:nvPr/>
            </p:nvSpPr>
            <p:spPr bwMode="auto">
              <a:xfrm>
                <a:off x="11074982"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1" name="Oval 645">
                <a:extLst>
                  <a:ext uri="{FF2B5EF4-FFF2-40B4-BE49-F238E27FC236}">
                    <a16:creationId xmlns:a16="http://schemas.microsoft.com/office/drawing/2014/main" id="{61A1F8DF-5581-4BEE-8057-9AC49AA45C2C}"/>
                  </a:ext>
                </a:extLst>
              </p:cNvPr>
              <p:cNvSpPr>
                <a:spLocks noChangeArrowheads="1"/>
              </p:cNvSpPr>
              <p:nvPr/>
            </p:nvSpPr>
            <p:spPr bwMode="auto">
              <a:xfrm>
                <a:off x="10989303"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2" name="Oval 646">
                <a:extLst>
                  <a:ext uri="{FF2B5EF4-FFF2-40B4-BE49-F238E27FC236}">
                    <a16:creationId xmlns:a16="http://schemas.microsoft.com/office/drawing/2014/main" id="{071A94A2-74B3-4085-9F5A-ED731CC70985}"/>
                  </a:ext>
                </a:extLst>
              </p:cNvPr>
              <p:cNvSpPr>
                <a:spLocks noChangeArrowheads="1"/>
              </p:cNvSpPr>
              <p:nvPr/>
            </p:nvSpPr>
            <p:spPr bwMode="auto">
              <a:xfrm>
                <a:off x="11000619"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3" name="Oval 647">
                <a:extLst>
                  <a:ext uri="{FF2B5EF4-FFF2-40B4-BE49-F238E27FC236}">
                    <a16:creationId xmlns:a16="http://schemas.microsoft.com/office/drawing/2014/main" id="{1EC7883E-D867-49C8-B40E-E4116D7B071F}"/>
                  </a:ext>
                </a:extLst>
              </p:cNvPr>
              <p:cNvSpPr>
                <a:spLocks noChangeArrowheads="1"/>
              </p:cNvSpPr>
              <p:nvPr/>
            </p:nvSpPr>
            <p:spPr bwMode="auto">
              <a:xfrm>
                <a:off x="11013552"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4" name="Oval 648">
                <a:extLst>
                  <a:ext uri="{FF2B5EF4-FFF2-40B4-BE49-F238E27FC236}">
                    <a16:creationId xmlns:a16="http://schemas.microsoft.com/office/drawing/2014/main" id="{9565B795-4367-4A1D-8474-4E99D7FC6D75}"/>
                  </a:ext>
                </a:extLst>
              </p:cNvPr>
              <p:cNvSpPr>
                <a:spLocks noChangeArrowheads="1"/>
              </p:cNvSpPr>
              <p:nvPr/>
            </p:nvSpPr>
            <p:spPr bwMode="auto">
              <a:xfrm>
                <a:off x="11026485" y="48039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5" name="Oval 649">
                <a:extLst>
                  <a:ext uri="{FF2B5EF4-FFF2-40B4-BE49-F238E27FC236}">
                    <a16:creationId xmlns:a16="http://schemas.microsoft.com/office/drawing/2014/main" id="{5B7D6BBC-01E7-4217-8B94-3F5FCF56659B}"/>
                  </a:ext>
                </a:extLst>
              </p:cNvPr>
              <p:cNvSpPr>
                <a:spLocks noChangeArrowheads="1"/>
              </p:cNvSpPr>
              <p:nvPr/>
            </p:nvSpPr>
            <p:spPr bwMode="auto">
              <a:xfrm>
                <a:off x="11037801"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6" name="Oval 650">
                <a:extLst>
                  <a:ext uri="{FF2B5EF4-FFF2-40B4-BE49-F238E27FC236}">
                    <a16:creationId xmlns:a16="http://schemas.microsoft.com/office/drawing/2014/main" id="{2D324328-1178-4C22-AAA6-B0B475969DA1}"/>
                  </a:ext>
                </a:extLst>
              </p:cNvPr>
              <p:cNvSpPr>
                <a:spLocks noChangeArrowheads="1"/>
              </p:cNvSpPr>
              <p:nvPr/>
            </p:nvSpPr>
            <p:spPr bwMode="auto">
              <a:xfrm>
                <a:off x="11050735"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7" name="Oval 651">
                <a:extLst>
                  <a:ext uri="{FF2B5EF4-FFF2-40B4-BE49-F238E27FC236}">
                    <a16:creationId xmlns:a16="http://schemas.microsoft.com/office/drawing/2014/main" id="{0510DC20-DE46-4D2E-8D3F-FCAC477F0A57}"/>
                  </a:ext>
                </a:extLst>
              </p:cNvPr>
              <p:cNvSpPr>
                <a:spLocks noChangeArrowheads="1"/>
              </p:cNvSpPr>
              <p:nvPr/>
            </p:nvSpPr>
            <p:spPr bwMode="auto">
              <a:xfrm>
                <a:off x="11062050"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8" name="Oval 652">
                <a:extLst>
                  <a:ext uri="{FF2B5EF4-FFF2-40B4-BE49-F238E27FC236}">
                    <a16:creationId xmlns:a16="http://schemas.microsoft.com/office/drawing/2014/main" id="{9980C635-0450-48D9-B721-E23C512F1B3E}"/>
                  </a:ext>
                </a:extLst>
              </p:cNvPr>
              <p:cNvSpPr>
                <a:spLocks noChangeArrowheads="1"/>
              </p:cNvSpPr>
              <p:nvPr/>
            </p:nvSpPr>
            <p:spPr bwMode="auto">
              <a:xfrm>
                <a:off x="11074982"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9" name="Oval 653">
                <a:extLst>
                  <a:ext uri="{FF2B5EF4-FFF2-40B4-BE49-F238E27FC236}">
                    <a16:creationId xmlns:a16="http://schemas.microsoft.com/office/drawing/2014/main" id="{D76392F1-7295-4B17-BE9A-1643926B6D84}"/>
                  </a:ext>
                </a:extLst>
              </p:cNvPr>
              <p:cNvSpPr>
                <a:spLocks noChangeArrowheads="1"/>
              </p:cNvSpPr>
              <p:nvPr/>
            </p:nvSpPr>
            <p:spPr bwMode="auto">
              <a:xfrm>
                <a:off x="10989303"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0" name="Oval 654">
                <a:extLst>
                  <a:ext uri="{FF2B5EF4-FFF2-40B4-BE49-F238E27FC236}">
                    <a16:creationId xmlns:a16="http://schemas.microsoft.com/office/drawing/2014/main" id="{D51DB774-58EF-496C-8BF9-48124433CA2D}"/>
                  </a:ext>
                </a:extLst>
              </p:cNvPr>
              <p:cNvSpPr>
                <a:spLocks noChangeArrowheads="1"/>
              </p:cNvSpPr>
              <p:nvPr/>
            </p:nvSpPr>
            <p:spPr bwMode="auto">
              <a:xfrm>
                <a:off x="11000619"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1" name="Oval 655">
                <a:extLst>
                  <a:ext uri="{FF2B5EF4-FFF2-40B4-BE49-F238E27FC236}">
                    <a16:creationId xmlns:a16="http://schemas.microsoft.com/office/drawing/2014/main" id="{17ACEC1E-1F97-4581-B748-B98F8EF3E814}"/>
                  </a:ext>
                </a:extLst>
              </p:cNvPr>
              <p:cNvSpPr>
                <a:spLocks noChangeArrowheads="1"/>
              </p:cNvSpPr>
              <p:nvPr/>
            </p:nvSpPr>
            <p:spPr bwMode="auto">
              <a:xfrm>
                <a:off x="11013552"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2" name="Oval 656">
                <a:extLst>
                  <a:ext uri="{FF2B5EF4-FFF2-40B4-BE49-F238E27FC236}">
                    <a16:creationId xmlns:a16="http://schemas.microsoft.com/office/drawing/2014/main" id="{3D6A9E94-C164-441E-A4FD-D7E9F2A72D5C}"/>
                  </a:ext>
                </a:extLst>
              </p:cNvPr>
              <p:cNvSpPr>
                <a:spLocks noChangeArrowheads="1"/>
              </p:cNvSpPr>
              <p:nvPr/>
            </p:nvSpPr>
            <p:spPr bwMode="auto">
              <a:xfrm>
                <a:off x="11026485" y="481481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3" name="Oval 657">
                <a:extLst>
                  <a:ext uri="{FF2B5EF4-FFF2-40B4-BE49-F238E27FC236}">
                    <a16:creationId xmlns:a16="http://schemas.microsoft.com/office/drawing/2014/main" id="{AAC14414-A315-4652-8826-CD30FEF51FFE}"/>
                  </a:ext>
                </a:extLst>
              </p:cNvPr>
              <p:cNvSpPr>
                <a:spLocks noChangeArrowheads="1"/>
              </p:cNvSpPr>
              <p:nvPr/>
            </p:nvSpPr>
            <p:spPr bwMode="auto">
              <a:xfrm>
                <a:off x="11037801"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4" name="Oval 658">
                <a:extLst>
                  <a:ext uri="{FF2B5EF4-FFF2-40B4-BE49-F238E27FC236}">
                    <a16:creationId xmlns:a16="http://schemas.microsoft.com/office/drawing/2014/main" id="{0E4F1C7E-4630-4FAA-AB9A-B825A409C988}"/>
                  </a:ext>
                </a:extLst>
              </p:cNvPr>
              <p:cNvSpPr>
                <a:spLocks noChangeArrowheads="1"/>
              </p:cNvSpPr>
              <p:nvPr/>
            </p:nvSpPr>
            <p:spPr bwMode="auto">
              <a:xfrm>
                <a:off x="1105073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5" name="Oval 659">
                <a:extLst>
                  <a:ext uri="{FF2B5EF4-FFF2-40B4-BE49-F238E27FC236}">
                    <a16:creationId xmlns:a16="http://schemas.microsoft.com/office/drawing/2014/main" id="{BD167801-B369-4F1C-96A3-3BEB6BBE34E7}"/>
                  </a:ext>
                </a:extLst>
              </p:cNvPr>
              <p:cNvSpPr>
                <a:spLocks noChangeArrowheads="1"/>
              </p:cNvSpPr>
              <p:nvPr/>
            </p:nvSpPr>
            <p:spPr bwMode="auto">
              <a:xfrm>
                <a:off x="11062050"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6" name="Oval 660">
                <a:extLst>
                  <a:ext uri="{FF2B5EF4-FFF2-40B4-BE49-F238E27FC236}">
                    <a16:creationId xmlns:a16="http://schemas.microsoft.com/office/drawing/2014/main" id="{FFC3E6A4-040A-4AAA-B590-256C7C9DC3D8}"/>
                  </a:ext>
                </a:extLst>
              </p:cNvPr>
              <p:cNvSpPr>
                <a:spLocks noChangeArrowheads="1"/>
              </p:cNvSpPr>
              <p:nvPr/>
            </p:nvSpPr>
            <p:spPr bwMode="auto">
              <a:xfrm>
                <a:off x="11074982"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grpSp>
      <p:sp>
        <p:nvSpPr>
          <p:cNvPr id="1347" name="TextBox 1346">
            <a:extLst>
              <a:ext uri="{FF2B5EF4-FFF2-40B4-BE49-F238E27FC236}">
                <a16:creationId xmlns:a16="http://schemas.microsoft.com/office/drawing/2014/main" id="{4156C90B-B954-4A7F-9407-E11DBF42F78E}"/>
              </a:ext>
            </a:extLst>
          </p:cNvPr>
          <p:cNvSpPr txBox="1"/>
          <p:nvPr/>
        </p:nvSpPr>
        <p:spPr>
          <a:xfrm>
            <a:off x="10222805" y="2888527"/>
            <a:ext cx="1877274"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Hardware Partners</a:t>
            </a:r>
          </a:p>
        </p:txBody>
      </p:sp>
      <p:grpSp>
        <p:nvGrpSpPr>
          <p:cNvPr id="1348" name="Group 1347">
            <a:extLst>
              <a:ext uri="{FF2B5EF4-FFF2-40B4-BE49-F238E27FC236}">
                <a16:creationId xmlns:a16="http://schemas.microsoft.com/office/drawing/2014/main" id="{112D4F63-0655-4476-9A7B-8585BBBDED2F}"/>
              </a:ext>
            </a:extLst>
          </p:cNvPr>
          <p:cNvGrpSpPr/>
          <p:nvPr/>
        </p:nvGrpSpPr>
        <p:grpSpPr>
          <a:xfrm>
            <a:off x="4278317" y="2346457"/>
            <a:ext cx="397568" cy="560471"/>
            <a:chOff x="6019801" y="5249863"/>
            <a:chExt cx="417512" cy="730250"/>
          </a:xfrm>
        </p:grpSpPr>
        <p:sp>
          <p:nvSpPr>
            <p:cNvPr id="1349" name="Rectangle 1348">
              <a:extLst>
                <a:ext uri="{FF2B5EF4-FFF2-40B4-BE49-F238E27FC236}">
                  <a16:creationId xmlns:a16="http://schemas.microsoft.com/office/drawing/2014/main" id="{540ECFD9-ECF4-4AF4-8F96-16F06EA9F7E0}"/>
                </a:ext>
              </a:extLst>
            </p:cNvPr>
            <p:cNvSpPr>
              <a:spLocks noChangeArrowheads="1"/>
            </p:cNvSpPr>
            <p:nvPr/>
          </p:nvSpPr>
          <p:spPr bwMode="auto">
            <a:xfrm>
              <a:off x="6019801" y="5748338"/>
              <a:ext cx="292100" cy="2317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0" name="Freeform 383">
              <a:extLst>
                <a:ext uri="{FF2B5EF4-FFF2-40B4-BE49-F238E27FC236}">
                  <a16:creationId xmlns:a16="http://schemas.microsoft.com/office/drawing/2014/main" id="{E3FA7C09-B216-423F-AFD6-FB695B4A60ED}"/>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1" name="Freeform 384">
              <a:extLst>
                <a:ext uri="{FF2B5EF4-FFF2-40B4-BE49-F238E27FC236}">
                  <a16:creationId xmlns:a16="http://schemas.microsoft.com/office/drawing/2014/main" id="{E02D4EC5-D4DE-44BC-80E0-FEFEE481AEC1}"/>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2" name="Rectangle 1351">
              <a:extLst>
                <a:ext uri="{FF2B5EF4-FFF2-40B4-BE49-F238E27FC236}">
                  <a16:creationId xmlns:a16="http://schemas.microsoft.com/office/drawing/2014/main" id="{4F8D8007-ABAE-43C8-A280-328A83D2BEE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3" name="Rectangle 1352">
              <a:extLst>
                <a:ext uri="{FF2B5EF4-FFF2-40B4-BE49-F238E27FC236}">
                  <a16:creationId xmlns:a16="http://schemas.microsoft.com/office/drawing/2014/main" id="{71414F9F-56C2-4D4C-8EF9-3EA61FC35155}"/>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4" name="Rectangle 1353">
              <a:extLst>
                <a:ext uri="{FF2B5EF4-FFF2-40B4-BE49-F238E27FC236}">
                  <a16:creationId xmlns:a16="http://schemas.microsoft.com/office/drawing/2014/main" id="{23EDAD6D-081B-4734-80C4-DD9E9DD044EC}"/>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5" name="Rectangle 1354">
              <a:extLst>
                <a:ext uri="{FF2B5EF4-FFF2-40B4-BE49-F238E27FC236}">
                  <a16:creationId xmlns:a16="http://schemas.microsoft.com/office/drawing/2014/main" id="{462C8EE0-7074-4DA6-A42A-EB358DB151A5}"/>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6" name="Rectangle 1355">
              <a:extLst>
                <a:ext uri="{FF2B5EF4-FFF2-40B4-BE49-F238E27FC236}">
                  <a16:creationId xmlns:a16="http://schemas.microsoft.com/office/drawing/2014/main" id="{EDE7B579-5DAD-4E24-BB46-587305B8AC53}"/>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7" name="Rectangle 1356">
              <a:extLst>
                <a:ext uri="{FF2B5EF4-FFF2-40B4-BE49-F238E27FC236}">
                  <a16:creationId xmlns:a16="http://schemas.microsoft.com/office/drawing/2014/main" id="{B9A20B7B-D82A-4D29-B0F9-EEB18A5F07CC}"/>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8" name="Rectangle 1357">
              <a:extLst>
                <a:ext uri="{FF2B5EF4-FFF2-40B4-BE49-F238E27FC236}">
                  <a16:creationId xmlns:a16="http://schemas.microsoft.com/office/drawing/2014/main" id="{62D8D9A2-50E1-4E3D-AB70-D935B5518843}"/>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9" name="Rectangle 1358">
              <a:extLst>
                <a:ext uri="{FF2B5EF4-FFF2-40B4-BE49-F238E27FC236}">
                  <a16:creationId xmlns:a16="http://schemas.microsoft.com/office/drawing/2014/main" id="{D26CCC96-BED1-412F-AC5D-4C740A012A0B}"/>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0" name="Rectangle 1359">
              <a:extLst>
                <a:ext uri="{FF2B5EF4-FFF2-40B4-BE49-F238E27FC236}">
                  <a16:creationId xmlns:a16="http://schemas.microsoft.com/office/drawing/2014/main" id="{7A40A3EF-E136-4D84-95E1-9E2C6D190CDB}"/>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1" name="Rectangle 1360">
              <a:extLst>
                <a:ext uri="{FF2B5EF4-FFF2-40B4-BE49-F238E27FC236}">
                  <a16:creationId xmlns:a16="http://schemas.microsoft.com/office/drawing/2014/main" id="{E6DD10DF-F14E-4B43-8AAB-609051B82799}"/>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2" name="Rectangle 1361">
              <a:extLst>
                <a:ext uri="{FF2B5EF4-FFF2-40B4-BE49-F238E27FC236}">
                  <a16:creationId xmlns:a16="http://schemas.microsoft.com/office/drawing/2014/main" id="{3AC44268-1A1C-481E-8604-08D18D8CD632}"/>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3" name="Rectangle 1362">
              <a:extLst>
                <a:ext uri="{FF2B5EF4-FFF2-40B4-BE49-F238E27FC236}">
                  <a16:creationId xmlns:a16="http://schemas.microsoft.com/office/drawing/2014/main" id="{04D0E98B-C05A-48F8-BDAE-7CBFE0BA43C5}"/>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4" name="Rectangle 1363">
              <a:extLst>
                <a:ext uri="{FF2B5EF4-FFF2-40B4-BE49-F238E27FC236}">
                  <a16:creationId xmlns:a16="http://schemas.microsoft.com/office/drawing/2014/main" id="{623FB0FB-8261-4C12-8D58-2FC27461A021}"/>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5" name="Rectangle 1364">
              <a:extLst>
                <a:ext uri="{FF2B5EF4-FFF2-40B4-BE49-F238E27FC236}">
                  <a16:creationId xmlns:a16="http://schemas.microsoft.com/office/drawing/2014/main" id="{E4E34829-A154-4F65-AAFB-E8EBE7BA8201}"/>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6" name="Rectangle 1365">
              <a:extLst>
                <a:ext uri="{FF2B5EF4-FFF2-40B4-BE49-F238E27FC236}">
                  <a16:creationId xmlns:a16="http://schemas.microsoft.com/office/drawing/2014/main" id="{C8CFA710-D086-4B45-AF10-39FB542C6B57}"/>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7" name="Rectangle 1366">
              <a:extLst>
                <a:ext uri="{FF2B5EF4-FFF2-40B4-BE49-F238E27FC236}">
                  <a16:creationId xmlns:a16="http://schemas.microsoft.com/office/drawing/2014/main" id="{AC226CE5-D6ED-4BE7-8955-31AB4DEC8C7F}"/>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8" name="Rectangle 1367">
              <a:extLst>
                <a:ext uri="{FF2B5EF4-FFF2-40B4-BE49-F238E27FC236}">
                  <a16:creationId xmlns:a16="http://schemas.microsoft.com/office/drawing/2014/main" id="{A4B3304A-3400-4ACE-979C-7DAEE87CE393}"/>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9" name="Rectangle 1368">
              <a:extLst>
                <a:ext uri="{FF2B5EF4-FFF2-40B4-BE49-F238E27FC236}">
                  <a16:creationId xmlns:a16="http://schemas.microsoft.com/office/drawing/2014/main" id="{03F23EFE-D4C3-4A94-9DE2-522674656658}"/>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0" name="Rectangle 1369">
              <a:extLst>
                <a:ext uri="{FF2B5EF4-FFF2-40B4-BE49-F238E27FC236}">
                  <a16:creationId xmlns:a16="http://schemas.microsoft.com/office/drawing/2014/main" id="{ED0ABFF1-9401-4720-95B3-D1EED1B75AF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1" name="Rectangle 1370">
              <a:extLst>
                <a:ext uri="{FF2B5EF4-FFF2-40B4-BE49-F238E27FC236}">
                  <a16:creationId xmlns:a16="http://schemas.microsoft.com/office/drawing/2014/main" id="{6614302A-2D4F-4621-88D8-D2605594591E}"/>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2" name="Rectangle 1371">
              <a:extLst>
                <a:ext uri="{FF2B5EF4-FFF2-40B4-BE49-F238E27FC236}">
                  <a16:creationId xmlns:a16="http://schemas.microsoft.com/office/drawing/2014/main" id="{A8E69D5B-D827-4FC9-912E-4402FBC131C0}"/>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3" name="Rectangle 1372">
              <a:extLst>
                <a:ext uri="{FF2B5EF4-FFF2-40B4-BE49-F238E27FC236}">
                  <a16:creationId xmlns:a16="http://schemas.microsoft.com/office/drawing/2014/main" id="{7DF5B3F1-DD80-43C9-BB4D-B3D2D116B157}"/>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4" name="Rectangle 1373">
              <a:extLst>
                <a:ext uri="{FF2B5EF4-FFF2-40B4-BE49-F238E27FC236}">
                  <a16:creationId xmlns:a16="http://schemas.microsoft.com/office/drawing/2014/main" id="{84A201E0-93C1-4BDC-8FF3-540577990BFF}"/>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5" name="Rectangle 1374">
              <a:extLst>
                <a:ext uri="{FF2B5EF4-FFF2-40B4-BE49-F238E27FC236}">
                  <a16:creationId xmlns:a16="http://schemas.microsoft.com/office/drawing/2014/main" id="{FD19848C-C31B-45B9-BF35-4746D9C03715}"/>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6" name="Rectangle 1375">
              <a:extLst>
                <a:ext uri="{FF2B5EF4-FFF2-40B4-BE49-F238E27FC236}">
                  <a16:creationId xmlns:a16="http://schemas.microsoft.com/office/drawing/2014/main" id="{BE697ACE-0B94-4670-A9D4-4F82A46A8F7A}"/>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7" name="Rectangle 1376">
              <a:extLst>
                <a:ext uri="{FF2B5EF4-FFF2-40B4-BE49-F238E27FC236}">
                  <a16:creationId xmlns:a16="http://schemas.microsoft.com/office/drawing/2014/main" id="{B100130E-D90D-4E46-B005-FBED0EEEB009}"/>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8" name="Rectangle 1377">
              <a:extLst>
                <a:ext uri="{FF2B5EF4-FFF2-40B4-BE49-F238E27FC236}">
                  <a16:creationId xmlns:a16="http://schemas.microsoft.com/office/drawing/2014/main" id="{A9A5B1F4-2426-48EE-AF9A-4D5376D141F2}"/>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9" name="Rectangle 1378">
              <a:extLst>
                <a:ext uri="{FF2B5EF4-FFF2-40B4-BE49-F238E27FC236}">
                  <a16:creationId xmlns:a16="http://schemas.microsoft.com/office/drawing/2014/main" id="{D7A916CE-BCA9-4552-B358-AC9F96E43FE4}"/>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0" name="Rectangle 1379">
              <a:extLst>
                <a:ext uri="{FF2B5EF4-FFF2-40B4-BE49-F238E27FC236}">
                  <a16:creationId xmlns:a16="http://schemas.microsoft.com/office/drawing/2014/main" id="{F6262600-10BC-4BC0-B34E-4F350818B678}"/>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1" name="Rectangle 1380">
              <a:extLst>
                <a:ext uri="{FF2B5EF4-FFF2-40B4-BE49-F238E27FC236}">
                  <a16:creationId xmlns:a16="http://schemas.microsoft.com/office/drawing/2014/main" id="{D38B7FD7-3CE1-4D66-979B-2FE121A6430E}"/>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2" name="Rectangle 1381">
              <a:extLst>
                <a:ext uri="{FF2B5EF4-FFF2-40B4-BE49-F238E27FC236}">
                  <a16:creationId xmlns:a16="http://schemas.microsoft.com/office/drawing/2014/main" id="{04222112-1C3B-4835-A519-51C33C4E9C41}"/>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3" name="Rectangle 1382">
              <a:extLst>
                <a:ext uri="{FF2B5EF4-FFF2-40B4-BE49-F238E27FC236}">
                  <a16:creationId xmlns:a16="http://schemas.microsoft.com/office/drawing/2014/main" id="{EB707F66-F335-4282-89B1-0616B4D3305C}"/>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4" name="Rectangle 1383">
              <a:extLst>
                <a:ext uri="{FF2B5EF4-FFF2-40B4-BE49-F238E27FC236}">
                  <a16:creationId xmlns:a16="http://schemas.microsoft.com/office/drawing/2014/main" id="{5F178737-0ABF-44C1-9429-655215D43AA0}"/>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5" name="Rectangle 1384">
              <a:extLst>
                <a:ext uri="{FF2B5EF4-FFF2-40B4-BE49-F238E27FC236}">
                  <a16:creationId xmlns:a16="http://schemas.microsoft.com/office/drawing/2014/main" id="{7B18C5AC-4179-40FB-9330-C43E9E21AF42}"/>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6" name="Rectangle 1385">
              <a:extLst>
                <a:ext uri="{FF2B5EF4-FFF2-40B4-BE49-F238E27FC236}">
                  <a16:creationId xmlns:a16="http://schemas.microsoft.com/office/drawing/2014/main" id="{181E771C-8116-41D7-9701-471692A61AA0}"/>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7" name="Rectangle 1386">
              <a:extLst>
                <a:ext uri="{FF2B5EF4-FFF2-40B4-BE49-F238E27FC236}">
                  <a16:creationId xmlns:a16="http://schemas.microsoft.com/office/drawing/2014/main" id="{C945DDA0-6392-441A-8365-18E7B883FCBA}"/>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8" name="Rectangle 1387">
              <a:extLst>
                <a:ext uri="{FF2B5EF4-FFF2-40B4-BE49-F238E27FC236}">
                  <a16:creationId xmlns:a16="http://schemas.microsoft.com/office/drawing/2014/main" id="{97B1BD2C-0A0F-4329-8041-733C398E8C5A}"/>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9" name="Rectangle 1388">
              <a:extLst>
                <a:ext uri="{FF2B5EF4-FFF2-40B4-BE49-F238E27FC236}">
                  <a16:creationId xmlns:a16="http://schemas.microsoft.com/office/drawing/2014/main" id="{C63B9F74-28DC-4DC2-84B8-F3960B83B33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90" name="Rectangle 1389">
              <a:extLst>
                <a:ext uri="{FF2B5EF4-FFF2-40B4-BE49-F238E27FC236}">
                  <a16:creationId xmlns:a16="http://schemas.microsoft.com/office/drawing/2014/main" id="{C0FCE869-4F68-46BF-A647-8192E27B1378}"/>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91" name="Rectangle 1390">
              <a:extLst>
                <a:ext uri="{FF2B5EF4-FFF2-40B4-BE49-F238E27FC236}">
                  <a16:creationId xmlns:a16="http://schemas.microsoft.com/office/drawing/2014/main" id="{E891E8B0-C2C2-47A5-B591-F1F16F43EEBC}"/>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grpSp>
      <p:sp>
        <p:nvSpPr>
          <p:cNvPr id="1392" name="Arrow: Right 1391">
            <a:extLst>
              <a:ext uri="{FF2B5EF4-FFF2-40B4-BE49-F238E27FC236}">
                <a16:creationId xmlns:a16="http://schemas.microsoft.com/office/drawing/2014/main" id="{431D0A6E-4AFC-4697-B0F4-7CF3151469DD}"/>
              </a:ext>
            </a:extLst>
          </p:cNvPr>
          <p:cNvSpPr/>
          <p:nvPr/>
        </p:nvSpPr>
        <p:spPr>
          <a:xfrm flipH="1">
            <a:off x="2867008" y="3766918"/>
            <a:ext cx="4147603" cy="376847"/>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Billing, Support</a:t>
            </a:r>
          </a:p>
        </p:txBody>
      </p:sp>
      <p:sp>
        <p:nvSpPr>
          <p:cNvPr id="1393" name="Arrow: Right 1392">
            <a:extLst>
              <a:ext uri="{FF2B5EF4-FFF2-40B4-BE49-F238E27FC236}">
                <a16:creationId xmlns:a16="http://schemas.microsoft.com/office/drawing/2014/main" id="{C5DB9582-A8A6-49AF-859E-415BE22A885D}"/>
              </a:ext>
            </a:extLst>
          </p:cNvPr>
          <p:cNvSpPr/>
          <p:nvPr/>
        </p:nvSpPr>
        <p:spPr>
          <a:xfrm flipH="1">
            <a:off x="9247628" y="2289351"/>
            <a:ext cx="1089678" cy="599175"/>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CSP Bill, Support</a:t>
            </a:r>
          </a:p>
        </p:txBody>
      </p:sp>
      <p:sp>
        <p:nvSpPr>
          <p:cNvPr id="1394" name="Arrow: Right 1393">
            <a:extLst>
              <a:ext uri="{FF2B5EF4-FFF2-40B4-BE49-F238E27FC236}">
                <a16:creationId xmlns:a16="http://schemas.microsoft.com/office/drawing/2014/main" id="{E82CD7DC-DF6B-49AE-9B91-80DE8F2FE806}"/>
              </a:ext>
            </a:extLst>
          </p:cNvPr>
          <p:cNvSpPr/>
          <p:nvPr/>
        </p:nvSpPr>
        <p:spPr>
          <a:xfrm>
            <a:off x="9188648" y="1742970"/>
            <a:ext cx="1110112" cy="621152"/>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Usage data</a:t>
            </a:r>
          </a:p>
        </p:txBody>
      </p:sp>
      <p:sp>
        <p:nvSpPr>
          <p:cNvPr id="1395" name="Arrow: Right 1394">
            <a:extLst>
              <a:ext uri="{FF2B5EF4-FFF2-40B4-BE49-F238E27FC236}">
                <a16:creationId xmlns:a16="http://schemas.microsoft.com/office/drawing/2014/main" id="{12B897F0-D3B0-4B6B-BC85-C84015C1C003}"/>
              </a:ext>
            </a:extLst>
          </p:cNvPr>
          <p:cNvSpPr/>
          <p:nvPr/>
        </p:nvSpPr>
        <p:spPr>
          <a:xfrm flipH="1">
            <a:off x="9257287" y="3172233"/>
            <a:ext cx="1115272" cy="703275"/>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Hardware Support</a:t>
            </a:r>
          </a:p>
        </p:txBody>
      </p:sp>
      <p:sp>
        <p:nvSpPr>
          <p:cNvPr id="487" name="Rectangle 486">
            <a:extLst>
              <a:ext uri="{FF2B5EF4-FFF2-40B4-BE49-F238E27FC236}">
                <a16:creationId xmlns:a16="http://schemas.microsoft.com/office/drawing/2014/main" id="{B3BC1DCF-BC08-465F-BEED-BD5159721E90}"/>
              </a:ext>
            </a:extLst>
          </p:cNvPr>
          <p:cNvSpPr/>
          <p:nvPr/>
        </p:nvSpPr>
        <p:spPr bwMode="auto">
          <a:xfrm>
            <a:off x="7018190" y="1829316"/>
            <a:ext cx="2212873" cy="23089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92" name="TextBox 491">
            <a:extLst>
              <a:ext uri="{FF2B5EF4-FFF2-40B4-BE49-F238E27FC236}">
                <a16:creationId xmlns:a16="http://schemas.microsoft.com/office/drawing/2014/main" id="{78652195-EE2D-4AA6-A989-F7F3F6E19932}"/>
              </a:ext>
            </a:extLst>
          </p:cNvPr>
          <p:cNvSpPr txBox="1"/>
          <p:nvPr/>
        </p:nvSpPr>
        <p:spPr>
          <a:xfrm>
            <a:off x="7358359" y="1511018"/>
            <a:ext cx="1690436"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Indirect Provider</a:t>
            </a:r>
          </a:p>
        </p:txBody>
      </p:sp>
      <p:pic>
        <p:nvPicPr>
          <p:cNvPr id="539" name="Graphic 538" descr="Gears">
            <a:extLst>
              <a:ext uri="{FF2B5EF4-FFF2-40B4-BE49-F238E27FC236}">
                <a16:creationId xmlns:a16="http://schemas.microsoft.com/office/drawing/2014/main" id="{EBA7C6B6-8F91-4727-B548-45B0B9C966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2929" y="2462149"/>
            <a:ext cx="886335" cy="886335"/>
          </a:xfrm>
          <a:prstGeom prst="rect">
            <a:avLst/>
          </a:prstGeom>
        </p:spPr>
      </p:pic>
      <p:grpSp>
        <p:nvGrpSpPr>
          <p:cNvPr id="540" name="Group 539">
            <a:extLst>
              <a:ext uri="{FF2B5EF4-FFF2-40B4-BE49-F238E27FC236}">
                <a16:creationId xmlns:a16="http://schemas.microsoft.com/office/drawing/2014/main" id="{A024D995-BA67-42B4-9681-1E271BB25532}"/>
              </a:ext>
            </a:extLst>
          </p:cNvPr>
          <p:cNvGrpSpPr/>
          <p:nvPr/>
        </p:nvGrpSpPr>
        <p:grpSpPr>
          <a:xfrm>
            <a:off x="7162094" y="2415324"/>
            <a:ext cx="909787" cy="1058510"/>
            <a:chOff x="8824601" y="421105"/>
            <a:chExt cx="662868" cy="771227"/>
          </a:xfrm>
          <a:solidFill>
            <a:schemeClr val="accent1"/>
          </a:solidFill>
        </p:grpSpPr>
        <p:sp>
          <p:nvSpPr>
            <p:cNvPr id="541" name="TextBox 540">
              <a:extLst>
                <a:ext uri="{FF2B5EF4-FFF2-40B4-BE49-F238E27FC236}">
                  <a16:creationId xmlns:a16="http://schemas.microsoft.com/office/drawing/2014/main" id="{EAA6FE46-5F49-483A-B3FE-3EDCE4A48714}"/>
                </a:ext>
              </a:extLst>
            </p:cNvPr>
            <p:cNvSpPr txBox="1"/>
            <p:nvPr/>
          </p:nvSpPr>
          <p:spPr>
            <a:xfrm>
              <a:off x="9095875" y="421105"/>
              <a:ext cx="173218" cy="233283"/>
            </a:xfrm>
            <a:prstGeom prst="rect">
              <a:avLst/>
            </a:prstGeom>
            <a:noFill/>
          </p:spPr>
          <p:txBody>
            <a:bodyPr wrap="square" lIns="0" tIns="0" rIns="0" bIns="0" rtlCol="0">
              <a:spAutoFit/>
            </a:bodyPr>
            <a:lstStyle/>
            <a:p>
              <a:pPr defTabSz="932597"/>
              <a:r>
                <a:rPr lang="en-US" sz="2040" b="1" dirty="0">
                  <a:solidFill>
                    <a:srgbClr val="0071BC"/>
                  </a:solidFill>
                  <a:latin typeface="Segoe UI" panose="020B0502040204020203" pitchFamily="34" charset="0"/>
                  <a:cs typeface="Segoe UI" panose="020B0502040204020203" pitchFamily="34" charset="0"/>
                </a:rPr>
                <a:t>$</a:t>
              </a:r>
            </a:p>
          </p:txBody>
        </p:sp>
        <p:pic>
          <p:nvPicPr>
            <p:cNvPr id="542" name="Graphic 541" descr="Handshake">
              <a:extLst>
                <a:ext uri="{FF2B5EF4-FFF2-40B4-BE49-F238E27FC236}">
                  <a16:creationId xmlns:a16="http://schemas.microsoft.com/office/drawing/2014/main" id="{8276CFFF-2DB3-4E05-9BAF-BD98CE57B1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24601" y="529464"/>
              <a:ext cx="662868" cy="662868"/>
            </a:xfrm>
            <a:prstGeom prst="rect">
              <a:avLst/>
            </a:prstGeom>
          </p:spPr>
        </p:pic>
      </p:grpSp>
      <p:sp>
        <p:nvSpPr>
          <p:cNvPr id="543" name="TextBox 542">
            <a:extLst>
              <a:ext uri="{FF2B5EF4-FFF2-40B4-BE49-F238E27FC236}">
                <a16:creationId xmlns:a16="http://schemas.microsoft.com/office/drawing/2014/main" id="{94B3611A-2B65-47F4-87AC-5067769B1FC6}"/>
              </a:ext>
            </a:extLst>
          </p:cNvPr>
          <p:cNvSpPr txBox="1"/>
          <p:nvPr/>
        </p:nvSpPr>
        <p:spPr>
          <a:xfrm>
            <a:off x="7063533" y="3426969"/>
            <a:ext cx="2250490" cy="672342"/>
          </a:xfrm>
          <a:prstGeom prst="rect">
            <a:avLst/>
          </a:prstGeom>
          <a:noFill/>
        </p:spPr>
        <p:txBody>
          <a:bodyPr wrap="square" lIns="0" tIns="0" rIns="0" bIns="0" rtlCol="0">
            <a:spAutoFit/>
          </a:bodyPr>
          <a:lstStyle/>
          <a:p>
            <a:pPr marL="176481" indent="-176481" defTabSz="932597">
              <a:buFont typeface="Arial" panose="020B0604020202020204" pitchFamily="34" charset="0"/>
              <a:buChar char="•"/>
            </a:pPr>
            <a:r>
              <a:rPr lang="en-US" sz="1428"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Economic relationships </a:t>
            </a:r>
          </a:p>
          <a:p>
            <a:pPr marL="176481" indent="-176481" defTabSz="932597">
              <a:buFont typeface="Arial" panose="020B0604020202020204" pitchFamily="34" charset="0"/>
              <a:buChar char="•"/>
            </a:pPr>
            <a:r>
              <a:rPr lang="en-US" sz="1428"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Owns Azure Stack Hub registration (admin acct)</a:t>
            </a:r>
          </a:p>
        </p:txBody>
      </p:sp>
      <p:sp>
        <p:nvSpPr>
          <p:cNvPr id="544" name="Arrow: Right 543">
            <a:extLst>
              <a:ext uri="{FF2B5EF4-FFF2-40B4-BE49-F238E27FC236}">
                <a16:creationId xmlns:a16="http://schemas.microsoft.com/office/drawing/2014/main" id="{F8A938E1-65D0-4D94-B727-1C6778B654C4}"/>
              </a:ext>
            </a:extLst>
          </p:cNvPr>
          <p:cNvSpPr/>
          <p:nvPr/>
        </p:nvSpPr>
        <p:spPr>
          <a:xfrm flipH="1">
            <a:off x="2838582" y="2077913"/>
            <a:ext cx="1179722" cy="860116"/>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Services</a:t>
            </a:r>
          </a:p>
        </p:txBody>
      </p:sp>
      <p:sp>
        <p:nvSpPr>
          <p:cNvPr id="7" name="Rectangle 6">
            <a:extLst>
              <a:ext uri="{FF2B5EF4-FFF2-40B4-BE49-F238E27FC236}">
                <a16:creationId xmlns:a16="http://schemas.microsoft.com/office/drawing/2014/main" id="{B35ED72B-DC10-46F9-AAEB-ADD28AC97C53}"/>
              </a:ext>
            </a:extLst>
          </p:cNvPr>
          <p:cNvSpPr/>
          <p:nvPr/>
        </p:nvSpPr>
        <p:spPr bwMode="auto">
          <a:xfrm>
            <a:off x="7033730" y="1887879"/>
            <a:ext cx="2188491" cy="349462"/>
          </a:xfrm>
          <a:prstGeom prst="rect">
            <a:avLst/>
          </a:prstGeom>
          <a:solidFill>
            <a:schemeClr val="bg2">
              <a:lumMod val="90000"/>
            </a:schemeClr>
          </a:solidFill>
          <a:ln w="1905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6" name="Rectangle 545">
            <a:extLst>
              <a:ext uri="{FF2B5EF4-FFF2-40B4-BE49-F238E27FC236}">
                <a16:creationId xmlns:a16="http://schemas.microsoft.com/office/drawing/2014/main" id="{334888F4-EEAD-45F1-BE84-2B40BE7ED506}"/>
              </a:ext>
            </a:extLst>
          </p:cNvPr>
          <p:cNvSpPr/>
          <p:nvPr/>
        </p:nvSpPr>
        <p:spPr bwMode="auto">
          <a:xfrm>
            <a:off x="5851172" y="1903847"/>
            <a:ext cx="1163439" cy="333495"/>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7" name="TextBox 546">
            <a:extLst>
              <a:ext uri="{FF2B5EF4-FFF2-40B4-BE49-F238E27FC236}">
                <a16:creationId xmlns:a16="http://schemas.microsoft.com/office/drawing/2014/main" id="{A44456F7-AFF9-4C05-9A19-ECFFBEC78942}"/>
              </a:ext>
            </a:extLst>
          </p:cNvPr>
          <p:cNvSpPr txBox="1"/>
          <p:nvPr/>
        </p:nvSpPr>
        <p:spPr>
          <a:xfrm>
            <a:off x="3989879" y="3056824"/>
            <a:ext cx="1779279" cy="672342"/>
          </a:xfrm>
          <a:prstGeom prst="rect">
            <a:avLst/>
          </a:prstGeom>
          <a:noFill/>
        </p:spPr>
        <p:txBody>
          <a:bodyPr wrap="square" lIns="0" tIns="0" rIns="0" bIns="0" rtlCol="0">
            <a:spAutoFit/>
          </a:bodyPr>
          <a:lstStyle/>
          <a:p>
            <a:pPr algn="ctr" defTabSz="932597"/>
            <a:r>
              <a:rPr lang="en-US" sz="1428"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Owns &amp; administers Azure Stack Hub (with granted credentials)</a:t>
            </a:r>
          </a:p>
        </p:txBody>
      </p:sp>
      <p:sp>
        <p:nvSpPr>
          <p:cNvPr id="548" name="TextBox 547">
            <a:extLst>
              <a:ext uri="{FF2B5EF4-FFF2-40B4-BE49-F238E27FC236}">
                <a16:creationId xmlns:a16="http://schemas.microsoft.com/office/drawing/2014/main" id="{A8280EE4-5E36-42A7-A89F-9C61A309CD3E}"/>
              </a:ext>
            </a:extLst>
          </p:cNvPr>
          <p:cNvSpPr txBox="1"/>
          <p:nvPr/>
        </p:nvSpPr>
        <p:spPr>
          <a:xfrm>
            <a:off x="4037764" y="1006853"/>
            <a:ext cx="4359335" cy="251159"/>
          </a:xfrm>
          <a:prstGeom prst="rect">
            <a:avLst/>
          </a:prstGeom>
          <a:noFill/>
        </p:spPr>
        <p:txBody>
          <a:bodyPr wrap="none" lIns="0" tIns="0" rIns="0" bIns="0" rtlCol="0">
            <a:spAutoFit/>
          </a:bodyPr>
          <a:lstStyle/>
          <a:p>
            <a:pPr defTabSz="932597"/>
            <a:r>
              <a:rPr lang="en-US" sz="1632" b="1" u="sng"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Reseller owns and operates Azure Stack Hub</a:t>
            </a:r>
          </a:p>
        </p:txBody>
      </p:sp>
    </p:spTree>
    <p:extLst>
      <p:ext uri="{BB962C8B-B14F-4D97-AF65-F5344CB8AC3E}">
        <p14:creationId xmlns:p14="http://schemas.microsoft.com/office/powerpoint/2010/main" val="52659577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C865-96C0-4D8B-AB3B-B9EA21BE4F0E}"/>
              </a:ext>
            </a:extLst>
          </p:cNvPr>
          <p:cNvSpPr>
            <a:spLocks noGrp="1"/>
          </p:cNvSpPr>
          <p:nvPr>
            <p:ph type="title"/>
          </p:nvPr>
        </p:nvSpPr>
        <p:spPr/>
        <p:txBody>
          <a:bodyPr/>
          <a:lstStyle/>
          <a:p>
            <a:r>
              <a:rPr lang="en-US" dirty="0"/>
              <a:t>Additional details</a:t>
            </a:r>
          </a:p>
        </p:txBody>
      </p:sp>
      <p:sp>
        <p:nvSpPr>
          <p:cNvPr id="3" name="Text Placeholder 2">
            <a:extLst>
              <a:ext uri="{FF2B5EF4-FFF2-40B4-BE49-F238E27FC236}">
                <a16:creationId xmlns:a16="http://schemas.microsoft.com/office/drawing/2014/main" id="{23B20A05-98BE-43CB-B728-A667CF6A0FD4}"/>
              </a:ext>
            </a:extLst>
          </p:cNvPr>
          <p:cNvSpPr>
            <a:spLocks noGrp="1"/>
          </p:cNvSpPr>
          <p:nvPr>
            <p:ph type="body" sz="quarter" idx="10"/>
          </p:nvPr>
        </p:nvSpPr>
        <p:spPr>
          <a:xfrm>
            <a:off x="529665" y="1476622"/>
            <a:ext cx="11375536" cy="2585323"/>
          </a:xfrm>
        </p:spPr>
        <p:txBody>
          <a:bodyPr vert="horz" wrap="square" lIns="146304" tIns="91440" rIns="146304" bIns="91440" rtlCol="0" anchor="t">
            <a:spAutoFit/>
          </a:bodyPr>
          <a:lstStyle/>
          <a:p>
            <a:pPr marL="342900" rtl="0" fontAlgn="ctr">
              <a:spcBef>
                <a:spcPts val="0"/>
              </a:spcBef>
              <a:spcAft>
                <a:spcPts val="0"/>
              </a:spcAft>
              <a:buFont typeface="Arial" panose="020B0604020202020204" pitchFamily="34" charset="0"/>
              <a:buChar char="•"/>
            </a:pPr>
            <a:r>
              <a:rPr lang="en-US" sz="1800" dirty="0">
                <a:solidFill>
                  <a:srgbClr val="111111"/>
                </a:solidFill>
                <a:effectLst/>
                <a:latin typeface="Calibri" panose="020F0502020204030204" pitchFamily="34" charset="0"/>
              </a:rPr>
              <a:t>“Getting started with Azure Stack for CSPs” whitepaper -&gt; </a:t>
            </a:r>
            <a:r>
              <a:rPr lang="en-US" sz="1800" dirty="0">
                <a:effectLst/>
                <a:latin typeface="Calibri" panose="020F0502020204030204" pitchFamily="34" charset="0"/>
                <a:hlinkClick r:id="rId2"/>
              </a:rPr>
              <a:t>https://aka.ms/AZSforCSP</a:t>
            </a:r>
            <a:r>
              <a:rPr lang="en-US" sz="1800" dirty="0">
                <a:solidFill>
                  <a:srgbClr val="333333"/>
                </a:solidFill>
                <a:effectLst/>
                <a:latin typeface="Calibri" panose="020F0502020204030204" pitchFamily="34" charset="0"/>
              </a:rPr>
              <a:t>  </a:t>
            </a:r>
            <a:endParaRPr lang="en-US" sz="1800" dirty="0">
              <a:effectLst/>
              <a:latin typeface="Calibri" panose="020F0502020204030204" pitchFamily="34" charset="0"/>
            </a:endParaRPr>
          </a:p>
          <a:p>
            <a:pPr marL="342900" rtl="0" fontAlgn="ctr">
              <a:spcBef>
                <a:spcPts val="0"/>
              </a:spcBef>
              <a:spcAft>
                <a:spcPts val="0"/>
              </a:spcAft>
              <a:buFont typeface="Arial" panose="020B0604020202020204" pitchFamily="34" charset="0"/>
              <a:buChar char="•"/>
            </a:pPr>
            <a:r>
              <a:rPr lang="en-US" sz="1800" dirty="0">
                <a:solidFill>
                  <a:srgbClr val="111111"/>
                </a:solidFill>
                <a:effectLst/>
                <a:latin typeface="Calibri" panose="020F0502020204030204" pitchFamily="34" charset="0"/>
              </a:rPr>
              <a:t>Manage usage and billing for Azure Stack as a Cloud Service Provider -&gt; </a:t>
            </a:r>
            <a:r>
              <a:rPr lang="en-US" sz="1800" dirty="0">
                <a:effectLst/>
                <a:latin typeface="Calibri" panose="020F0502020204030204" pitchFamily="34" charset="0"/>
                <a:hlinkClick r:id="rId3"/>
              </a:rPr>
              <a:t>https://docs.microsoft.com/en-us/azure/azure-stack/azure-stack-add-manage-billing-as-a-csp</a:t>
            </a:r>
            <a:endParaRPr lang="en-US" sz="1800" dirty="0">
              <a:effectLst/>
              <a:latin typeface="Calibri" panose="020F0502020204030204" pitchFamily="34" charset="0"/>
            </a:endParaRPr>
          </a:p>
          <a:p>
            <a:pPr marL="342900" rtl="0" fontAlgn="ctr">
              <a:spcBef>
                <a:spcPts val="0"/>
              </a:spcBef>
              <a:spcAft>
                <a:spcPts val="0"/>
              </a:spcAft>
              <a:buFont typeface="Arial" panose="020B0604020202020204" pitchFamily="34" charset="0"/>
              <a:buChar char="•"/>
            </a:pPr>
            <a:r>
              <a:rPr lang="en-US" sz="1800" dirty="0">
                <a:solidFill>
                  <a:srgbClr val="111111"/>
                </a:solidFill>
                <a:effectLst/>
                <a:latin typeface="Calibri" panose="020F0502020204030204" pitchFamily="34" charset="0"/>
              </a:rPr>
              <a:t>Multi-tenant subscription delegation and support ticket creation for CSPs -&gt; </a:t>
            </a:r>
            <a:r>
              <a:rPr lang="en-US" sz="1800" dirty="0">
                <a:effectLst/>
                <a:latin typeface="Calibri" panose="020F0502020204030204" pitchFamily="34" charset="0"/>
                <a:hlinkClick r:id="rId4"/>
              </a:rPr>
              <a:t>https://aka.ms/AZScspMultiTenant</a:t>
            </a:r>
            <a:endParaRPr lang="en-US" sz="1800" dirty="0">
              <a:effectLst/>
              <a:latin typeface="Calibri" panose="020F0502020204030204" pitchFamily="34" charset="0"/>
            </a:endParaRPr>
          </a:p>
          <a:p>
            <a:pPr marL="342900" rtl="0" fontAlgn="ctr">
              <a:spcBef>
                <a:spcPts val="0"/>
              </a:spcBef>
              <a:spcAft>
                <a:spcPts val="0"/>
              </a:spcAft>
              <a:buFont typeface="Arial" panose="020B0604020202020204" pitchFamily="34" charset="0"/>
              <a:buChar char="•"/>
            </a:pPr>
            <a:r>
              <a:rPr lang="en-US" sz="1800" dirty="0">
                <a:solidFill>
                  <a:srgbClr val="111111"/>
                </a:solidFill>
                <a:effectLst/>
                <a:latin typeface="Calibri" panose="020F0502020204030204" pitchFamily="34" charset="0"/>
              </a:rPr>
              <a:t>Registration and Management of tenants on Azure Stack, for CSP partners</a:t>
            </a:r>
            <a:r>
              <a:rPr lang="en-US" sz="1800" dirty="0">
                <a:solidFill>
                  <a:srgbClr val="333333"/>
                </a:solidFill>
                <a:effectLst/>
                <a:latin typeface="Calibri" panose="020F0502020204030204" pitchFamily="34" charset="0"/>
              </a:rPr>
              <a:t> -&gt; </a:t>
            </a:r>
            <a:r>
              <a:rPr lang="en-US" sz="1800" dirty="0">
                <a:effectLst/>
                <a:latin typeface="Calibri" panose="020F0502020204030204" pitchFamily="34" charset="0"/>
                <a:hlinkClick r:id="rId5"/>
              </a:rPr>
              <a:t>https://aka.ms/AZScspRegistration</a:t>
            </a:r>
            <a:endParaRPr lang="en-US" sz="1800" dirty="0">
              <a:effectLst/>
              <a:latin typeface="Calibri" panose="020F0502020204030204" pitchFamily="34" charset="0"/>
            </a:endParaRPr>
          </a:p>
          <a:p>
            <a:pPr marL="342900"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Linking Azure Stack Hub to a customer billing system -&gt; </a:t>
            </a:r>
            <a:r>
              <a:rPr lang="en-US" sz="1800" dirty="0">
                <a:effectLst/>
                <a:latin typeface="Calibri" panose="020F0502020204030204" pitchFamily="34" charset="0"/>
                <a:hlinkClick r:id="rId6"/>
              </a:rPr>
              <a:t>https://aka.ms/azstackCSPusage</a:t>
            </a:r>
            <a:endParaRPr lang="en-US" sz="1800" dirty="0">
              <a:effectLst/>
              <a:latin typeface="Calibri" panose="020F0502020204030204" pitchFamily="34" charset="0"/>
            </a:endParaRPr>
          </a:p>
          <a:p>
            <a:pPr marL="342900"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Hoster licensing guide - </a:t>
            </a:r>
            <a:r>
              <a:rPr lang="en-US" sz="1800" dirty="0">
                <a:effectLst/>
                <a:latin typeface="Calibri" panose="020F0502020204030204" pitchFamily="34" charset="0"/>
                <a:hlinkClick r:id="rId7"/>
              </a:rPr>
              <a:t>https://azure.microsoft.com/files/Pricing/Details/AzureStack/azure-stack-hub-hosters-service-providers.pdf</a:t>
            </a:r>
            <a:endParaRPr lang="en-US" sz="1800" dirty="0">
              <a:effectLst/>
              <a:latin typeface="Calibri" panose="020F0502020204030204" pitchFamily="34" charset="0"/>
            </a:endParaRPr>
          </a:p>
          <a:p>
            <a:pPr marL="0" indent="0">
              <a:buNone/>
            </a:pPr>
            <a:endParaRPr lang="en-GB" sz="2400" dirty="0"/>
          </a:p>
        </p:txBody>
      </p:sp>
    </p:spTree>
    <p:extLst>
      <p:ext uri="{BB962C8B-B14F-4D97-AF65-F5344CB8AC3E}">
        <p14:creationId xmlns:p14="http://schemas.microsoft.com/office/powerpoint/2010/main" val="17594749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786595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Appendix</a:t>
            </a:r>
          </a:p>
        </p:txBody>
      </p:sp>
    </p:spTree>
    <p:extLst>
      <p:ext uri="{BB962C8B-B14F-4D97-AF65-F5344CB8AC3E}">
        <p14:creationId xmlns:p14="http://schemas.microsoft.com/office/powerpoint/2010/main" val="3635284405"/>
      </p:ext>
    </p:extLst>
  </p:cSld>
  <p:clrMapOvr>
    <a:overrideClrMapping bg1="dk1" tx1="lt1" bg2="dk2" tx2="lt2" accent1="accent1" accent2="accent2" accent3="accent3" accent4="accent4" accent5="accent5" accent6="accent6" hlink="hlink" folHlink="folHlink"/>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0471" y="233154"/>
            <a:ext cx="11373923" cy="565027"/>
          </a:xfrm>
        </p:spPr>
        <p:txBody>
          <a:bodyPr/>
          <a:lstStyle/>
          <a:p>
            <a:r>
              <a:rPr lang="en-US" dirty="0"/>
              <a:t>Software pricing scenarios</a:t>
            </a:r>
          </a:p>
        </p:txBody>
      </p:sp>
      <p:sp>
        <p:nvSpPr>
          <p:cNvPr id="4" name="TextBox 3"/>
          <p:cNvSpPr txBox="1"/>
          <p:nvPr/>
        </p:nvSpPr>
        <p:spPr>
          <a:xfrm>
            <a:off x="530471" y="1036225"/>
            <a:ext cx="2928133" cy="320182"/>
          </a:xfrm>
          <a:prstGeom prst="rect">
            <a:avLst/>
          </a:prstGeom>
          <a:noFill/>
        </p:spPr>
        <p:txBody>
          <a:bodyPr wrap="none" lIns="0" tIns="0" rIns="0" bIns="0" rtlCol="0">
            <a:spAutoFit/>
          </a:bodyPr>
          <a:lstStyle/>
          <a:p>
            <a:pPr defTabSz="932597"/>
            <a:r>
              <a:rPr lang="en-US" sz="204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Scenario 1: Linux VMs only</a:t>
            </a:r>
          </a:p>
        </p:txBody>
      </p:sp>
      <p:graphicFrame>
        <p:nvGraphicFramePr>
          <p:cNvPr id="5" name="Table 4"/>
          <p:cNvGraphicFramePr>
            <a:graphicFrameLocks noGrp="1"/>
          </p:cNvGraphicFramePr>
          <p:nvPr/>
        </p:nvGraphicFramePr>
        <p:xfrm>
          <a:off x="530471" y="1382852"/>
          <a:ext cx="11594260" cy="4352154"/>
        </p:xfrm>
        <a:graphic>
          <a:graphicData uri="http://schemas.openxmlformats.org/drawingml/2006/table">
            <a:tbl>
              <a:tblPr firstRow="1" bandRow="1">
                <a:tableStyleId>{5C22544A-7EE6-4342-B048-85BDC9FD1C3A}</a:tableStyleId>
              </a:tblPr>
              <a:tblGrid>
                <a:gridCol w="2166851">
                  <a:extLst>
                    <a:ext uri="{9D8B030D-6E8A-4147-A177-3AD203B41FA5}">
                      <a16:colId xmlns:a16="http://schemas.microsoft.com/office/drawing/2014/main" val="3200854038"/>
                    </a:ext>
                  </a:extLst>
                </a:gridCol>
                <a:gridCol w="1358357">
                  <a:extLst>
                    <a:ext uri="{9D8B030D-6E8A-4147-A177-3AD203B41FA5}">
                      <a16:colId xmlns:a16="http://schemas.microsoft.com/office/drawing/2014/main" val="1244412067"/>
                    </a:ext>
                  </a:extLst>
                </a:gridCol>
                <a:gridCol w="1378631">
                  <a:extLst>
                    <a:ext uri="{9D8B030D-6E8A-4147-A177-3AD203B41FA5}">
                      <a16:colId xmlns:a16="http://schemas.microsoft.com/office/drawing/2014/main" val="1324589286"/>
                    </a:ext>
                  </a:extLst>
                </a:gridCol>
                <a:gridCol w="1540823">
                  <a:extLst>
                    <a:ext uri="{9D8B030D-6E8A-4147-A177-3AD203B41FA5}">
                      <a16:colId xmlns:a16="http://schemas.microsoft.com/office/drawing/2014/main" val="3271427205"/>
                    </a:ext>
                  </a:extLst>
                </a:gridCol>
                <a:gridCol w="1723289">
                  <a:extLst>
                    <a:ext uri="{9D8B030D-6E8A-4147-A177-3AD203B41FA5}">
                      <a16:colId xmlns:a16="http://schemas.microsoft.com/office/drawing/2014/main" val="2921307773"/>
                    </a:ext>
                  </a:extLst>
                </a:gridCol>
                <a:gridCol w="1682741">
                  <a:extLst>
                    <a:ext uri="{9D8B030D-6E8A-4147-A177-3AD203B41FA5}">
                      <a16:colId xmlns:a16="http://schemas.microsoft.com/office/drawing/2014/main" val="3757310525"/>
                    </a:ext>
                  </a:extLst>
                </a:gridCol>
                <a:gridCol w="1743568">
                  <a:extLst>
                    <a:ext uri="{9D8B030D-6E8A-4147-A177-3AD203B41FA5}">
                      <a16:colId xmlns:a16="http://schemas.microsoft.com/office/drawing/2014/main" val="3739738460"/>
                    </a:ext>
                  </a:extLst>
                </a:gridCol>
              </a:tblGrid>
              <a:tr h="341955">
                <a:tc>
                  <a:txBody>
                    <a:bodyPr/>
                    <a:lstStyle/>
                    <a:p>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8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12 node</a:t>
                      </a:r>
                    </a:p>
                  </a:txBody>
                  <a:tcPr marL="46630" marR="46630" marT="46630" marB="4663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435573"/>
                  </a:ext>
                </a:extLst>
              </a:tr>
              <a:tr h="341955">
                <a:tc gridSpan="3">
                  <a:txBody>
                    <a:bodyPr/>
                    <a:lstStyle/>
                    <a:p>
                      <a:r>
                        <a:rPr lang="en-US" sz="1600" b="1" dirty="0">
                          <a:latin typeface="+mn-lt"/>
                        </a:rPr>
                        <a:t>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latin typeface="+mn-lt"/>
                        </a:rPr>
                        <a:t>$83-$133K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$133-267K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$183-400K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9846"/>
                  </a:ext>
                </a:extLst>
              </a:tr>
              <a:tr h="341955">
                <a:tc gridSpan="3">
                  <a:txBody>
                    <a:bodyPr/>
                    <a:lstStyle/>
                    <a:p>
                      <a:r>
                        <a:rPr lang="en-US" sz="1600" b="1" dirty="0">
                          <a:latin typeface="+mn-lt"/>
                        </a:rPr>
                        <a:t>Physical cores</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dirty="0">
                          <a:solidFill>
                            <a:srgbClr val="000000"/>
                          </a:solidFill>
                          <a:effectLst/>
                          <a:latin typeface="+mn-lt"/>
                        </a:rPr>
                        <a:t>116</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260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404</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6429125"/>
                  </a:ext>
                </a:extLst>
              </a:tr>
              <a:tr h="341955">
                <a:tc gridSpan="3">
                  <a:txBody>
                    <a:bodyPr/>
                    <a:lstStyle/>
                    <a:p>
                      <a:r>
                        <a:rPr lang="en-US" sz="1600" b="1" dirty="0">
                          <a:latin typeface="+mn-lt"/>
                        </a:rPr>
                        <a:t>Usable </a:t>
                      </a:r>
                      <a:r>
                        <a:rPr lang="en-US" sz="1600" b="1" dirty="0" err="1">
                          <a:latin typeface="+mn-lt"/>
                        </a:rPr>
                        <a:t>vcores</a:t>
                      </a:r>
                      <a:endParaRPr lang="en-US" sz="1600" b="1"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dirty="0">
                          <a:solidFill>
                            <a:srgbClr val="000000"/>
                          </a:solidFill>
                          <a:effectLst/>
                          <a:latin typeface="+mn-lt"/>
                        </a:rPr>
                        <a:t>60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167</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274</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771764"/>
                  </a:ext>
                </a:extLst>
              </a:tr>
              <a:tr h="341955">
                <a:tc gridSpan="2">
                  <a:txBody>
                    <a:bodyPr/>
                    <a:lstStyle/>
                    <a:p>
                      <a:r>
                        <a:rPr lang="en-US" sz="1600" b="1" dirty="0">
                          <a:latin typeface="+mn-lt"/>
                        </a:rPr>
                        <a:t>Usable storage (GB)</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58,163</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119,910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181,658</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25964"/>
                  </a:ext>
                </a:extLst>
              </a:tr>
              <a:tr h="341955">
                <a:tc>
                  <a:txBody>
                    <a:bodyPr/>
                    <a:lstStyle/>
                    <a:p>
                      <a:endParaRPr lang="en-US" sz="1600" dirty="0">
                        <a:latin typeface="+mn-lt"/>
                      </a:endParaRPr>
                    </a:p>
                  </a:txBody>
                  <a:tcPr marL="46630" marR="46630" marT="46630" marB="4663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mpd="sng">
                      <a:noFill/>
                    </a:lnL>
                    <a:lnR w="12700" cap="flat" cmpd="sng" algn="ctr">
                      <a:no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30148"/>
                  </a:ext>
                </a:extLst>
              </a:tr>
              <a:tr h="341955">
                <a:tc gridSpan="3">
                  <a:txBody>
                    <a:bodyPr/>
                    <a:lstStyle/>
                    <a:p>
                      <a:r>
                        <a:rPr lang="en-US" sz="1600" b="1" i="1" dirty="0">
                          <a:latin typeface="+mn-lt"/>
                        </a:rPr>
                        <a:t>Annual Services Price</a:t>
                      </a: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no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878415"/>
                  </a:ext>
                </a:extLst>
              </a:tr>
              <a:tr h="590649">
                <a:tc>
                  <a:txBody>
                    <a:bodyPr/>
                    <a:lstStyle/>
                    <a:p>
                      <a:r>
                        <a:rPr lang="en-US" sz="1600" b="1" dirty="0">
                          <a:latin typeface="+mn-lt"/>
                        </a:rPr>
                        <a:t>Service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1" dirty="0">
                          <a:latin typeface="+mn-lt"/>
                        </a:rPr>
                        <a:t>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1" dirty="0">
                          <a:latin typeface="+mn-lt"/>
                        </a:rPr>
                        <a:t>Metered 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1" dirty="0">
                          <a:latin typeface="+mn-lt"/>
                        </a:rPr>
                        <a:t>Unit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4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8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12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04428922"/>
                  </a:ext>
                </a:extLst>
              </a:tr>
              <a:tr h="341955">
                <a:tc>
                  <a:txBody>
                    <a:bodyPr/>
                    <a:lstStyle/>
                    <a:p>
                      <a:r>
                        <a:rPr lang="en-US" sz="1600" dirty="0">
                          <a:latin typeface="+mn-lt"/>
                        </a:rPr>
                        <a:t>Base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$6/vCPU/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$3,255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$9,026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$14,811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1734511"/>
                  </a:ext>
                </a:extLst>
              </a:tr>
              <a:tr h="341955">
                <a:tc>
                  <a:txBody>
                    <a:bodyPr/>
                    <a:lstStyle/>
                    <a:p>
                      <a:r>
                        <a:rPr lang="en-US" sz="1600" dirty="0">
                          <a:latin typeface="+mn-lt"/>
                        </a:rPr>
                        <a:t>Blob storage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$0.006/GB/</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$3,141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$6,475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$9,810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394833"/>
                  </a:ext>
                </a:extLst>
              </a:tr>
              <a:tr h="341955">
                <a:tc gridSpan="4">
                  <a:txBody>
                    <a:bodyPr/>
                    <a:lstStyle/>
                    <a:p>
                      <a:r>
                        <a:rPr lang="en-US" sz="1600" b="1" i="1" dirty="0">
                          <a:latin typeface="+mn-lt"/>
                        </a:rPr>
                        <a:t>Total services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$6,396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$15,501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$24,621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1848616"/>
                  </a:ext>
                </a:extLst>
              </a:tr>
              <a:tr h="341955">
                <a:tc gridSpan="4">
                  <a:txBody>
                    <a:bodyPr/>
                    <a:lstStyle/>
                    <a:p>
                      <a:r>
                        <a:rPr lang="en-US" sz="1600" b="1" i="1" dirty="0">
                          <a:latin typeface="+mn-lt"/>
                        </a:rPr>
                        <a:t>Total services + 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b="1" i="1" dirty="0">
                          <a:latin typeface="+mn-lt"/>
                        </a:rPr>
                        <a:t>$89-119K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b="1" i="1" dirty="0">
                          <a:latin typeface="+mn-lt"/>
                        </a:rPr>
                        <a:t>$149-283K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b="1" i="1" dirty="0">
                          <a:latin typeface="+mn-lt"/>
                        </a:rPr>
                        <a:t>$208-425K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1256044"/>
                  </a:ext>
                </a:extLst>
              </a:tr>
            </a:tbl>
          </a:graphicData>
        </a:graphic>
      </p:graphicFrame>
      <p:sp>
        <p:nvSpPr>
          <p:cNvPr id="7" name="TextBox 6"/>
          <p:cNvSpPr txBox="1"/>
          <p:nvPr/>
        </p:nvSpPr>
        <p:spPr>
          <a:xfrm>
            <a:off x="10558936" y="969450"/>
            <a:ext cx="1591557" cy="444501"/>
          </a:xfrm>
          <a:prstGeom prst="rect">
            <a:avLst/>
          </a:prstGeom>
          <a:noFill/>
          <a:ln>
            <a:solidFill>
              <a:schemeClr val="tx1"/>
            </a:solidFill>
          </a:ln>
        </p:spPr>
        <p:txBody>
          <a:bodyPr wrap="none" lIns="93260" tIns="93260" rIns="93260" bIns="9326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ILLUSTRATIVE</a:t>
            </a:r>
          </a:p>
        </p:txBody>
      </p:sp>
      <p:sp>
        <p:nvSpPr>
          <p:cNvPr id="9" name="TextBox 8"/>
          <p:cNvSpPr txBox="1"/>
          <p:nvPr/>
        </p:nvSpPr>
        <p:spPr>
          <a:xfrm>
            <a:off x="530471" y="6586036"/>
            <a:ext cx="11031161" cy="256159"/>
          </a:xfrm>
          <a:prstGeom prst="rect">
            <a:avLst/>
          </a:prstGeom>
          <a:noFill/>
        </p:spPr>
        <p:txBody>
          <a:bodyPr wrap="none" lIns="0" tIns="0" rIns="0" bIns="0" rtlCol="0">
            <a:sp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Excludes installation, support, and operating costs. Physical and usable infrastructure will vary based on hardware specs.</a:t>
            </a:r>
          </a:p>
        </p:txBody>
      </p:sp>
    </p:spTree>
    <p:extLst>
      <p:ext uri="{BB962C8B-B14F-4D97-AF65-F5344CB8AC3E}">
        <p14:creationId xmlns:p14="http://schemas.microsoft.com/office/powerpoint/2010/main" val="245426852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0471" y="233154"/>
            <a:ext cx="11373923" cy="565027"/>
          </a:xfrm>
        </p:spPr>
        <p:txBody>
          <a:bodyPr/>
          <a:lstStyle/>
          <a:p>
            <a:r>
              <a:rPr lang="en-US" dirty="0"/>
              <a:t>Software pricing scenarios</a:t>
            </a:r>
          </a:p>
        </p:txBody>
      </p:sp>
      <p:sp>
        <p:nvSpPr>
          <p:cNvPr id="4" name="TextBox 3"/>
          <p:cNvSpPr txBox="1"/>
          <p:nvPr/>
        </p:nvSpPr>
        <p:spPr>
          <a:xfrm>
            <a:off x="530470" y="1036225"/>
            <a:ext cx="5374945" cy="320182"/>
          </a:xfrm>
          <a:prstGeom prst="rect">
            <a:avLst/>
          </a:prstGeom>
          <a:noFill/>
        </p:spPr>
        <p:txBody>
          <a:bodyPr wrap="none" lIns="0" tIns="0" rIns="0" bIns="0" rtlCol="0">
            <a:spAutoFit/>
          </a:bodyPr>
          <a:lstStyle/>
          <a:p>
            <a:pPr defTabSz="932597"/>
            <a:r>
              <a:rPr lang="en-US" sz="204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Scenario 2: Windows VMs running native meters</a:t>
            </a:r>
          </a:p>
        </p:txBody>
      </p:sp>
      <p:graphicFrame>
        <p:nvGraphicFramePr>
          <p:cNvPr id="5" name="Table 4"/>
          <p:cNvGraphicFramePr>
            <a:graphicFrameLocks noGrp="1"/>
          </p:cNvGraphicFramePr>
          <p:nvPr/>
        </p:nvGraphicFramePr>
        <p:xfrm>
          <a:off x="530471" y="1382852"/>
          <a:ext cx="11594260" cy="4694109"/>
        </p:xfrm>
        <a:graphic>
          <a:graphicData uri="http://schemas.openxmlformats.org/drawingml/2006/table">
            <a:tbl>
              <a:tblPr firstRow="1" bandRow="1">
                <a:tableStyleId>{5C22544A-7EE6-4342-B048-85BDC9FD1C3A}</a:tableStyleId>
              </a:tblPr>
              <a:tblGrid>
                <a:gridCol w="2166851">
                  <a:extLst>
                    <a:ext uri="{9D8B030D-6E8A-4147-A177-3AD203B41FA5}">
                      <a16:colId xmlns:a16="http://schemas.microsoft.com/office/drawing/2014/main" val="3200854038"/>
                    </a:ext>
                  </a:extLst>
                </a:gridCol>
                <a:gridCol w="1358357">
                  <a:extLst>
                    <a:ext uri="{9D8B030D-6E8A-4147-A177-3AD203B41FA5}">
                      <a16:colId xmlns:a16="http://schemas.microsoft.com/office/drawing/2014/main" val="1244412067"/>
                    </a:ext>
                  </a:extLst>
                </a:gridCol>
                <a:gridCol w="1378631">
                  <a:extLst>
                    <a:ext uri="{9D8B030D-6E8A-4147-A177-3AD203B41FA5}">
                      <a16:colId xmlns:a16="http://schemas.microsoft.com/office/drawing/2014/main" val="1324589286"/>
                    </a:ext>
                  </a:extLst>
                </a:gridCol>
                <a:gridCol w="1540823">
                  <a:extLst>
                    <a:ext uri="{9D8B030D-6E8A-4147-A177-3AD203B41FA5}">
                      <a16:colId xmlns:a16="http://schemas.microsoft.com/office/drawing/2014/main" val="3271427205"/>
                    </a:ext>
                  </a:extLst>
                </a:gridCol>
                <a:gridCol w="1723289">
                  <a:extLst>
                    <a:ext uri="{9D8B030D-6E8A-4147-A177-3AD203B41FA5}">
                      <a16:colId xmlns:a16="http://schemas.microsoft.com/office/drawing/2014/main" val="2921307773"/>
                    </a:ext>
                  </a:extLst>
                </a:gridCol>
                <a:gridCol w="1682741">
                  <a:extLst>
                    <a:ext uri="{9D8B030D-6E8A-4147-A177-3AD203B41FA5}">
                      <a16:colId xmlns:a16="http://schemas.microsoft.com/office/drawing/2014/main" val="3757310525"/>
                    </a:ext>
                  </a:extLst>
                </a:gridCol>
                <a:gridCol w="1743568">
                  <a:extLst>
                    <a:ext uri="{9D8B030D-6E8A-4147-A177-3AD203B41FA5}">
                      <a16:colId xmlns:a16="http://schemas.microsoft.com/office/drawing/2014/main" val="3739738460"/>
                    </a:ext>
                  </a:extLst>
                </a:gridCol>
              </a:tblGrid>
              <a:tr h="341955">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8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12 node</a:t>
                      </a:r>
                    </a:p>
                  </a:txBody>
                  <a:tcPr marL="46630" marR="46630" marT="46630" marB="4663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435573"/>
                  </a:ext>
                </a:extLst>
              </a:tr>
              <a:tr h="341955">
                <a:tc gridSpan="3">
                  <a:txBody>
                    <a:bodyPr/>
                    <a:lstStyle/>
                    <a:p>
                      <a:pPr algn="l"/>
                      <a:r>
                        <a:rPr lang="en-US" sz="1600" b="1" dirty="0">
                          <a:latin typeface="+mn-lt"/>
                        </a:rPr>
                        <a:t>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latin typeface="+mn-lt"/>
                        </a:rPr>
                        <a:t>$83-$133K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$133-267K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$183-400K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9846"/>
                  </a:ext>
                </a:extLst>
              </a:tr>
              <a:tr h="341955">
                <a:tc gridSpan="3">
                  <a:txBody>
                    <a:bodyPr/>
                    <a:lstStyle/>
                    <a:p>
                      <a:pPr algn="l"/>
                      <a:r>
                        <a:rPr lang="en-US" sz="1600" b="1" dirty="0">
                          <a:latin typeface="+mn-lt"/>
                        </a:rPr>
                        <a:t>Physical cores</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116</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260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404</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6429125"/>
                  </a:ext>
                </a:extLst>
              </a:tr>
              <a:tr h="341955">
                <a:tc gridSpan="3">
                  <a:txBody>
                    <a:bodyPr/>
                    <a:lstStyle/>
                    <a:p>
                      <a:pPr algn="l"/>
                      <a:r>
                        <a:rPr lang="en-US" sz="1600" b="1" dirty="0">
                          <a:latin typeface="+mn-lt"/>
                        </a:rPr>
                        <a:t>Usable </a:t>
                      </a:r>
                      <a:r>
                        <a:rPr lang="en-US" sz="1600" b="1" dirty="0" err="1">
                          <a:latin typeface="+mn-lt"/>
                        </a:rPr>
                        <a:t>vcores</a:t>
                      </a:r>
                      <a:endParaRPr lang="en-US" sz="1600" b="1"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60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167</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274</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771764"/>
                  </a:ext>
                </a:extLst>
              </a:tr>
              <a:tr h="341955">
                <a:tc gridSpan="2">
                  <a:txBody>
                    <a:bodyPr/>
                    <a:lstStyle/>
                    <a:p>
                      <a:pPr algn="l"/>
                      <a:r>
                        <a:rPr lang="en-US" sz="1600" b="1" dirty="0">
                          <a:latin typeface="+mn-lt"/>
                        </a:rPr>
                        <a:t>Usable storage (GB)</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58,163</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119,910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181,658</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25964"/>
                  </a:ext>
                </a:extLst>
              </a:tr>
              <a:tr h="341955">
                <a:tc>
                  <a:txBody>
                    <a:bodyPr/>
                    <a:lstStyle/>
                    <a:p>
                      <a:pPr algn="l"/>
                      <a:endParaRPr lang="en-US" sz="1600" dirty="0">
                        <a:latin typeface="+mn-lt"/>
                      </a:endParaRPr>
                    </a:p>
                  </a:txBody>
                  <a:tcPr marL="46630" marR="46630" marT="46630" marB="4663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mpd="sng">
                      <a:noFill/>
                    </a:lnL>
                    <a:lnR w="12700" cap="flat" cmpd="sng" algn="ctr">
                      <a:no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30148"/>
                  </a:ext>
                </a:extLst>
              </a:tr>
              <a:tr h="341955">
                <a:tc gridSpan="3">
                  <a:txBody>
                    <a:bodyPr/>
                    <a:lstStyle/>
                    <a:p>
                      <a:pPr algn="l"/>
                      <a:r>
                        <a:rPr lang="en-US" sz="1600" b="1" i="1" dirty="0">
                          <a:latin typeface="+mn-lt"/>
                        </a:rPr>
                        <a:t>Annual Services Price</a:t>
                      </a: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no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878415"/>
                  </a:ext>
                </a:extLst>
              </a:tr>
              <a:tr h="590649">
                <a:tc>
                  <a:txBody>
                    <a:bodyPr/>
                    <a:lstStyle/>
                    <a:p>
                      <a:pPr algn="l"/>
                      <a:r>
                        <a:rPr lang="en-US" sz="1600" b="1" dirty="0">
                          <a:latin typeface="+mn-lt"/>
                        </a:rPr>
                        <a:t>Service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Metered 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Unit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4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8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12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04428922"/>
                  </a:ext>
                </a:extLst>
              </a:tr>
              <a:tr h="341955">
                <a:tc>
                  <a:txBody>
                    <a:bodyPr/>
                    <a:lstStyle/>
                    <a:p>
                      <a:pPr algn="l"/>
                      <a:r>
                        <a:rPr lang="en-US" sz="1600" dirty="0">
                          <a:latin typeface="+mn-lt"/>
                        </a:rPr>
                        <a:t>Base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$6/vCPU/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$3,255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$9,026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$14,811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1734511"/>
                  </a:ext>
                </a:extLst>
              </a:tr>
              <a:tr h="341955">
                <a:tc>
                  <a:txBody>
                    <a:bodyPr/>
                    <a:lstStyle/>
                    <a:p>
                      <a:pPr algn="l"/>
                      <a:r>
                        <a:rPr lang="en-US" sz="1600" dirty="0">
                          <a:latin typeface="+mn-lt"/>
                        </a:rPr>
                        <a:t>Windows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$34/vCPU/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$6,149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$17,049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$27,977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8783417"/>
                  </a:ext>
                </a:extLst>
              </a:tr>
              <a:tr h="341955">
                <a:tc>
                  <a:txBody>
                    <a:bodyPr/>
                    <a:lstStyle/>
                    <a:p>
                      <a:pPr algn="l"/>
                      <a:r>
                        <a:rPr lang="en-US" sz="1600" dirty="0">
                          <a:latin typeface="+mn-lt"/>
                        </a:rPr>
                        <a:t>Blob storage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$0.006/GB/</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$3,141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$6,475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$9,810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394833"/>
                  </a:ext>
                </a:extLst>
              </a:tr>
              <a:tr h="341955">
                <a:tc gridSpan="4">
                  <a:txBody>
                    <a:bodyPr/>
                    <a:lstStyle/>
                    <a:p>
                      <a:pPr algn="l"/>
                      <a:r>
                        <a:rPr lang="en-US" sz="1600" b="1" i="1" dirty="0">
                          <a:latin typeface="+mn-lt"/>
                        </a:rPr>
                        <a:t>Total services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$12,545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$32,549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$52,598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1848616"/>
                  </a:ext>
                </a:extLst>
              </a:tr>
              <a:tr h="341955">
                <a:tc gridSpan="4">
                  <a:txBody>
                    <a:bodyPr/>
                    <a:lstStyle/>
                    <a:p>
                      <a:pPr algn="l"/>
                      <a:r>
                        <a:rPr lang="en-US" sz="1600" b="1" i="1" dirty="0">
                          <a:latin typeface="+mn-lt"/>
                        </a:rPr>
                        <a:t>Total services + 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$96-125K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$166-300K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$236-453K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1256044"/>
                  </a:ext>
                </a:extLst>
              </a:tr>
            </a:tbl>
          </a:graphicData>
        </a:graphic>
      </p:graphicFrame>
      <p:sp>
        <p:nvSpPr>
          <p:cNvPr id="7" name="TextBox 6"/>
          <p:cNvSpPr txBox="1"/>
          <p:nvPr/>
        </p:nvSpPr>
        <p:spPr>
          <a:xfrm>
            <a:off x="10558936" y="969450"/>
            <a:ext cx="1591557" cy="444501"/>
          </a:xfrm>
          <a:prstGeom prst="rect">
            <a:avLst/>
          </a:prstGeom>
          <a:noFill/>
          <a:ln>
            <a:solidFill>
              <a:schemeClr val="tx1"/>
            </a:solidFill>
          </a:ln>
        </p:spPr>
        <p:txBody>
          <a:bodyPr wrap="none" lIns="93260" tIns="93260" rIns="93260" bIns="9326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ILLUSTRATIVE</a:t>
            </a:r>
          </a:p>
        </p:txBody>
      </p:sp>
      <p:sp>
        <p:nvSpPr>
          <p:cNvPr id="9" name="TextBox 8"/>
          <p:cNvSpPr txBox="1"/>
          <p:nvPr/>
        </p:nvSpPr>
        <p:spPr>
          <a:xfrm>
            <a:off x="530471" y="6586036"/>
            <a:ext cx="11031161" cy="256159"/>
          </a:xfrm>
          <a:prstGeom prst="rect">
            <a:avLst/>
          </a:prstGeom>
          <a:noFill/>
        </p:spPr>
        <p:txBody>
          <a:bodyPr wrap="none" lIns="0" tIns="0" rIns="0" bIns="0" rtlCol="0">
            <a:sp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Excludes installation, support, and operating costs. Physical and usable infrastructure will vary based on hardware specs.</a:t>
            </a:r>
          </a:p>
        </p:txBody>
      </p:sp>
    </p:spTree>
    <p:extLst>
      <p:ext uri="{BB962C8B-B14F-4D97-AF65-F5344CB8AC3E}">
        <p14:creationId xmlns:p14="http://schemas.microsoft.com/office/powerpoint/2010/main" val="27147164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0471" y="233154"/>
            <a:ext cx="11373923" cy="565027"/>
          </a:xfrm>
        </p:spPr>
        <p:txBody>
          <a:bodyPr/>
          <a:lstStyle/>
          <a:p>
            <a:r>
              <a:rPr lang="en-US" dirty="0"/>
              <a:t>Software pricing scenarios</a:t>
            </a:r>
          </a:p>
        </p:txBody>
      </p:sp>
      <p:sp>
        <p:nvSpPr>
          <p:cNvPr id="4" name="TextBox 3"/>
          <p:cNvSpPr txBox="1"/>
          <p:nvPr/>
        </p:nvSpPr>
        <p:spPr>
          <a:xfrm>
            <a:off x="530471" y="1036225"/>
            <a:ext cx="4984136" cy="320182"/>
          </a:xfrm>
          <a:prstGeom prst="rect">
            <a:avLst/>
          </a:prstGeom>
          <a:noFill/>
        </p:spPr>
        <p:txBody>
          <a:bodyPr wrap="none" lIns="0" tIns="0" rIns="0" bIns="0" rtlCol="0">
            <a:spAutoFit/>
          </a:bodyPr>
          <a:lstStyle/>
          <a:p>
            <a:pPr defTabSz="932597"/>
            <a:r>
              <a:rPr lang="en-US" sz="204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Scenario 3: Native meters – with App Service</a:t>
            </a:r>
          </a:p>
        </p:txBody>
      </p:sp>
      <p:graphicFrame>
        <p:nvGraphicFramePr>
          <p:cNvPr id="5" name="Table 4"/>
          <p:cNvGraphicFramePr>
            <a:graphicFrameLocks noGrp="1"/>
          </p:cNvGraphicFramePr>
          <p:nvPr/>
        </p:nvGraphicFramePr>
        <p:xfrm>
          <a:off x="530471" y="1382852"/>
          <a:ext cx="11594260" cy="5036064"/>
        </p:xfrm>
        <a:graphic>
          <a:graphicData uri="http://schemas.openxmlformats.org/drawingml/2006/table">
            <a:tbl>
              <a:tblPr firstRow="1" bandRow="1">
                <a:tableStyleId>{5C22544A-7EE6-4342-B048-85BDC9FD1C3A}</a:tableStyleId>
              </a:tblPr>
              <a:tblGrid>
                <a:gridCol w="2166851">
                  <a:extLst>
                    <a:ext uri="{9D8B030D-6E8A-4147-A177-3AD203B41FA5}">
                      <a16:colId xmlns:a16="http://schemas.microsoft.com/office/drawing/2014/main" val="3200854038"/>
                    </a:ext>
                  </a:extLst>
                </a:gridCol>
                <a:gridCol w="1358357">
                  <a:extLst>
                    <a:ext uri="{9D8B030D-6E8A-4147-A177-3AD203B41FA5}">
                      <a16:colId xmlns:a16="http://schemas.microsoft.com/office/drawing/2014/main" val="1244412067"/>
                    </a:ext>
                  </a:extLst>
                </a:gridCol>
                <a:gridCol w="1378631">
                  <a:extLst>
                    <a:ext uri="{9D8B030D-6E8A-4147-A177-3AD203B41FA5}">
                      <a16:colId xmlns:a16="http://schemas.microsoft.com/office/drawing/2014/main" val="1324589286"/>
                    </a:ext>
                  </a:extLst>
                </a:gridCol>
                <a:gridCol w="1540823">
                  <a:extLst>
                    <a:ext uri="{9D8B030D-6E8A-4147-A177-3AD203B41FA5}">
                      <a16:colId xmlns:a16="http://schemas.microsoft.com/office/drawing/2014/main" val="3271427205"/>
                    </a:ext>
                  </a:extLst>
                </a:gridCol>
                <a:gridCol w="1723289">
                  <a:extLst>
                    <a:ext uri="{9D8B030D-6E8A-4147-A177-3AD203B41FA5}">
                      <a16:colId xmlns:a16="http://schemas.microsoft.com/office/drawing/2014/main" val="2921307773"/>
                    </a:ext>
                  </a:extLst>
                </a:gridCol>
                <a:gridCol w="1682741">
                  <a:extLst>
                    <a:ext uri="{9D8B030D-6E8A-4147-A177-3AD203B41FA5}">
                      <a16:colId xmlns:a16="http://schemas.microsoft.com/office/drawing/2014/main" val="3757310525"/>
                    </a:ext>
                  </a:extLst>
                </a:gridCol>
                <a:gridCol w="1743568">
                  <a:extLst>
                    <a:ext uri="{9D8B030D-6E8A-4147-A177-3AD203B41FA5}">
                      <a16:colId xmlns:a16="http://schemas.microsoft.com/office/drawing/2014/main" val="3739738460"/>
                    </a:ext>
                  </a:extLst>
                </a:gridCol>
              </a:tblGrid>
              <a:tr h="341955">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8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12 node</a:t>
                      </a:r>
                    </a:p>
                  </a:txBody>
                  <a:tcPr marL="46630" marR="46630" marT="46630" marB="4663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435573"/>
                  </a:ext>
                </a:extLst>
              </a:tr>
              <a:tr h="341955">
                <a:tc gridSpan="3">
                  <a:txBody>
                    <a:bodyPr/>
                    <a:lstStyle/>
                    <a:p>
                      <a:pPr algn="l"/>
                      <a:r>
                        <a:rPr lang="en-US" sz="1600" b="1" dirty="0">
                          <a:latin typeface="+mn-lt"/>
                        </a:rPr>
                        <a:t>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latin typeface="+mn-lt"/>
                        </a:rPr>
                        <a:t>$83-$133K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$133-267K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$183-400K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9846"/>
                  </a:ext>
                </a:extLst>
              </a:tr>
              <a:tr h="341955">
                <a:tc gridSpan="3">
                  <a:txBody>
                    <a:bodyPr/>
                    <a:lstStyle/>
                    <a:p>
                      <a:pPr algn="l"/>
                      <a:r>
                        <a:rPr lang="en-US" sz="1600" b="1" dirty="0">
                          <a:latin typeface="+mn-lt"/>
                        </a:rPr>
                        <a:t>Physical cores</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dirty="0">
                          <a:solidFill>
                            <a:srgbClr val="000000"/>
                          </a:solidFill>
                          <a:effectLst/>
                          <a:latin typeface="+mn-lt"/>
                        </a:rPr>
                        <a:t>116</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260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404</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6429125"/>
                  </a:ext>
                </a:extLst>
              </a:tr>
              <a:tr h="341955">
                <a:tc gridSpan="3">
                  <a:txBody>
                    <a:bodyPr/>
                    <a:lstStyle/>
                    <a:p>
                      <a:pPr algn="l"/>
                      <a:r>
                        <a:rPr lang="en-US" sz="1600" b="1" dirty="0">
                          <a:latin typeface="+mn-lt"/>
                        </a:rPr>
                        <a:t>Usable </a:t>
                      </a:r>
                      <a:r>
                        <a:rPr lang="en-US" sz="1600" b="1" dirty="0" err="1">
                          <a:latin typeface="+mn-lt"/>
                        </a:rPr>
                        <a:t>vcores</a:t>
                      </a:r>
                      <a:endParaRPr lang="en-US" sz="1600" b="1"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63</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175</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288</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771764"/>
                  </a:ext>
                </a:extLst>
              </a:tr>
              <a:tr h="341955">
                <a:tc gridSpan="2">
                  <a:txBody>
                    <a:bodyPr/>
                    <a:lstStyle/>
                    <a:p>
                      <a:pPr algn="l"/>
                      <a:r>
                        <a:rPr lang="en-US" sz="1600" b="1" dirty="0">
                          <a:latin typeface="+mn-lt"/>
                        </a:rPr>
                        <a:t>Usable storage (GB)</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58,163</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119,910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181,658</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25964"/>
                  </a:ext>
                </a:extLst>
              </a:tr>
              <a:tr h="341955">
                <a:tc>
                  <a:txBody>
                    <a:bodyPr/>
                    <a:lstStyle/>
                    <a:p>
                      <a:pPr algn="l"/>
                      <a:endParaRPr lang="en-US" sz="1600" dirty="0">
                        <a:latin typeface="+mn-lt"/>
                      </a:endParaRPr>
                    </a:p>
                  </a:txBody>
                  <a:tcPr marL="46630" marR="46630" marT="46630" marB="4663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mpd="sng">
                      <a:noFill/>
                    </a:lnL>
                    <a:lnR w="12700" cap="flat" cmpd="sng" algn="ctr">
                      <a:no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30148"/>
                  </a:ext>
                </a:extLst>
              </a:tr>
              <a:tr h="341955">
                <a:tc gridSpan="3">
                  <a:txBody>
                    <a:bodyPr/>
                    <a:lstStyle/>
                    <a:p>
                      <a:pPr algn="l"/>
                      <a:r>
                        <a:rPr lang="en-US" sz="1600" b="1" i="1" dirty="0">
                          <a:latin typeface="+mn-lt"/>
                        </a:rPr>
                        <a:t>Annual Services Price</a:t>
                      </a: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no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878415"/>
                  </a:ext>
                </a:extLst>
              </a:tr>
              <a:tr h="590649">
                <a:tc>
                  <a:txBody>
                    <a:bodyPr/>
                    <a:lstStyle/>
                    <a:p>
                      <a:pPr algn="l"/>
                      <a:r>
                        <a:rPr lang="en-US" sz="1600" b="1" dirty="0">
                          <a:latin typeface="+mn-lt"/>
                        </a:rPr>
                        <a:t>Service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Metered 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Unit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4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8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12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04428922"/>
                  </a:ext>
                </a:extLst>
              </a:tr>
              <a:tr h="341955">
                <a:tc>
                  <a:txBody>
                    <a:bodyPr/>
                    <a:lstStyle/>
                    <a:p>
                      <a:pPr algn="l"/>
                      <a:r>
                        <a:rPr lang="en-US" sz="1600" dirty="0">
                          <a:latin typeface="+mn-lt"/>
                        </a:rPr>
                        <a:t>Base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50%</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50%</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$6/vCPU/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$2,277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$6,313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$10,360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1734511"/>
                  </a:ext>
                </a:extLst>
              </a:tr>
              <a:tr h="341955">
                <a:tc>
                  <a:txBody>
                    <a:bodyPr/>
                    <a:lstStyle/>
                    <a:p>
                      <a:pPr algn="l"/>
                      <a:r>
                        <a:rPr lang="en-US" sz="1600" dirty="0">
                          <a:latin typeface="+mn-lt"/>
                        </a:rPr>
                        <a:t>Windows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$34/vCPU/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$6,452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$17,887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$29,353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8783417"/>
                  </a:ext>
                </a:extLst>
              </a:tr>
              <a:tr h="341955">
                <a:tc>
                  <a:txBody>
                    <a:bodyPr/>
                    <a:lstStyle/>
                    <a:p>
                      <a:pPr algn="l"/>
                      <a:r>
                        <a:rPr lang="en-US" sz="1600" dirty="0">
                          <a:latin typeface="+mn-lt"/>
                        </a:rPr>
                        <a:t>App Service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$42/vCPU/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$7,970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$22,096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$36,260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9561934"/>
                  </a:ext>
                </a:extLst>
              </a:tr>
              <a:tr h="341955">
                <a:tc>
                  <a:txBody>
                    <a:bodyPr/>
                    <a:lstStyle/>
                    <a:p>
                      <a:pPr algn="l"/>
                      <a:r>
                        <a:rPr lang="en-US" sz="1600" dirty="0">
                          <a:latin typeface="+mn-lt"/>
                        </a:rPr>
                        <a:t>Blob storage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$0.006/GB/</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$3,141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$6,475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$9,810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394833"/>
                  </a:ext>
                </a:extLst>
              </a:tr>
              <a:tr h="341955">
                <a:tc gridSpan="4">
                  <a:txBody>
                    <a:bodyPr/>
                    <a:lstStyle/>
                    <a:p>
                      <a:pPr algn="l"/>
                      <a:r>
                        <a:rPr lang="en-US" sz="1600" b="1" i="1" dirty="0">
                          <a:latin typeface="+mn-lt"/>
                        </a:rPr>
                        <a:t>Total services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$19,839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a:solidFill>
                            <a:srgbClr val="000000"/>
                          </a:solidFill>
                          <a:effectLst/>
                          <a:latin typeface="+mn-lt"/>
                        </a:rPr>
                        <a:t>$52,771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$85,782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1848616"/>
                  </a:ext>
                </a:extLst>
              </a:tr>
              <a:tr h="341955">
                <a:tc gridSpan="4">
                  <a:txBody>
                    <a:bodyPr/>
                    <a:lstStyle/>
                    <a:p>
                      <a:pPr algn="l"/>
                      <a:r>
                        <a:rPr lang="en-US" sz="1600" b="1" i="1" dirty="0">
                          <a:latin typeface="+mn-lt"/>
                        </a:rPr>
                        <a:t>Total services + 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$103-133K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$186-320K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$269-486K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1256044"/>
                  </a:ext>
                </a:extLst>
              </a:tr>
            </a:tbl>
          </a:graphicData>
        </a:graphic>
      </p:graphicFrame>
      <p:sp>
        <p:nvSpPr>
          <p:cNvPr id="7" name="TextBox 6"/>
          <p:cNvSpPr txBox="1"/>
          <p:nvPr/>
        </p:nvSpPr>
        <p:spPr>
          <a:xfrm>
            <a:off x="10558936" y="969450"/>
            <a:ext cx="1591557" cy="444501"/>
          </a:xfrm>
          <a:prstGeom prst="rect">
            <a:avLst/>
          </a:prstGeom>
          <a:noFill/>
          <a:ln>
            <a:solidFill>
              <a:schemeClr val="tx1"/>
            </a:solidFill>
          </a:ln>
        </p:spPr>
        <p:txBody>
          <a:bodyPr wrap="none" lIns="93260" tIns="93260" rIns="93260" bIns="9326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ILLUSTRATIVE</a:t>
            </a:r>
          </a:p>
        </p:txBody>
      </p:sp>
      <p:sp>
        <p:nvSpPr>
          <p:cNvPr id="9" name="TextBox 8"/>
          <p:cNvSpPr txBox="1"/>
          <p:nvPr/>
        </p:nvSpPr>
        <p:spPr>
          <a:xfrm>
            <a:off x="530471" y="6586036"/>
            <a:ext cx="11031161" cy="256159"/>
          </a:xfrm>
          <a:prstGeom prst="rect">
            <a:avLst/>
          </a:prstGeom>
          <a:noFill/>
        </p:spPr>
        <p:txBody>
          <a:bodyPr wrap="none" lIns="0" tIns="0" rIns="0" bIns="0" rtlCol="0">
            <a:sp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Excludes installation, support, and operating costs. Physical and usable infrastructure will vary based on hardware specs.</a:t>
            </a:r>
          </a:p>
        </p:txBody>
      </p:sp>
    </p:spTree>
    <p:extLst>
      <p:ext uri="{BB962C8B-B14F-4D97-AF65-F5344CB8AC3E}">
        <p14:creationId xmlns:p14="http://schemas.microsoft.com/office/powerpoint/2010/main" val="57888218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0471" y="233154"/>
            <a:ext cx="11373923" cy="565027"/>
          </a:xfrm>
        </p:spPr>
        <p:txBody>
          <a:bodyPr/>
          <a:lstStyle/>
          <a:p>
            <a:r>
              <a:rPr lang="en-US" dirty="0"/>
              <a:t>Software pricing scenarios</a:t>
            </a:r>
          </a:p>
        </p:txBody>
      </p:sp>
      <p:sp>
        <p:nvSpPr>
          <p:cNvPr id="4" name="TextBox 3"/>
          <p:cNvSpPr txBox="1"/>
          <p:nvPr/>
        </p:nvSpPr>
        <p:spPr>
          <a:xfrm>
            <a:off x="530471" y="1061303"/>
            <a:ext cx="3771094" cy="320182"/>
          </a:xfrm>
          <a:prstGeom prst="rect">
            <a:avLst/>
          </a:prstGeom>
          <a:noFill/>
        </p:spPr>
        <p:txBody>
          <a:bodyPr wrap="none" lIns="0" tIns="0" rIns="0" bIns="0" rtlCol="0">
            <a:spAutoFit/>
          </a:bodyPr>
          <a:lstStyle/>
          <a:p>
            <a:pPr defTabSz="932597"/>
            <a:r>
              <a:rPr lang="en-US" sz="204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Scenario 4: BYOL Windows Server</a:t>
            </a:r>
          </a:p>
        </p:txBody>
      </p:sp>
      <p:graphicFrame>
        <p:nvGraphicFramePr>
          <p:cNvPr id="5" name="Table 4"/>
          <p:cNvGraphicFramePr>
            <a:graphicFrameLocks noGrp="1"/>
          </p:cNvGraphicFramePr>
          <p:nvPr/>
        </p:nvGraphicFramePr>
        <p:xfrm>
          <a:off x="530471" y="1063276"/>
          <a:ext cx="9647952" cy="5378019"/>
        </p:xfrm>
        <a:graphic>
          <a:graphicData uri="http://schemas.openxmlformats.org/drawingml/2006/table">
            <a:tbl>
              <a:tblPr firstRow="1" bandRow="1">
                <a:tableStyleId>{5C22544A-7EE6-4342-B048-85BDC9FD1C3A}</a:tableStyleId>
              </a:tblPr>
              <a:tblGrid>
                <a:gridCol w="1660001">
                  <a:extLst>
                    <a:ext uri="{9D8B030D-6E8A-4147-A177-3AD203B41FA5}">
                      <a16:colId xmlns:a16="http://schemas.microsoft.com/office/drawing/2014/main" val="3200854038"/>
                    </a:ext>
                  </a:extLst>
                </a:gridCol>
                <a:gridCol w="1196166">
                  <a:extLst>
                    <a:ext uri="{9D8B030D-6E8A-4147-A177-3AD203B41FA5}">
                      <a16:colId xmlns:a16="http://schemas.microsoft.com/office/drawing/2014/main" val="1244412067"/>
                    </a:ext>
                  </a:extLst>
                </a:gridCol>
                <a:gridCol w="1256987">
                  <a:extLst>
                    <a:ext uri="{9D8B030D-6E8A-4147-A177-3AD203B41FA5}">
                      <a16:colId xmlns:a16="http://schemas.microsoft.com/office/drawing/2014/main" val="1324589286"/>
                    </a:ext>
                  </a:extLst>
                </a:gridCol>
                <a:gridCol w="1601644">
                  <a:extLst>
                    <a:ext uri="{9D8B030D-6E8A-4147-A177-3AD203B41FA5}">
                      <a16:colId xmlns:a16="http://schemas.microsoft.com/office/drawing/2014/main" val="3271427205"/>
                    </a:ext>
                  </a:extLst>
                </a:gridCol>
                <a:gridCol w="1256988">
                  <a:extLst>
                    <a:ext uri="{9D8B030D-6E8A-4147-A177-3AD203B41FA5}">
                      <a16:colId xmlns:a16="http://schemas.microsoft.com/office/drawing/2014/main" val="2921307773"/>
                    </a:ext>
                  </a:extLst>
                </a:gridCol>
                <a:gridCol w="1317808">
                  <a:extLst>
                    <a:ext uri="{9D8B030D-6E8A-4147-A177-3AD203B41FA5}">
                      <a16:colId xmlns:a16="http://schemas.microsoft.com/office/drawing/2014/main" val="3757310525"/>
                    </a:ext>
                  </a:extLst>
                </a:gridCol>
                <a:gridCol w="1358358">
                  <a:extLst>
                    <a:ext uri="{9D8B030D-6E8A-4147-A177-3AD203B41FA5}">
                      <a16:colId xmlns:a16="http://schemas.microsoft.com/office/drawing/2014/main" val="3739738460"/>
                    </a:ext>
                  </a:extLst>
                </a:gridCol>
              </a:tblGrid>
              <a:tr h="341955">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8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12 node</a:t>
                      </a:r>
                    </a:p>
                  </a:txBody>
                  <a:tcPr marL="46630" marR="46630" marT="46630" marB="4663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435573"/>
                  </a:ext>
                </a:extLst>
              </a:tr>
              <a:tr h="341955">
                <a:tc gridSpan="3">
                  <a:txBody>
                    <a:bodyPr/>
                    <a:lstStyle/>
                    <a:p>
                      <a:pPr algn="l"/>
                      <a:r>
                        <a:rPr lang="en-US" sz="1600" b="1" dirty="0">
                          <a:latin typeface="+mn-lt"/>
                        </a:rPr>
                        <a:t>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latin typeface="+mn-lt"/>
                        </a:rPr>
                        <a:t>$83-$133K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$133-267K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$183-400K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9846"/>
                  </a:ext>
                </a:extLst>
              </a:tr>
              <a:tr h="341955">
                <a:tc gridSpan="3">
                  <a:txBody>
                    <a:bodyPr/>
                    <a:lstStyle/>
                    <a:p>
                      <a:pPr algn="l"/>
                      <a:r>
                        <a:rPr lang="en-US" sz="1600" b="1" dirty="0">
                          <a:latin typeface="+mn-lt"/>
                        </a:rPr>
                        <a:t>Physical cores</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dirty="0">
                          <a:solidFill>
                            <a:srgbClr val="000000"/>
                          </a:solidFill>
                          <a:effectLst/>
                          <a:latin typeface="+mn-lt"/>
                        </a:rPr>
                        <a:t>116</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260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404</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6429125"/>
                  </a:ext>
                </a:extLst>
              </a:tr>
              <a:tr h="341955">
                <a:tc gridSpan="3">
                  <a:txBody>
                    <a:bodyPr/>
                    <a:lstStyle/>
                    <a:p>
                      <a:pPr algn="l"/>
                      <a:r>
                        <a:rPr lang="en-US" sz="1600" b="1" dirty="0">
                          <a:latin typeface="+mn-lt"/>
                        </a:rPr>
                        <a:t>Usable </a:t>
                      </a:r>
                      <a:r>
                        <a:rPr lang="en-US" sz="1600" b="1" dirty="0" err="1">
                          <a:latin typeface="+mn-lt"/>
                        </a:rPr>
                        <a:t>vcores</a:t>
                      </a:r>
                      <a:endParaRPr lang="en-US" sz="1600" b="1"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63</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175</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288</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771764"/>
                  </a:ext>
                </a:extLst>
              </a:tr>
              <a:tr h="341955">
                <a:tc gridSpan="2">
                  <a:txBody>
                    <a:bodyPr/>
                    <a:lstStyle/>
                    <a:p>
                      <a:pPr algn="l"/>
                      <a:r>
                        <a:rPr lang="en-US" sz="1600" b="1" dirty="0">
                          <a:latin typeface="+mn-lt"/>
                        </a:rPr>
                        <a:t>Usable storage (GB)</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58,163</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119,910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181,658</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25964"/>
                  </a:ext>
                </a:extLst>
              </a:tr>
              <a:tr h="341955">
                <a:tc>
                  <a:txBody>
                    <a:bodyPr/>
                    <a:lstStyle/>
                    <a:p>
                      <a:pPr algn="l"/>
                      <a:endParaRPr lang="en-US" sz="1600" dirty="0">
                        <a:latin typeface="+mn-lt"/>
                      </a:endParaRPr>
                    </a:p>
                  </a:txBody>
                  <a:tcPr marL="46630" marR="46630" marT="46630" marB="4663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mpd="sng">
                      <a:noFill/>
                    </a:lnL>
                    <a:lnR w="12700" cap="flat" cmpd="sng" algn="ctr">
                      <a:no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30148"/>
                  </a:ext>
                </a:extLst>
              </a:tr>
              <a:tr h="341955">
                <a:tc gridSpan="3">
                  <a:txBody>
                    <a:bodyPr/>
                    <a:lstStyle/>
                    <a:p>
                      <a:pPr algn="l"/>
                      <a:r>
                        <a:rPr lang="en-US" sz="1600" b="1" i="1" dirty="0">
                          <a:latin typeface="+mn-lt"/>
                        </a:rPr>
                        <a:t>Annual Services Price</a:t>
                      </a: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no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878415"/>
                  </a:ext>
                </a:extLst>
              </a:tr>
              <a:tr h="590649">
                <a:tc>
                  <a:txBody>
                    <a:bodyPr/>
                    <a:lstStyle/>
                    <a:p>
                      <a:pPr algn="l"/>
                      <a:r>
                        <a:rPr lang="en-US" sz="1600" b="1" dirty="0">
                          <a:latin typeface="+mn-lt"/>
                        </a:rPr>
                        <a:t>Service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Metered 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Unit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4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8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12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04428922"/>
                  </a:ext>
                </a:extLst>
              </a:tr>
              <a:tr h="341955">
                <a:tc>
                  <a:txBody>
                    <a:bodyPr/>
                    <a:lstStyle/>
                    <a:p>
                      <a:pPr algn="l"/>
                      <a:r>
                        <a:rPr lang="en-US" sz="1600" dirty="0">
                          <a:latin typeface="+mn-lt"/>
                        </a:rPr>
                        <a:t>Base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50%</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$6/vCPU/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$3,416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$9,470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$15,540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1734511"/>
                  </a:ext>
                </a:extLst>
              </a:tr>
              <a:tr h="341955">
                <a:tc>
                  <a:txBody>
                    <a:bodyPr/>
                    <a:lstStyle/>
                    <a:p>
                      <a:pPr algn="l"/>
                      <a:r>
                        <a:rPr lang="en-US" sz="1600" dirty="0">
                          <a:latin typeface="+mn-lt"/>
                        </a:rPr>
                        <a:t>Windows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0%</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$34/vCPU/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8783417"/>
                  </a:ext>
                </a:extLst>
              </a:tr>
              <a:tr h="341955">
                <a:tc>
                  <a:txBody>
                    <a:bodyPr/>
                    <a:lstStyle/>
                    <a:p>
                      <a:pPr algn="l"/>
                      <a:r>
                        <a:rPr lang="en-US" sz="1600" dirty="0">
                          <a:latin typeface="+mn-lt"/>
                        </a:rPr>
                        <a:t>App Service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$42/vCPU/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$7,970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$22,096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$36,260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9561934"/>
                  </a:ext>
                </a:extLst>
              </a:tr>
              <a:tr h="341955">
                <a:tc>
                  <a:txBody>
                    <a:bodyPr/>
                    <a:lstStyle/>
                    <a:p>
                      <a:pPr algn="l"/>
                      <a:r>
                        <a:rPr lang="en-US" sz="1600" dirty="0">
                          <a:latin typeface="+mn-lt"/>
                        </a:rPr>
                        <a:t>Blob storage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$0.006/GB/</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$3,141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$6,475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$9,810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394833"/>
                  </a:ext>
                </a:extLst>
              </a:tr>
              <a:tr h="341955">
                <a:tc gridSpan="4">
                  <a:txBody>
                    <a:bodyPr/>
                    <a:lstStyle/>
                    <a:p>
                      <a:pPr algn="l"/>
                      <a:r>
                        <a:rPr lang="en-US" sz="1600" b="1" i="1" dirty="0">
                          <a:latin typeface="+mn-lt"/>
                        </a:rPr>
                        <a:t>Total services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$14,526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$38,041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$61,609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1848616"/>
                  </a:ext>
                </a:extLst>
              </a:tr>
              <a:tr h="341955">
                <a:tc gridSpan="4">
                  <a:txBody>
                    <a:bodyPr/>
                    <a:lstStyle/>
                    <a:p>
                      <a:pPr algn="l"/>
                      <a:r>
                        <a:rPr lang="en-US" sz="1600" b="1" i="1" dirty="0">
                          <a:latin typeface="+mn-lt"/>
                        </a:rPr>
                        <a:t>     Windows Server Datacenter SPLA ($258/2core/</a:t>
                      </a:r>
                      <a:r>
                        <a:rPr lang="en-US" sz="1600" b="1" i="1" dirty="0" err="1">
                          <a:latin typeface="+mn-lt"/>
                        </a:rPr>
                        <a:t>yr</a:t>
                      </a:r>
                      <a:r>
                        <a:rPr lang="en-US" sz="1600" b="1" i="1" dirty="0">
                          <a:latin typeface="+mn-lt"/>
                        </a:rPr>
                        <a:t>)</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0" i="1" dirty="0">
                          <a:latin typeface="+mn-lt"/>
                        </a:rPr>
                        <a:t>$14,448</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0" i="1" dirty="0">
                          <a:latin typeface="+mn-lt"/>
                        </a:rPr>
                        <a:t>$28,896</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0" i="1" dirty="0">
                          <a:latin typeface="+mn-lt"/>
                        </a:rPr>
                        <a:t>$43,344</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1256044"/>
                  </a:ext>
                </a:extLst>
              </a:tr>
              <a:tr h="341955">
                <a:tc gridSpan="4">
                  <a:txBody>
                    <a:bodyPr/>
                    <a:lstStyle/>
                    <a:p>
                      <a:pPr algn="l"/>
                      <a:r>
                        <a:rPr lang="en-US" sz="1600" b="1" i="1" dirty="0">
                          <a:latin typeface="+mn-lt"/>
                        </a:rPr>
                        <a:t>Total Hardware + Software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a:r>
                        <a:rPr lang="en-US" sz="1600" b="1" i="1" dirty="0">
                          <a:latin typeface="+mn-lt"/>
                        </a:rPr>
                        <a:t>$113-143K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$205-339K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$297-514K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95358417"/>
                  </a:ext>
                </a:extLst>
              </a:tr>
            </a:tbl>
          </a:graphicData>
        </a:graphic>
      </p:graphicFrame>
      <p:sp>
        <p:nvSpPr>
          <p:cNvPr id="7" name="TextBox 6"/>
          <p:cNvSpPr txBox="1"/>
          <p:nvPr/>
        </p:nvSpPr>
        <p:spPr>
          <a:xfrm>
            <a:off x="10558936" y="649874"/>
            <a:ext cx="1591557" cy="444501"/>
          </a:xfrm>
          <a:prstGeom prst="rect">
            <a:avLst/>
          </a:prstGeom>
          <a:noFill/>
          <a:ln>
            <a:solidFill>
              <a:schemeClr val="tx1"/>
            </a:solidFill>
          </a:ln>
        </p:spPr>
        <p:txBody>
          <a:bodyPr wrap="none" lIns="93260" tIns="93260" rIns="93260" bIns="9326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ILLUSTRATIVE</a:t>
            </a:r>
          </a:p>
        </p:txBody>
      </p:sp>
      <p:sp>
        <p:nvSpPr>
          <p:cNvPr id="9" name="TextBox 8"/>
          <p:cNvSpPr txBox="1"/>
          <p:nvPr/>
        </p:nvSpPr>
        <p:spPr>
          <a:xfrm>
            <a:off x="530471" y="6586036"/>
            <a:ext cx="11031161" cy="256159"/>
          </a:xfrm>
          <a:prstGeom prst="rect">
            <a:avLst/>
          </a:prstGeom>
          <a:noFill/>
        </p:spPr>
        <p:txBody>
          <a:bodyPr wrap="none" lIns="0" tIns="0" rIns="0" bIns="0" rtlCol="0">
            <a:sp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Excludes installation, support, and operating costs. Physical and usable infrastructure will vary based on hardware specs.</a:t>
            </a:r>
          </a:p>
        </p:txBody>
      </p:sp>
      <p:sp>
        <p:nvSpPr>
          <p:cNvPr id="6" name="Speech Bubble: Rectangle 5">
            <a:extLst>
              <a:ext uri="{FF2B5EF4-FFF2-40B4-BE49-F238E27FC236}">
                <a16:creationId xmlns:a16="http://schemas.microsoft.com/office/drawing/2014/main" id="{D92C9488-B551-4997-BB5D-23D25593FD50}"/>
              </a:ext>
            </a:extLst>
          </p:cNvPr>
          <p:cNvSpPr/>
          <p:nvPr/>
        </p:nvSpPr>
        <p:spPr bwMode="auto">
          <a:xfrm>
            <a:off x="10165474" y="3114582"/>
            <a:ext cx="1926030" cy="1446210"/>
          </a:xfrm>
          <a:prstGeom prst="wedgeRectCallout">
            <a:avLst>
              <a:gd name="adj1" fmla="val -63640"/>
              <a:gd name="adj2" fmla="val 35347"/>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defTabSz="932597"/>
            <a:r>
              <a:rPr lang="en-US" sz="1632" i="1">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WS VMs metered as Linux VMs, since customer is bringing their own WS license </a:t>
            </a:r>
            <a:endPar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endParaRPr>
          </a:p>
        </p:txBody>
      </p:sp>
      <p:sp>
        <p:nvSpPr>
          <p:cNvPr id="11" name="Speech Bubble: Rectangle 10">
            <a:extLst>
              <a:ext uri="{FF2B5EF4-FFF2-40B4-BE49-F238E27FC236}">
                <a16:creationId xmlns:a16="http://schemas.microsoft.com/office/drawing/2014/main" id="{4F36062E-518B-439A-A644-81BC5ECCFFCF}"/>
              </a:ext>
            </a:extLst>
          </p:cNvPr>
          <p:cNvSpPr/>
          <p:nvPr/>
        </p:nvSpPr>
        <p:spPr bwMode="auto">
          <a:xfrm>
            <a:off x="10165474" y="5230687"/>
            <a:ext cx="1926030" cy="1140934"/>
          </a:xfrm>
          <a:prstGeom prst="wedgeRectCallout">
            <a:avLst>
              <a:gd name="adj1" fmla="val -63640"/>
              <a:gd name="adj2" fmla="val 11982"/>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Per product terms -- WS, must license all physical cores in the region</a:t>
            </a:r>
          </a:p>
        </p:txBody>
      </p:sp>
    </p:spTree>
    <p:extLst>
      <p:ext uri="{BB962C8B-B14F-4D97-AF65-F5344CB8AC3E}">
        <p14:creationId xmlns:p14="http://schemas.microsoft.com/office/powerpoint/2010/main" val="14150305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0471" y="233154"/>
            <a:ext cx="11373923" cy="565027"/>
          </a:xfrm>
        </p:spPr>
        <p:txBody>
          <a:bodyPr/>
          <a:lstStyle/>
          <a:p>
            <a:r>
              <a:rPr lang="en-US" dirty="0"/>
              <a:t>Software pricing scenarios</a:t>
            </a:r>
          </a:p>
        </p:txBody>
      </p:sp>
      <p:sp>
        <p:nvSpPr>
          <p:cNvPr id="4" name="TextBox 3"/>
          <p:cNvSpPr txBox="1"/>
          <p:nvPr/>
        </p:nvSpPr>
        <p:spPr>
          <a:xfrm>
            <a:off x="530471" y="947625"/>
            <a:ext cx="5580879" cy="320182"/>
          </a:xfrm>
          <a:prstGeom prst="rect">
            <a:avLst/>
          </a:prstGeom>
          <a:noFill/>
        </p:spPr>
        <p:txBody>
          <a:bodyPr wrap="none" lIns="0" tIns="0" rIns="0" bIns="0" rtlCol="0">
            <a:spAutoFit/>
          </a:bodyPr>
          <a:lstStyle/>
          <a:p>
            <a:pPr defTabSz="932597"/>
            <a:r>
              <a:rPr lang="en-US" sz="204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Scenario 5: BYOL Windows Server and SQL Server</a:t>
            </a:r>
          </a:p>
        </p:txBody>
      </p:sp>
      <p:graphicFrame>
        <p:nvGraphicFramePr>
          <p:cNvPr id="5" name="Table 4"/>
          <p:cNvGraphicFramePr>
            <a:graphicFrameLocks noGrp="1"/>
          </p:cNvGraphicFramePr>
          <p:nvPr/>
        </p:nvGraphicFramePr>
        <p:xfrm>
          <a:off x="530471" y="1062451"/>
          <a:ext cx="9607404" cy="5110661"/>
        </p:xfrm>
        <a:graphic>
          <a:graphicData uri="http://schemas.openxmlformats.org/drawingml/2006/table">
            <a:tbl>
              <a:tblPr firstRow="1" bandRow="1">
                <a:tableStyleId>{5C22544A-7EE6-4342-B048-85BDC9FD1C3A}</a:tableStyleId>
              </a:tblPr>
              <a:tblGrid>
                <a:gridCol w="1700550">
                  <a:extLst>
                    <a:ext uri="{9D8B030D-6E8A-4147-A177-3AD203B41FA5}">
                      <a16:colId xmlns:a16="http://schemas.microsoft.com/office/drawing/2014/main" val="3200854038"/>
                    </a:ext>
                  </a:extLst>
                </a:gridCol>
                <a:gridCol w="1236713">
                  <a:extLst>
                    <a:ext uri="{9D8B030D-6E8A-4147-A177-3AD203B41FA5}">
                      <a16:colId xmlns:a16="http://schemas.microsoft.com/office/drawing/2014/main" val="1244412067"/>
                    </a:ext>
                  </a:extLst>
                </a:gridCol>
                <a:gridCol w="1236713">
                  <a:extLst>
                    <a:ext uri="{9D8B030D-6E8A-4147-A177-3AD203B41FA5}">
                      <a16:colId xmlns:a16="http://schemas.microsoft.com/office/drawing/2014/main" val="1324589286"/>
                    </a:ext>
                  </a:extLst>
                </a:gridCol>
                <a:gridCol w="1540822">
                  <a:extLst>
                    <a:ext uri="{9D8B030D-6E8A-4147-A177-3AD203B41FA5}">
                      <a16:colId xmlns:a16="http://schemas.microsoft.com/office/drawing/2014/main" val="3271427205"/>
                    </a:ext>
                  </a:extLst>
                </a:gridCol>
                <a:gridCol w="1338084">
                  <a:extLst>
                    <a:ext uri="{9D8B030D-6E8A-4147-A177-3AD203B41FA5}">
                      <a16:colId xmlns:a16="http://schemas.microsoft.com/office/drawing/2014/main" val="2921307773"/>
                    </a:ext>
                  </a:extLst>
                </a:gridCol>
                <a:gridCol w="1277261">
                  <a:extLst>
                    <a:ext uri="{9D8B030D-6E8A-4147-A177-3AD203B41FA5}">
                      <a16:colId xmlns:a16="http://schemas.microsoft.com/office/drawing/2014/main" val="3757310525"/>
                    </a:ext>
                  </a:extLst>
                </a:gridCol>
                <a:gridCol w="1277261">
                  <a:extLst>
                    <a:ext uri="{9D8B030D-6E8A-4147-A177-3AD203B41FA5}">
                      <a16:colId xmlns:a16="http://schemas.microsoft.com/office/drawing/2014/main" val="3739738460"/>
                    </a:ext>
                  </a:extLst>
                </a:gridCol>
              </a:tblGrid>
              <a:tr h="285998">
                <a:tc>
                  <a:txBody>
                    <a:bodyPr/>
                    <a:lstStyle/>
                    <a:p>
                      <a:pPr algn="l"/>
                      <a:endParaRPr lang="en-US" sz="1600" dirty="0">
                        <a:latin typeface="+mn-lt"/>
                      </a:endParaRPr>
                    </a:p>
                  </a:txBody>
                  <a:tcPr marL="46630" marR="46630" marT="18652" marB="18652">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18652" marB="18652">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18652" marB="18652">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18652" marB="18652">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 node</a:t>
                      </a:r>
                    </a:p>
                  </a:txBody>
                  <a:tcPr marL="46630" marR="46630" marT="18652" marB="18652">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8 node</a:t>
                      </a:r>
                    </a:p>
                  </a:txBody>
                  <a:tcPr marL="46630" marR="46630" marT="18652" marB="18652">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12 node</a:t>
                      </a:r>
                    </a:p>
                  </a:txBody>
                  <a:tcPr marL="46630" marR="46630" marT="18652" marB="18652">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435573"/>
                  </a:ext>
                </a:extLst>
              </a:tr>
              <a:tr h="285998">
                <a:tc gridSpan="3">
                  <a:txBody>
                    <a:bodyPr/>
                    <a:lstStyle/>
                    <a:p>
                      <a:pPr algn="l"/>
                      <a:r>
                        <a:rPr lang="en-US" sz="1600" b="1" dirty="0">
                          <a:latin typeface="+mn-lt"/>
                        </a:rPr>
                        <a:t>Hardware price (annual)</a:t>
                      </a:r>
                    </a:p>
                  </a:txBody>
                  <a:tcPr marL="46630" marR="46630" marT="18652" marB="1865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latin typeface="+mn-lt"/>
                        </a:rPr>
                        <a:t>$83-$133K</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$133-267K</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$183-400K</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9846"/>
                  </a:ext>
                </a:extLst>
              </a:tr>
              <a:tr h="285998">
                <a:tc gridSpan="3">
                  <a:txBody>
                    <a:bodyPr/>
                    <a:lstStyle/>
                    <a:p>
                      <a:pPr algn="l"/>
                      <a:r>
                        <a:rPr lang="en-US" sz="1600" b="1" dirty="0">
                          <a:latin typeface="+mn-lt"/>
                        </a:rPr>
                        <a:t>Physical cores</a:t>
                      </a:r>
                    </a:p>
                  </a:txBody>
                  <a:tcPr marL="46630" marR="46630" marT="18652" marB="1865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dirty="0">
                          <a:solidFill>
                            <a:srgbClr val="000000"/>
                          </a:solidFill>
                          <a:effectLst/>
                          <a:latin typeface="+mn-lt"/>
                        </a:rPr>
                        <a:t>116</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260</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404</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6429125"/>
                  </a:ext>
                </a:extLst>
              </a:tr>
              <a:tr h="285998">
                <a:tc gridSpan="3">
                  <a:txBody>
                    <a:bodyPr/>
                    <a:lstStyle/>
                    <a:p>
                      <a:pPr algn="l"/>
                      <a:r>
                        <a:rPr lang="en-US" sz="1600" b="1" dirty="0">
                          <a:latin typeface="+mn-lt"/>
                        </a:rPr>
                        <a:t>Usable </a:t>
                      </a:r>
                      <a:r>
                        <a:rPr lang="en-US" sz="1600" b="1" dirty="0" err="1">
                          <a:latin typeface="+mn-lt"/>
                        </a:rPr>
                        <a:t>vcores</a:t>
                      </a:r>
                      <a:endParaRPr lang="en-US" sz="1600" b="1" dirty="0">
                        <a:latin typeface="+mn-lt"/>
                      </a:endParaRPr>
                    </a:p>
                  </a:txBody>
                  <a:tcPr marL="46630" marR="46630" marT="18652" marB="1865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62</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172</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282</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771764"/>
                  </a:ext>
                </a:extLst>
              </a:tr>
              <a:tr h="285998">
                <a:tc gridSpan="2">
                  <a:txBody>
                    <a:bodyPr/>
                    <a:lstStyle/>
                    <a:p>
                      <a:pPr algn="l"/>
                      <a:r>
                        <a:rPr lang="en-US" sz="1600" b="1" dirty="0">
                          <a:latin typeface="+mn-lt"/>
                        </a:rPr>
                        <a:t>Usable storage (GB)</a:t>
                      </a:r>
                    </a:p>
                  </a:txBody>
                  <a:tcPr marL="46630" marR="46630" marT="18652" marB="1865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58,163</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119,910</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181,658</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25964"/>
                  </a:ext>
                </a:extLst>
              </a:tr>
              <a:tr h="285998">
                <a:tc>
                  <a:txBody>
                    <a:bodyPr/>
                    <a:lstStyle/>
                    <a:p>
                      <a:pPr algn="l"/>
                      <a:endParaRPr lang="en-US" sz="1600" dirty="0">
                        <a:latin typeface="+mn-lt"/>
                      </a:endParaRPr>
                    </a:p>
                  </a:txBody>
                  <a:tcPr marL="46630" marR="46630" marT="18652" marB="18652">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mpd="sng">
                      <a:noFill/>
                    </a:lnL>
                    <a:lnR w="12700" cap="flat" cmpd="sng" algn="ctr">
                      <a:no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mpd="sng">
                      <a:noFill/>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30148"/>
                  </a:ext>
                </a:extLst>
              </a:tr>
              <a:tr h="285998">
                <a:tc gridSpan="3">
                  <a:txBody>
                    <a:bodyPr/>
                    <a:lstStyle/>
                    <a:p>
                      <a:pPr algn="l"/>
                      <a:r>
                        <a:rPr lang="en-US" sz="1600" b="1" i="1" dirty="0">
                          <a:latin typeface="+mn-lt"/>
                        </a:rPr>
                        <a:t>Annual Services Price</a:t>
                      </a:r>
                    </a:p>
                  </a:txBody>
                  <a:tcPr marL="46630" marR="46630" marT="18652" marB="18652">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no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878415"/>
                  </a:ext>
                </a:extLst>
              </a:tr>
              <a:tr h="534693">
                <a:tc>
                  <a:txBody>
                    <a:bodyPr/>
                    <a:lstStyle/>
                    <a:p>
                      <a:pPr algn="l"/>
                      <a:r>
                        <a:rPr lang="en-US" sz="1600" b="1" dirty="0">
                          <a:latin typeface="+mn-lt"/>
                        </a:rPr>
                        <a:t>Service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Utilization</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Metered Utilization</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Unit Price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4 node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8 node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12 node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04428922"/>
                  </a:ext>
                </a:extLst>
              </a:tr>
              <a:tr h="285998">
                <a:tc>
                  <a:txBody>
                    <a:bodyPr/>
                    <a:lstStyle/>
                    <a:p>
                      <a:pPr algn="l"/>
                      <a:r>
                        <a:rPr lang="en-US" sz="1600" dirty="0">
                          <a:latin typeface="+mn-lt"/>
                        </a:rPr>
                        <a:t>Base VMs</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50%</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85%</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$6/vCPU/</a:t>
                      </a:r>
                      <a:r>
                        <a:rPr lang="en-US" sz="1600" dirty="0" err="1">
                          <a:latin typeface="+mn-lt"/>
                        </a:rPr>
                        <a:t>mo</a:t>
                      </a:r>
                      <a:endParaRPr lang="en-US" sz="1600" dirty="0">
                        <a:latin typeface="+mn-lt"/>
                      </a:endParaRP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$3,796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$10,525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$17,272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1734511"/>
                  </a:ext>
                </a:extLst>
              </a:tr>
              <a:tr h="285998">
                <a:tc>
                  <a:txBody>
                    <a:bodyPr/>
                    <a:lstStyle/>
                    <a:p>
                      <a:pPr algn="l"/>
                      <a:r>
                        <a:rPr lang="en-US" sz="1600" dirty="0">
                          <a:latin typeface="+mn-lt"/>
                        </a:rPr>
                        <a:t>Windows VMs</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20%</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0%</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$34/vCPU/</a:t>
                      </a:r>
                      <a:r>
                        <a:rPr lang="en-US" sz="1600" dirty="0" err="1">
                          <a:latin typeface="+mn-lt"/>
                        </a:rPr>
                        <a:t>mo</a:t>
                      </a:r>
                      <a:endParaRPr lang="en-US" sz="1600" dirty="0">
                        <a:latin typeface="+mn-lt"/>
                      </a:endParaRP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8783417"/>
                  </a:ext>
                </a:extLst>
              </a:tr>
              <a:tr h="285998">
                <a:tc>
                  <a:txBody>
                    <a:bodyPr/>
                    <a:lstStyle/>
                    <a:p>
                      <a:pPr algn="l"/>
                      <a:r>
                        <a:rPr lang="en-US" sz="1600" dirty="0">
                          <a:latin typeface="+mn-lt"/>
                        </a:rPr>
                        <a:t>SQL Server VMs</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15%</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399524"/>
                  </a:ext>
                </a:extLst>
              </a:tr>
              <a:tr h="285998">
                <a:tc>
                  <a:txBody>
                    <a:bodyPr/>
                    <a:lstStyle/>
                    <a:p>
                      <a:pPr algn="l"/>
                      <a:r>
                        <a:rPr lang="en-US" sz="1600" dirty="0">
                          <a:latin typeface="+mn-lt"/>
                        </a:rPr>
                        <a:t>App Service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15%</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15%</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$42/vCPU/</a:t>
                      </a:r>
                      <a:r>
                        <a:rPr lang="en-US" sz="1600" dirty="0" err="1">
                          <a:latin typeface="+mn-lt"/>
                        </a:rPr>
                        <a:t>mo</a:t>
                      </a:r>
                      <a:endParaRPr lang="en-US" sz="1600" dirty="0">
                        <a:latin typeface="+mn-lt"/>
                      </a:endParaRP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$4,689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$13,002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$21,336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9561934"/>
                  </a:ext>
                </a:extLst>
              </a:tr>
              <a:tr h="285998">
                <a:tc>
                  <a:txBody>
                    <a:bodyPr/>
                    <a:lstStyle/>
                    <a:p>
                      <a:pPr algn="l"/>
                      <a:r>
                        <a:rPr lang="en-US" sz="1600" dirty="0">
                          <a:latin typeface="+mn-lt"/>
                        </a:rPr>
                        <a:t>Blob storage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$0.006/GB/</a:t>
                      </a:r>
                      <a:r>
                        <a:rPr lang="en-US" sz="1600" dirty="0" err="1">
                          <a:latin typeface="+mn-lt"/>
                        </a:rPr>
                        <a:t>mo</a:t>
                      </a:r>
                      <a:endParaRPr lang="en-US" sz="1600" dirty="0">
                        <a:latin typeface="+mn-lt"/>
                      </a:endParaRP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$3,141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$6,475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$9,810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394833"/>
                  </a:ext>
                </a:extLst>
              </a:tr>
              <a:tr h="285998">
                <a:tc gridSpan="4">
                  <a:txBody>
                    <a:bodyPr/>
                    <a:lstStyle/>
                    <a:p>
                      <a:pPr algn="l"/>
                      <a:r>
                        <a:rPr lang="en-US" sz="1600" b="1" i="1" dirty="0">
                          <a:latin typeface="+mn-lt"/>
                        </a:rPr>
                        <a:t>Total services price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$11,627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$30,002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$48,418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1848616"/>
                  </a:ext>
                </a:extLst>
              </a:tr>
              <a:tr h="285998">
                <a:tc gridSpan="4">
                  <a:txBody>
                    <a:bodyPr/>
                    <a:lstStyle/>
                    <a:p>
                      <a:pPr algn="l"/>
                      <a:r>
                        <a:rPr lang="en-US" sz="1600" b="1" i="1" dirty="0">
                          <a:latin typeface="+mn-lt"/>
                        </a:rPr>
                        <a:t>     Windows Server Datacenter SPLA ($258/2core/</a:t>
                      </a:r>
                      <a:r>
                        <a:rPr lang="en-US" sz="1600" b="1" i="1" dirty="0" err="1">
                          <a:latin typeface="+mn-lt"/>
                        </a:rPr>
                        <a:t>yr</a:t>
                      </a:r>
                      <a:r>
                        <a:rPr lang="en-US" sz="1600" b="1" i="1" dirty="0">
                          <a:latin typeface="+mn-lt"/>
                        </a:rPr>
                        <a:t>)</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0" i="1" dirty="0">
                          <a:latin typeface="+mn-lt"/>
                        </a:rPr>
                        <a:t>$14,448</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0" i="1" dirty="0">
                          <a:latin typeface="+mn-lt"/>
                        </a:rPr>
                        <a:t>$28,896</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0" i="1" dirty="0">
                          <a:latin typeface="+mn-lt"/>
                        </a:rPr>
                        <a:t>$43,344</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1256044"/>
                  </a:ext>
                </a:extLst>
              </a:tr>
              <a:tr h="285998">
                <a:tc gridSpan="4">
                  <a:txBody>
                    <a:bodyPr/>
                    <a:lstStyle/>
                    <a:p>
                      <a:pPr algn="l"/>
                      <a:r>
                        <a:rPr lang="en-US" sz="1600" b="1" i="1" dirty="0">
                          <a:latin typeface="+mn-lt"/>
                        </a:rPr>
                        <a:t>     SQL Server Standard SPLA ($2,286/2core/</a:t>
                      </a:r>
                      <a:r>
                        <a:rPr lang="en-US" sz="1600" b="1" i="1" dirty="0" err="1">
                          <a:latin typeface="+mn-lt"/>
                        </a:rPr>
                        <a:t>yr</a:t>
                      </a:r>
                      <a:r>
                        <a:rPr lang="en-US" sz="1600" b="1" i="1" dirty="0">
                          <a:latin typeface="+mn-lt"/>
                        </a:rPr>
                        <a:t>)</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600" b="0" i="1" u="none" strike="noStrike" dirty="0">
                          <a:solidFill>
                            <a:srgbClr val="000000"/>
                          </a:solidFill>
                          <a:effectLst/>
                          <a:latin typeface="+mn-lt"/>
                        </a:rPr>
                        <a:t>$13,716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0" i="1" u="none" strike="noStrike" dirty="0">
                          <a:solidFill>
                            <a:srgbClr val="000000"/>
                          </a:solidFill>
                          <a:effectLst/>
                          <a:latin typeface="+mn-lt"/>
                        </a:rPr>
                        <a:t>$32,004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0" i="1" u="none" strike="noStrike" dirty="0">
                          <a:solidFill>
                            <a:srgbClr val="000000"/>
                          </a:solidFill>
                          <a:effectLst/>
                          <a:latin typeface="+mn-lt"/>
                        </a:rPr>
                        <a:t>$50,292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74549791"/>
                  </a:ext>
                </a:extLst>
              </a:tr>
              <a:tr h="285998">
                <a:tc gridSpan="4">
                  <a:txBody>
                    <a:bodyPr/>
                    <a:lstStyle/>
                    <a:p>
                      <a:pPr algn="l"/>
                      <a:r>
                        <a:rPr lang="en-US" sz="1600" b="1" i="1" dirty="0">
                          <a:latin typeface="+mn-lt"/>
                        </a:rPr>
                        <a:t>Total Hardware + Software Price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a:r>
                        <a:rPr lang="en-US" sz="1600" b="1" i="1" dirty="0">
                          <a:latin typeface="+mn-lt"/>
                        </a:rPr>
                        <a:t>$124-153K</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$229-362K</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$334-551K</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95358417"/>
                  </a:ext>
                </a:extLst>
              </a:tr>
            </a:tbl>
          </a:graphicData>
        </a:graphic>
      </p:graphicFrame>
      <p:sp>
        <p:nvSpPr>
          <p:cNvPr id="7" name="TextBox 6"/>
          <p:cNvSpPr txBox="1"/>
          <p:nvPr/>
        </p:nvSpPr>
        <p:spPr>
          <a:xfrm>
            <a:off x="10558936" y="649874"/>
            <a:ext cx="1591557" cy="444501"/>
          </a:xfrm>
          <a:prstGeom prst="rect">
            <a:avLst/>
          </a:prstGeom>
          <a:noFill/>
          <a:ln>
            <a:solidFill>
              <a:schemeClr val="tx1"/>
            </a:solidFill>
          </a:ln>
        </p:spPr>
        <p:txBody>
          <a:bodyPr wrap="none" lIns="93260" tIns="93260" rIns="93260" bIns="9326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ILLUSTRATIVE</a:t>
            </a:r>
          </a:p>
        </p:txBody>
      </p:sp>
      <p:sp>
        <p:nvSpPr>
          <p:cNvPr id="9" name="TextBox 8"/>
          <p:cNvSpPr txBox="1"/>
          <p:nvPr/>
        </p:nvSpPr>
        <p:spPr>
          <a:xfrm>
            <a:off x="530471" y="6586036"/>
            <a:ext cx="11031161" cy="256159"/>
          </a:xfrm>
          <a:prstGeom prst="rect">
            <a:avLst/>
          </a:prstGeom>
          <a:noFill/>
        </p:spPr>
        <p:txBody>
          <a:bodyPr wrap="none" lIns="0" tIns="0" rIns="0" bIns="0" rtlCol="0">
            <a:sp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Excludes installation, support, and operating costs. Physical and usable infrastructure will vary based on hardware specs.</a:t>
            </a:r>
          </a:p>
        </p:txBody>
      </p:sp>
      <p:sp>
        <p:nvSpPr>
          <p:cNvPr id="8" name="Speech Bubble: Rectangle 7">
            <a:extLst>
              <a:ext uri="{FF2B5EF4-FFF2-40B4-BE49-F238E27FC236}">
                <a16:creationId xmlns:a16="http://schemas.microsoft.com/office/drawing/2014/main" id="{BBDAA943-9554-435B-AC02-A72543D1657A}"/>
              </a:ext>
            </a:extLst>
          </p:cNvPr>
          <p:cNvSpPr/>
          <p:nvPr/>
        </p:nvSpPr>
        <p:spPr bwMode="auto">
          <a:xfrm>
            <a:off x="10198696" y="2483503"/>
            <a:ext cx="1926030" cy="1669225"/>
          </a:xfrm>
          <a:prstGeom prst="wedgeRectCallout">
            <a:avLst>
              <a:gd name="adj1" fmla="val -62588"/>
              <a:gd name="adj2" fmla="val 43641"/>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WS and SQL Server VMs metered as Linux VMs, since customer is bringing their own licenses</a:t>
            </a:r>
          </a:p>
        </p:txBody>
      </p:sp>
      <p:sp>
        <p:nvSpPr>
          <p:cNvPr id="11" name="Speech Bubble: Rectangle 10">
            <a:extLst>
              <a:ext uri="{FF2B5EF4-FFF2-40B4-BE49-F238E27FC236}">
                <a16:creationId xmlns:a16="http://schemas.microsoft.com/office/drawing/2014/main" id="{9B1975DA-49A3-4695-A555-40D08ADD77E9}"/>
              </a:ext>
            </a:extLst>
          </p:cNvPr>
          <p:cNvSpPr/>
          <p:nvPr/>
        </p:nvSpPr>
        <p:spPr bwMode="auto">
          <a:xfrm>
            <a:off x="10198696" y="4608953"/>
            <a:ext cx="1926030" cy="1909724"/>
          </a:xfrm>
          <a:prstGeom prst="wedgeRectCallout">
            <a:avLst>
              <a:gd name="adj1" fmla="val -62588"/>
              <a:gd name="adj2" fmla="val -9800"/>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Per product terms,</a:t>
            </a:r>
          </a:p>
          <a:p>
            <a:pPr marL="182958" indent="-182958" defTabSz="932597">
              <a:buFont typeface="Arial" panose="020B0604020202020204" pitchFamily="34" charset="0"/>
              <a:buChar char="•"/>
            </a:pPr>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WS, must license all physical cores in the region</a:t>
            </a:r>
          </a:p>
          <a:p>
            <a:pPr marL="182958" indent="-182958" defTabSz="932597">
              <a:buFont typeface="Arial" panose="020B0604020202020204" pitchFamily="34" charset="0"/>
              <a:buChar char="•"/>
            </a:pPr>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SQL Server, license by VM (4-core min per VM)</a:t>
            </a:r>
          </a:p>
        </p:txBody>
      </p:sp>
    </p:spTree>
    <p:extLst>
      <p:ext uri="{BB962C8B-B14F-4D97-AF65-F5344CB8AC3E}">
        <p14:creationId xmlns:p14="http://schemas.microsoft.com/office/powerpoint/2010/main" val="7841354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sz="7200" dirty="0">
                <a:cs typeface="Segoe UI"/>
              </a:rPr>
              <a:t>Azure </a:t>
            </a:r>
            <a:r>
              <a:rPr lang="en-US" dirty="0">
                <a:cs typeface="Segoe UI"/>
              </a:rPr>
              <a:t>Pricing Model</a:t>
            </a:r>
            <a:r>
              <a:rPr lang="en-US" sz="7200" dirty="0">
                <a:cs typeface="Segoe UI"/>
              </a:rPr>
              <a:t> </a:t>
            </a:r>
            <a:br>
              <a:rPr lang="en-US" sz="7200" dirty="0"/>
            </a:br>
            <a:r>
              <a:rPr lang="en-US" sz="7200" dirty="0">
                <a:cs typeface="Segoe UI"/>
              </a:rPr>
              <a:t>Review</a:t>
            </a:r>
          </a:p>
        </p:txBody>
      </p:sp>
    </p:spTree>
    <p:extLst>
      <p:ext uri="{BB962C8B-B14F-4D97-AF65-F5344CB8AC3E}">
        <p14:creationId xmlns:p14="http://schemas.microsoft.com/office/powerpoint/2010/main" val="3722379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71B-02D1-4DFC-BB92-460C77A993C6}"/>
              </a:ext>
            </a:extLst>
          </p:cNvPr>
          <p:cNvSpPr>
            <a:spLocks noGrp="1"/>
          </p:cNvSpPr>
          <p:nvPr>
            <p:ph type="title"/>
          </p:nvPr>
        </p:nvSpPr>
        <p:spPr>
          <a:xfrm>
            <a:off x="530471" y="233154"/>
            <a:ext cx="11373923" cy="565027"/>
          </a:xfrm>
        </p:spPr>
        <p:txBody>
          <a:bodyPr/>
          <a:lstStyle/>
          <a:p>
            <a:r>
              <a:rPr lang="en-US" dirty="0"/>
              <a:t>Additional resources</a:t>
            </a:r>
          </a:p>
        </p:txBody>
      </p:sp>
      <p:sp>
        <p:nvSpPr>
          <p:cNvPr id="3" name="Text Placeholder 2">
            <a:extLst>
              <a:ext uri="{FF2B5EF4-FFF2-40B4-BE49-F238E27FC236}">
                <a16:creationId xmlns:a16="http://schemas.microsoft.com/office/drawing/2014/main" id="{57B58907-6C77-4330-8211-0310A8F033C3}"/>
              </a:ext>
            </a:extLst>
          </p:cNvPr>
          <p:cNvSpPr>
            <a:spLocks noGrp="1"/>
          </p:cNvSpPr>
          <p:nvPr>
            <p:ph type="body" sz="quarter" idx="10"/>
          </p:nvPr>
        </p:nvSpPr>
        <p:spPr>
          <a:xfrm>
            <a:off x="530471" y="1476622"/>
            <a:ext cx="11373923" cy="2662460"/>
          </a:xfrm>
        </p:spPr>
        <p:txBody>
          <a:bodyPr/>
          <a:lstStyle/>
          <a:p>
            <a:r>
              <a:rPr lang="en-US" dirty="0">
                <a:hlinkClick r:id="rId3"/>
              </a:rPr>
              <a:t>Azure Stack Hub pricing and licensing datasheet</a:t>
            </a:r>
            <a:endParaRPr lang="en-US" dirty="0"/>
          </a:p>
          <a:p>
            <a:endParaRPr lang="en-US" dirty="0"/>
          </a:p>
          <a:p>
            <a:r>
              <a:rPr lang="en-US" dirty="0">
                <a:hlinkClick r:id="rId4"/>
              </a:rPr>
              <a:t>Azure Stack Hub end customer licensing guide</a:t>
            </a:r>
            <a:endParaRPr lang="en-US" dirty="0"/>
          </a:p>
          <a:p>
            <a:endParaRPr lang="en-US" dirty="0"/>
          </a:p>
          <a:p>
            <a:r>
              <a:rPr lang="en-US" dirty="0">
                <a:hlinkClick r:id="rId5"/>
              </a:rPr>
              <a:t>Azure Stack Hub service provider licensing guide</a:t>
            </a:r>
            <a:endParaRPr lang="en-US" dirty="0"/>
          </a:p>
        </p:txBody>
      </p:sp>
    </p:spTree>
    <p:extLst>
      <p:ext uri="{BB962C8B-B14F-4D97-AF65-F5344CB8AC3E}">
        <p14:creationId xmlns:p14="http://schemas.microsoft.com/office/powerpoint/2010/main" val="41733460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E9CA-DE91-43EF-A31B-3699A5228A5B}"/>
              </a:ext>
            </a:extLst>
          </p:cNvPr>
          <p:cNvSpPr>
            <a:spLocks noGrp="1"/>
          </p:cNvSpPr>
          <p:nvPr>
            <p:ph type="title"/>
          </p:nvPr>
        </p:nvSpPr>
        <p:spPr>
          <a:xfrm>
            <a:off x="530471" y="233154"/>
            <a:ext cx="11373923" cy="565027"/>
          </a:xfrm>
        </p:spPr>
        <p:txBody>
          <a:bodyPr/>
          <a:lstStyle/>
          <a:p>
            <a:r>
              <a:rPr lang="en-US" dirty="0"/>
              <a:t>FAQ</a:t>
            </a:r>
          </a:p>
        </p:txBody>
      </p:sp>
      <p:sp>
        <p:nvSpPr>
          <p:cNvPr id="3" name="Text Placeholder 2">
            <a:extLst>
              <a:ext uri="{FF2B5EF4-FFF2-40B4-BE49-F238E27FC236}">
                <a16:creationId xmlns:a16="http://schemas.microsoft.com/office/drawing/2014/main" id="{F4FF74C8-0D64-4E7C-80EF-FEB624934597}"/>
              </a:ext>
            </a:extLst>
          </p:cNvPr>
          <p:cNvSpPr>
            <a:spLocks noGrp="1"/>
          </p:cNvSpPr>
          <p:nvPr>
            <p:ph type="body" sz="quarter" idx="10"/>
          </p:nvPr>
        </p:nvSpPr>
        <p:spPr>
          <a:xfrm>
            <a:off x="530471" y="1476622"/>
            <a:ext cx="11373923" cy="4065903"/>
          </a:xfrm>
        </p:spPr>
        <p:txBody>
          <a:bodyPr/>
          <a:lstStyle/>
          <a:p>
            <a:r>
              <a:rPr lang="en-US" sz="2040" b="1" dirty="0"/>
              <a:t>Q: How will I be billed for Azure Stack Hub software?</a:t>
            </a:r>
          </a:p>
          <a:p>
            <a:r>
              <a:rPr lang="en-US" sz="2040" dirty="0"/>
              <a:t>Azure Stack Hub contains metering technologies similar to the ones used in Azure. With the pay-as-you-use model, a summary of the metering information will be transmitted to the Microsoft Commerce systems that provide invoicing for Azure on a periodic basis. You will be billed for Azure Stack Hub usage as part of your regular Azure invoice. Azure Stack Hub services will be denoted with a distinct region to differentiate them from Azure service charges. Your Azure Stack Hub hardware will be billed directly by the hardware provider. Capacity model billing will be aligned with your standard EA billing cycle. </a:t>
            </a:r>
          </a:p>
          <a:p>
            <a:endParaRPr lang="en-US" sz="2040" dirty="0"/>
          </a:p>
          <a:p>
            <a:r>
              <a:rPr lang="en-US" sz="2040" b="1" dirty="0"/>
              <a:t>Q: Will Azure Stack Hub be available for customers with sovereign cloud enrollments?</a:t>
            </a:r>
          </a:p>
          <a:p>
            <a:r>
              <a:rPr lang="en-US" sz="2040" dirty="0"/>
              <a:t>To ensure the best possible experience for hybrid cloud and enhanced support scenarios, the pay-as-you-use and capacity models will only be sold via global Azure enrollments at GA. </a:t>
            </a:r>
          </a:p>
          <a:p>
            <a:endParaRPr lang="en-US" sz="2040" dirty="0"/>
          </a:p>
        </p:txBody>
      </p:sp>
    </p:spTree>
    <p:extLst>
      <p:ext uri="{BB962C8B-B14F-4D97-AF65-F5344CB8AC3E}">
        <p14:creationId xmlns:p14="http://schemas.microsoft.com/office/powerpoint/2010/main" val="125120527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E9CA-DE91-43EF-A31B-3699A5228A5B}"/>
              </a:ext>
            </a:extLst>
          </p:cNvPr>
          <p:cNvSpPr>
            <a:spLocks noGrp="1"/>
          </p:cNvSpPr>
          <p:nvPr>
            <p:ph type="title"/>
          </p:nvPr>
        </p:nvSpPr>
        <p:spPr>
          <a:xfrm>
            <a:off x="530471" y="233154"/>
            <a:ext cx="11373923" cy="565027"/>
          </a:xfrm>
        </p:spPr>
        <p:txBody>
          <a:bodyPr/>
          <a:lstStyle/>
          <a:p>
            <a:r>
              <a:rPr lang="en-US" dirty="0"/>
              <a:t>FAQ</a:t>
            </a:r>
          </a:p>
        </p:txBody>
      </p:sp>
      <p:sp>
        <p:nvSpPr>
          <p:cNvPr id="3" name="Text Placeholder 2">
            <a:extLst>
              <a:ext uri="{FF2B5EF4-FFF2-40B4-BE49-F238E27FC236}">
                <a16:creationId xmlns:a16="http://schemas.microsoft.com/office/drawing/2014/main" id="{F4FF74C8-0D64-4E7C-80EF-FEB624934597}"/>
              </a:ext>
            </a:extLst>
          </p:cNvPr>
          <p:cNvSpPr>
            <a:spLocks noGrp="1"/>
          </p:cNvSpPr>
          <p:nvPr>
            <p:ph type="body" sz="quarter" idx="10"/>
          </p:nvPr>
        </p:nvSpPr>
        <p:spPr>
          <a:xfrm>
            <a:off x="530471" y="1476622"/>
            <a:ext cx="11373923" cy="4551567"/>
          </a:xfrm>
        </p:spPr>
        <p:txBody>
          <a:bodyPr/>
          <a:lstStyle/>
          <a:p>
            <a:r>
              <a:rPr lang="en-US" sz="2040" b="1" dirty="0"/>
              <a:t>Q: I am an EA customer. Can my monetary commitment be used for Azure Stack Hub?</a:t>
            </a:r>
          </a:p>
          <a:p>
            <a:r>
              <a:rPr lang="en-US" sz="2040" dirty="0"/>
              <a:t>Your monetary commitment can be applied toward both your Azure and Azure Stack Hub consumption as long as the subscriptions you use fall under the same enrollment. US Government, Germany, and China systems will be handled separately.</a:t>
            </a:r>
          </a:p>
          <a:p>
            <a:endParaRPr lang="en-US" sz="2040" dirty="0"/>
          </a:p>
          <a:p>
            <a:r>
              <a:rPr lang="en-US" sz="2040" b="1" dirty="0"/>
              <a:t>Q: Can I use MSDN, Free Trial, or Biz Spark subscriptions with Azure Stack Hub?</a:t>
            </a:r>
          </a:p>
          <a:p>
            <a:r>
              <a:rPr lang="en-US" sz="2040" dirty="0"/>
              <a:t>Only EA and CSP subscription IDs may be used with Azure Stack Hub. Azure MSDN, Free Trial, and Biz Spark subscription IDs cannot be used in conjunction with Azure Stack Hub. However, MSDN software (e.g., MSDN Windows Server, MSDN SQL Server, etc.) may be used in conjunction with Azure Stack Hub. If you bring you own license, you will only be charged for the Azure Stack Hub base VM fees. For example, if you bring an MSDN Windows Server license and deploy a Windows VM on Azure Stack Hub, your consumption would only be metered at the base VM rate.  MSDN software used in conjunction with Azure Stack Hub must comply with all MSDN licensing terms.</a:t>
            </a:r>
          </a:p>
          <a:p>
            <a:endParaRPr lang="en-US" sz="2040" dirty="0"/>
          </a:p>
        </p:txBody>
      </p:sp>
    </p:spTree>
    <p:extLst>
      <p:ext uri="{BB962C8B-B14F-4D97-AF65-F5344CB8AC3E}">
        <p14:creationId xmlns:p14="http://schemas.microsoft.com/office/powerpoint/2010/main" val="67380016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E9CA-DE91-43EF-A31B-3699A5228A5B}"/>
              </a:ext>
            </a:extLst>
          </p:cNvPr>
          <p:cNvSpPr>
            <a:spLocks noGrp="1"/>
          </p:cNvSpPr>
          <p:nvPr>
            <p:ph type="title"/>
          </p:nvPr>
        </p:nvSpPr>
        <p:spPr>
          <a:xfrm>
            <a:off x="530471" y="233154"/>
            <a:ext cx="11373923" cy="565027"/>
          </a:xfrm>
        </p:spPr>
        <p:txBody>
          <a:bodyPr/>
          <a:lstStyle/>
          <a:p>
            <a:r>
              <a:rPr lang="en-US" dirty="0"/>
              <a:t>FAQ</a:t>
            </a:r>
          </a:p>
        </p:txBody>
      </p:sp>
      <p:sp>
        <p:nvSpPr>
          <p:cNvPr id="3" name="Text Placeholder 2">
            <a:extLst>
              <a:ext uri="{FF2B5EF4-FFF2-40B4-BE49-F238E27FC236}">
                <a16:creationId xmlns:a16="http://schemas.microsoft.com/office/drawing/2014/main" id="{F4FF74C8-0D64-4E7C-80EF-FEB624934597}"/>
              </a:ext>
            </a:extLst>
          </p:cNvPr>
          <p:cNvSpPr>
            <a:spLocks noGrp="1"/>
          </p:cNvSpPr>
          <p:nvPr>
            <p:ph type="body" sz="quarter" idx="10"/>
          </p:nvPr>
        </p:nvSpPr>
        <p:spPr>
          <a:xfrm>
            <a:off x="530471" y="1476622"/>
            <a:ext cx="11373923" cy="5399107"/>
          </a:xfrm>
        </p:spPr>
        <p:txBody>
          <a:bodyPr/>
          <a:lstStyle/>
          <a:p>
            <a:r>
              <a:rPr lang="en-US" sz="2040" b="1" dirty="0"/>
              <a:t>Q: Do I need Azure Hybrid Use Benefit to use my existing Windows Server licenses with Azure Stack Hub? </a:t>
            </a:r>
          </a:p>
          <a:p>
            <a:r>
              <a:rPr lang="en-US" sz="2040" dirty="0"/>
              <a:t>Azure Hybrid Use Benefit (AHUB) is not required for using existing Windows Server licenses in a dedicated Azure Stack Hub environment. AHUB may not be used to bring existing Windows Server EA licenses to multi-tenant Azure Stack Hub environments – a SPLA license is needed for multi-tenant environments. For example, you do not need AHUB to run Windows Server in your own enterprise Azure Stack Hub. You may not use AHUB to bring existing Windows Server EA licenses to a </a:t>
            </a:r>
            <a:r>
              <a:rPr lang="en-US" sz="2040" dirty="0" err="1"/>
              <a:t>hoster</a:t>
            </a:r>
            <a:r>
              <a:rPr lang="en-US" sz="2040" dirty="0"/>
              <a:t> or service provider’s Azure Stack Hub.</a:t>
            </a:r>
          </a:p>
          <a:p>
            <a:endParaRPr lang="en-US" sz="2040" b="1" dirty="0"/>
          </a:p>
          <a:p>
            <a:r>
              <a:rPr lang="en-US" sz="2040" b="1" dirty="0"/>
              <a:t>Q: Do I need SQL Server License Mobility to use my existing SQL Server licenses with Azure Stack Hub?</a:t>
            </a:r>
          </a:p>
          <a:p>
            <a:r>
              <a:rPr lang="en-US" sz="2040" dirty="0"/>
              <a:t>SQL Server License Mobility is only needed if you are using a multitenant system shared with multiple entities. For example, if you are a hosting provider operating a multitenant Azure Stack Hub system, your customers would need to have SQL Server License Mobility to bring their own SQL Server license to Azure Stack Hub. However, if you are operating a single-tenant Azure Stack Hub, or a multitenant system within a single enterprise, you do not need SQL Server License Mobility.</a:t>
            </a:r>
          </a:p>
          <a:p>
            <a:endParaRPr lang="en-US" sz="2040" dirty="0"/>
          </a:p>
        </p:txBody>
      </p:sp>
    </p:spTree>
    <p:extLst>
      <p:ext uri="{BB962C8B-B14F-4D97-AF65-F5344CB8AC3E}">
        <p14:creationId xmlns:p14="http://schemas.microsoft.com/office/powerpoint/2010/main" val="382721478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E9CA-DE91-43EF-A31B-3699A5228A5B}"/>
              </a:ext>
            </a:extLst>
          </p:cNvPr>
          <p:cNvSpPr>
            <a:spLocks noGrp="1"/>
          </p:cNvSpPr>
          <p:nvPr>
            <p:ph type="title"/>
          </p:nvPr>
        </p:nvSpPr>
        <p:spPr>
          <a:xfrm>
            <a:off x="530471" y="233154"/>
            <a:ext cx="11373923" cy="565027"/>
          </a:xfrm>
        </p:spPr>
        <p:txBody>
          <a:bodyPr/>
          <a:lstStyle/>
          <a:p>
            <a:r>
              <a:rPr lang="en-US" dirty="0"/>
              <a:t>FAQ</a:t>
            </a:r>
          </a:p>
        </p:txBody>
      </p:sp>
      <p:sp>
        <p:nvSpPr>
          <p:cNvPr id="3" name="Text Placeholder 2">
            <a:extLst>
              <a:ext uri="{FF2B5EF4-FFF2-40B4-BE49-F238E27FC236}">
                <a16:creationId xmlns:a16="http://schemas.microsoft.com/office/drawing/2014/main" id="{F4FF74C8-0D64-4E7C-80EF-FEB624934597}"/>
              </a:ext>
            </a:extLst>
          </p:cNvPr>
          <p:cNvSpPr>
            <a:spLocks noGrp="1"/>
          </p:cNvSpPr>
          <p:nvPr>
            <p:ph type="body" sz="quarter" idx="10"/>
          </p:nvPr>
        </p:nvSpPr>
        <p:spPr>
          <a:xfrm>
            <a:off x="530471" y="1476622"/>
            <a:ext cx="11373923" cy="2721282"/>
          </a:xfrm>
        </p:spPr>
        <p:txBody>
          <a:bodyPr/>
          <a:lstStyle/>
          <a:p>
            <a:r>
              <a:rPr lang="en-US" sz="2040" b="1" dirty="0"/>
              <a:t>Q: I already have Azure Standard, Azure Pro, or Premier—do I need to buy additional support for my Azure Stack Hub?</a:t>
            </a:r>
          </a:p>
          <a:p>
            <a:r>
              <a:rPr lang="en-US" sz="2040" dirty="0"/>
              <a:t>Support for Azure Stack Hub comprises two parts—one instrument with the hardware partner for hardware and system support, and one instrument with Microsoft for Azure Stack Hub services support. If you already have an Azure or Premier support contract with Microsoft, you do not need to purchase a separate contract to cover Azure Stack Hub services. Your existing Azure or Premier support contract extends to cover Azure Stack Hub at no additional cost. You will, however, still need a support contract with the hardware partner.</a:t>
            </a:r>
          </a:p>
          <a:p>
            <a:endParaRPr lang="en-US" sz="2040" dirty="0"/>
          </a:p>
        </p:txBody>
      </p:sp>
    </p:spTree>
    <p:extLst>
      <p:ext uri="{BB962C8B-B14F-4D97-AF65-F5344CB8AC3E}">
        <p14:creationId xmlns:p14="http://schemas.microsoft.com/office/powerpoint/2010/main" val="24063007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3654" eaLnBrk="0" fontAlgn="base" hangingPunct="0">
              <a:spcBef>
                <a:spcPts val="612"/>
              </a:spcBef>
              <a:defRPr/>
            </a:pPr>
            <a:r>
              <a:rPr lang="en-US" sz="4400"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Licensing Azure Services on Azure Stack Hub</a:t>
            </a:r>
          </a:p>
        </p:txBody>
      </p:sp>
      <p:sp>
        <p:nvSpPr>
          <p:cNvPr id="3" name="Rectangle 2"/>
          <p:cNvSpPr/>
          <p:nvPr/>
        </p:nvSpPr>
        <p:spPr bwMode="auto">
          <a:xfrm>
            <a:off x="254641" y="3121688"/>
            <a:ext cx="10078351" cy="3810558"/>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93565981"/>
              </p:ext>
            </p:extLst>
          </p:nvPr>
        </p:nvGraphicFramePr>
        <p:xfrm>
          <a:off x="254642" y="1156581"/>
          <a:ext cx="10078350" cy="1903198"/>
        </p:xfrm>
        <a:graphic>
          <a:graphicData uri="http://schemas.openxmlformats.org/drawingml/2006/table">
            <a:tbl>
              <a:tblPr firstRow="1" bandRow="1">
                <a:tableStyleId>{5940675A-B579-460E-94D1-54222C63F5DA}</a:tableStyleId>
              </a:tblPr>
              <a:tblGrid>
                <a:gridCol w="3359450">
                  <a:extLst>
                    <a:ext uri="{9D8B030D-6E8A-4147-A177-3AD203B41FA5}">
                      <a16:colId xmlns:a16="http://schemas.microsoft.com/office/drawing/2014/main" val="3701656605"/>
                    </a:ext>
                  </a:extLst>
                </a:gridCol>
                <a:gridCol w="3359450">
                  <a:extLst>
                    <a:ext uri="{9D8B030D-6E8A-4147-A177-3AD203B41FA5}">
                      <a16:colId xmlns:a16="http://schemas.microsoft.com/office/drawing/2014/main" val="3298120947"/>
                    </a:ext>
                  </a:extLst>
                </a:gridCol>
                <a:gridCol w="3359450">
                  <a:extLst>
                    <a:ext uri="{9D8B030D-6E8A-4147-A177-3AD203B41FA5}">
                      <a16:colId xmlns:a16="http://schemas.microsoft.com/office/drawing/2014/main" val="3884971354"/>
                    </a:ext>
                  </a:extLst>
                </a:gridCol>
              </a:tblGrid>
              <a:tr h="951599">
                <a:tc>
                  <a:txBody>
                    <a:bodyPr/>
                    <a:lstStyle/>
                    <a:p>
                      <a:pPr marL="0" algn="r" defTabSz="932742" rtl="0" eaLnBrk="1" latinLnBrk="0" hangingPunct="1"/>
                      <a:r>
                        <a:rPr lang="en-US" sz="2000" b="0" kern="1200" dirty="0">
                          <a:solidFill>
                            <a:schemeClr val="bg1"/>
                          </a:solidFill>
                          <a:latin typeface="+mn-lt"/>
                          <a:ea typeface="+mn-ea"/>
                          <a:cs typeface="Segoe UI Semibold" panose="020B0702040204020203" pitchFamily="34" charset="0"/>
                        </a:rPr>
                        <a:t>Digital </a:t>
                      </a:r>
                      <a:br>
                        <a:rPr lang="en-US" sz="2000" b="0" kern="1200" dirty="0">
                          <a:solidFill>
                            <a:schemeClr val="bg1"/>
                          </a:solidFill>
                          <a:latin typeface="+mn-lt"/>
                          <a:ea typeface="+mn-ea"/>
                          <a:cs typeface="Segoe UI Semibold" panose="020B0702040204020203" pitchFamily="34" charset="0"/>
                        </a:rPr>
                      </a:br>
                      <a:r>
                        <a:rPr lang="en-US" sz="2000" b="0" kern="1200" dirty="0">
                          <a:solidFill>
                            <a:schemeClr val="bg1"/>
                          </a:solidFill>
                          <a:latin typeface="+mn-lt"/>
                          <a:ea typeface="+mn-ea"/>
                          <a:cs typeface="Segoe UI Semibold" panose="020B0702040204020203" pitchFamily="34" charset="0"/>
                        </a:rPr>
                        <a:t>marketing</a:t>
                      </a:r>
                    </a:p>
                  </a:txBody>
                  <a:tcPr marL="182828" marR="457070" marT="91414" marB="914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algn="r" defTabSz="932742" rtl="0" eaLnBrk="1" latinLnBrk="0" hangingPunct="1"/>
                      <a:r>
                        <a:rPr lang="en-US" sz="2000" b="0" kern="1200">
                          <a:solidFill>
                            <a:schemeClr val="bg1"/>
                          </a:solidFill>
                          <a:latin typeface="Segoe UI" panose="020B0502040204020203" pitchFamily="34" charset="0"/>
                          <a:ea typeface="+mn-ea"/>
                          <a:cs typeface="Segoe UI" panose="020B0502040204020203" pitchFamily="34" charset="0"/>
                        </a:rPr>
                        <a:t>Mobile</a:t>
                      </a:r>
                    </a:p>
                  </a:txBody>
                  <a:tcPr marL="182828" marR="457070" marT="91414" marB="914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lvl="0" indent="0" algn="r" defTabSz="932563" rtl="0" eaLnBrk="1" fontAlgn="auto" latinLnBrk="0" hangingPunct="1">
                        <a:lnSpc>
                          <a:spcPct val="100000"/>
                        </a:lnSpc>
                        <a:spcBef>
                          <a:spcPts val="0"/>
                        </a:spcBef>
                        <a:spcAft>
                          <a:spcPts val="0"/>
                        </a:spcAft>
                        <a:buClrTx/>
                        <a:buSzTx/>
                        <a:buFontTx/>
                        <a:buNone/>
                        <a:tabLst/>
                        <a:defRPr/>
                      </a:pPr>
                      <a:r>
                        <a:rPr lang="en-US" sz="2000" kern="1200">
                          <a:solidFill>
                            <a:schemeClr val="bg1"/>
                          </a:solidFill>
                          <a:latin typeface="+mn-lt"/>
                          <a:ea typeface="+mn-ea"/>
                          <a:cs typeface="+mn-cs"/>
                        </a:rPr>
                        <a:t>E-commerce</a:t>
                      </a:r>
                    </a:p>
                  </a:txBody>
                  <a:tcPr marL="182828" marR="457070" marT="91414" marB="914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999522392"/>
                  </a:ext>
                </a:extLst>
              </a:tr>
              <a:tr h="951599">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2000" b="0" kern="1200">
                          <a:solidFill>
                            <a:schemeClr val="bg1"/>
                          </a:solidFill>
                          <a:latin typeface="+mn-lt"/>
                          <a:ea typeface="+mn-ea"/>
                          <a:cs typeface="Segoe UI Semibold" panose="020B0702040204020203" pitchFamily="34" charset="0"/>
                        </a:rPr>
                        <a:t>Micro-service</a:t>
                      </a:r>
                      <a:br>
                        <a:rPr lang="en-US" sz="2000" b="0" kern="1200">
                          <a:solidFill>
                            <a:schemeClr val="bg1"/>
                          </a:solidFill>
                          <a:latin typeface="+mn-lt"/>
                          <a:ea typeface="+mn-ea"/>
                          <a:cs typeface="Segoe UI Semibold" panose="020B0702040204020203" pitchFamily="34" charset="0"/>
                        </a:rPr>
                      </a:br>
                      <a:r>
                        <a:rPr lang="en-US" sz="2000" b="0" kern="1200">
                          <a:solidFill>
                            <a:schemeClr val="bg1"/>
                          </a:solidFill>
                          <a:latin typeface="+mn-lt"/>
                          <a:ea typeface="+mn-ea"/>
                          <a:cs typeface="Segoe UI Semibold" panose="020B0702040204020203" pitchFamily="34" charset="0"/>
                        </a:rPr>
                        <a:t>applications</a:t>
                      </a:r>
                    </a:p>
                  </a:txBody>
                  <a:tcPr marL="182828" marR="457070" marT="91414" marB="914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algn="r" defTabSz="932742" rtl="0" eaLnBrk="1" latinLnBrk="0" hangingPunct="1"/>
                      <a:r>
                        <a:rPr lang="en-US" sz="2000" b="0" kern="1200">
                          <a:solidFill>
                            <a:schemeClr val="bg1"/>
                          </a:solidFill>
                          <a:latin typeface="Segoe UI" panose="020B0502040204020203" pitchFamily="34" charset="0"/>
                          <a:ea typeface="+mn-ea"/>
                          <a:cs typeface="Segoe UI" panose="020B0502040204020203" pitchFamily="34" charset="0"/>
                        </a:rPr>
                        <a:t>Development</a:t>
                      </a:r>
                      <a:br>
                        <a:rPr lang="en-US" sz="2000" b="0" kern="1200">
                          <a:solidFill>
                            <a:schemeClr val="bg1"/>
                          </a:solidFill>
                          <a:latin typeface="Segoe UI" panose="020B0502040204020203" pitchFamily="34" charset="0"/>
                          <a:ea typeface="+mn-ea"/>
                          <a:cs typeface="Segoe UI" panose="020B0502040204020203" pitchFamily="34" charset="0"/>
                        </a:rPr>
                      </a:br>
                      <a:r>
                        <a:rPr lang="en-US" sz="2000" b="0" kern="1200">
                          <a:solidFill>
                            <a:schemeClr val="bg1"/>
                          </a:solidFill>
                          <a:latin typeface="Segoe UI" panose="020B0502040204020203" pitchFamily="34" charset="0"/>
                          <a:ea typeface="+mn-ea"/>
                          <a:cs typeface="Segoe UI" panose="020B0502040204020203" pitchFamily="34" charset="0"/>
                        </a:rPr>
                        <a:t>and test</a:t>
                      </a:r>
                    </a:p>
                  </a:txBody>
                  <a:tcPr marL="182828" marR="457070" marT="91414" marB="914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lvl="0" indent="0" algn="r" defTabSz="932563"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latin typeface="+mn-lt"/>
                          <a:ea typeface="+mn-ea"/>
                          <a:cs typeface="+mn-cs"/>
                        </a:rPr>
                        <a:t>SharePoint on</a:t>
                      </a:r>
                      <a:br>
                        <a:rPr lang="en-US" sz="2000" kern="1200" dirty="0">
                          <a:solidFill>
                            <a:schemeClr val="bg1"/>
                          </a:solidFill>
                          <a:latin typeface="+mn-lt"/>
                          <a:ea typeface="+mn-ea"/>
                          <a:cs typeface="+mn-cs"/>
                        </a:rPr>
                      </a:br>
                      <a:r>
                        <a:rPr lang="en-US" sz="2000" kern="1200" dirty="0">
                          <a:solidFill>
                            <a:schemeClr val="bg1"/>
                          </a:solidFill>
                          <a:latin typeface="+mn-lt"/>
                          <a:ea typeface="+mn-ea"/>
                          <a:cs typeface="+mn-cs"/>
                        </a:rPr>
                        <a:t>Azure Stack Hub</a:t>
                      </a:r>
                    </a:p>
                  </a:txBody>
                  <a:tcPr marL="182828" marR="457070" marT="91414" marB="914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2901551857"/>
                  </a:ext>
                </a:extLst>
              </a:tr>
            </a:tbl>
          </a:graphicData>
        </a:graphic>
      </p:graphicFrame>
      <p:grpSp>
        <p:nvGrpSpPr>
          <p:cNvPr id="5" name="Group 4"/>
          <p:cNvGrpSpPr>
            <a:grpSpLocks noChangeAspect="1"/>
          </p:cNvGrpSpPr>
          <p:nvPr/>
        </p:nvGrpSpPr>
        <p:grpSpPr>
          <a:xfrm>
            <a:off x="671390" y="1156582"/>
            <a:ext cx="796236" cy="792713"/>
            <a:chOff x="-1804989" y="1508127"/>
            <a:chExt cx="1076326" cy="1071564"/>
          </a:xfrm>
        </p:grpSpPr>
        <p:sp>
          <p:nvSpPr>
            <p:cNvPr id="6" name="Freeform 5"/>
            <p:cNvSpPr>
              <a:spLocks/>
            </p:cNvSpPr>
            <p:nvPr/>
          </p:nvSpPr>
          <p:spPr bwMode="auto">
            <a:xfrm>
              <a:off x="-1804989" y="2011366"/>
              <a:ext cx="568325" cy="568325"/>
            </a:xfrm>
            <a:custGeom>
              <a:avLst/>
              <a:gdLst>
                <a:gd name="T0" fmla="*/ 68 w 174"/>
                <a:gd name="T1" fmla="*/ 68 h 174"/>
                <a:gd name="T2" fmla="*/ 164 w 174"/>
                <a:gd name="T3" fmla="*/ 10 h 174"/>
                <a:gd name="T4" fmla="*/ 106 w 174"/>
                <a:gd name="T5" fmla="*/ 106 h 174"/>
                <a:gd name="T6" fmla="*/ 10 w 174"/>
                <a:gd name="T7" fmla="*/ 164 h 174"/>
                <a:gd name="T8" fmla="*/ 68 w 174"/>
                <a:gd name="T9" fmla="*/ 68 h 174"/>
              </a:gdLst>
              <a:ahLst/>
              <a:cxnLst>
                <a:cxn ang="0">
                  <a:pos x="T0" y="T1"/>
                </a:cxn>
                <a:cxn ang="0">
                  <a:pos x="T2" y="T3"/>
                </a:cxn>
                <a:cxn ang="0">
                  <a:pos x="T4" y="T5"/>
                </a:cxn>
                <a:cxn ang="0">
                  <a:pos x="T6" y="T7"/>
                </a:cxn>
                <a:cxn ang="0">
                  <a:pos x="T8" y="T9"/>
                </a:cxn>
              </a:cxnLst>
              <a:rect l="0" t="0" r="r" b="b"/>
              <a:pathLst>
                <a:path w="174" h="174">
                  <a:moveTo>
                    <a:pt x="68" y="68"/>
                  </a:moveTo>
                  <a:cubicBezTo>
                    <a:pt x="111" y="26"/>
                    <a:pt x="154" y="0"/>
                    <a:pt x="164" y="10"/>
                  </a:cubicBezTo>
                  <a:cubicBezTo>
                    <a:pt x="174" y="20"/>
                    <a:pt x="148" y="63"/>
                    <a:pt x="106" y="106"/>
                  </a:cubicBezTo>
                  <a:cubicBezTo>
                    <a:pt x="63" y="148"/>
                    <a:pt x="21" y="174"/>
                    <a:pt x="10" y="164"/>
                  </a:cubicBezTo>
                  <a:cubicBezTo>
                    <a:pt x="0" y="153"/>
                    <a:pt x="26" y="111"/>
                    <a:pt x="68" y="68"/>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 name="Freeform 6"/>
            <p:cNvSpPr>
              <a:spLocks/>
            </p:cNvSpPr>
            <p:nvPr/>
          </p:nvSpPr>
          <p:spPr bwMode="auto">
            <a:xfrm>
              <a:off x="-1724028" y="2093916"/>
              <a:ext cx="406401" cy="404814"/>
            </a:xfrm>
            <a:custGeom>
              <a:avLst/>
              <a:gdLst>
                <a:gd name="T0" fmla="*/ 51 w 124"/>
                <a:gd name="T1" fmla="*/ 51 h 124"/>
                <a:gd name="T2" fmla="*/ 117 w 124"/>
                <a:gd name="T3" fmla="*/ 7 h 124"/>
                <a:gd name="T4" fmla="*/ 73 w 124"/>
                <a:gd name="T5" fmla="*/ 73 h 124"/>
                <a:gd name="T6" fmla="*/ 7 w 124"/>
                <a:gd name="T7" fmla="*/ 117 h 124"/>
                <a:gd name="T8" fmla="*/ 51 w 124"/>
                <a:gd name="T9" fmla="*/ 51 h 124"/>
              </a:gdLst>
              <a:ahLst/>
              <a:cxnLst>
                <a:cxn ang="0">
                  <a:pos x="T0" y="T1"/>
                </a:cxn>
                <a:cxn ang="0">
                  <a:pos x="T2" y="T3"/>
                </a:cxn>
                <a:cxn ang="0">
                  <a:pos x="T4" y="T5"/>
                </a:cxn>
                <a:cxn ang="0">
                  <a:pos x="T6" y="T7"/>
                </a:cxn>
                <a:cxn ang="0">
                  <a:pos x="T8" y="T9"/>
                </a:cxn>
              </a:cxnLst>
              <a:rect l="0" t="0" r="r" b="b"/>
              <a:pathLst>
                <a:path w="124" h="124">
                  <a:moveTo>
                    <a:pt x="51" y="51"/>
                  </a:moveTo>
                  <a:cubicBezTo>
                    <a:pt x="81" y="20"/>
                    <a:pt x="111" y="0"/>
                    <a:pt x="117" y="7"/>
                  </a:cubicBezTo>
                  <a:cubicBezTo>
                    <a:pt x="124" y="13"/>
                    <a:pt x="104" y="43"/>
                    <a:pt x="73" y="73"/>
                  </a:cubicBezTo>
                  <a:cubicBezTo>
                    <a:pt x="43" y="104"/>
                    <a:pt x="13" y="124"/>
                    <a:pt x="7" y="117"/>
                  </a:cubicBezTo>
                  <a:cubicBezTo>
                    <a:pt x="0" y="111"/>
                    <a:pt x="20" y="81"/>
                    <a:pt x="51" y="51"/>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 name="Freeform 7"/>
            <p:cNvSpPr>
              <a:spLocks/>
            </p:cNvSpPr>
            <p:nvPr/>
          </p:nvSpPr>
          <p:spPr bwMode="auto">
            <a:xfrm>
              <a:off x="-1495426" y="1508127"/>
              <a:ext cx="766763" cy="481013"/>
            </a:xfrm>
            <a:custGeom>
              <a:avLst/>
              <a:gdLst>
                <a:gd name="T0" fmla="*/ 234 w 234"/>
                <a:gd name="T1" fmla="*/ 119 h 147"/>
                <a:gd name="T2" fmla="*/ 207 w 234"/>
                <a:gd name="T3" fmla="*/ 91 h 147"/>
                <a:gd name="T4" fmla="*/ 207 w 234"/>
                <a:gd name="T5" fmla="*/ 91 h 147"/>
                <a:gd name="T6" fmla="*/ 203 w 234"/>
                <a:gd name="T7" fmla="*/ 91 h 147"/>
                <a:gd name="T8" fmla="*/ 206 w 234"/>
                <a:gd name="T9" fmla="*/ 72 h 147"/>
                <a:gd name="T10" fmla="*/ 134 w 234"/>
                <a:gd name="T11" fmla="*/ 0 h 147"/>
                <a:gd name="T12" fmla="*/ 66 w 234"/>
                <a:gd name="T13" fmla="*/ 49 h 147"/>
                <a:gd name="T14" fmla="*/ 50 w 234"/>
                <a:gd name="T15" fmla="*/ 46 h 147"/>
                <a:gd name="T16" fmla="*/ 1 w 234"/>
                <a:gd name="T17" fmla="*/ 98 h 147"/>
                <a:gd name="T18" fmla="*/ 50 w 234"/>
                <a:gd name="T19" fmla="*/ 147 h 147"/>
                <a:gd name="T20" fmla="*/ 208 w 234"/>
                <a:gd name="T21" fmla="*/ 147 h 147"/>
                <a:gd name="T22" fmla="*/ 234 w 234"/>
                <a:gd name="T23" fmla="*/ 119 h 147"/>
                <a:gd name="T24" fmla="*/ 234 w 234"/>
                <a:gd name="T25" fmla="*/ 11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47">
                  <a:moveTo>
                    <a:pt x="234" y="119"/>
                  </a:moveTo>
                  <a:cubicBezTo>
                    <a:pt x="234" y="104"/>
                    <a:pt x="222" y="91"/>
                    <a:pt x="207" y="91"/>
                  </a:cubicBezTo>
                  <a:cubicBezTo>
                    <a:pt x="207" y="91"/>
                    <a:pt x="207" y="91"/>
                    <a:pt x="207" y="91"/>
                  </a:cubicBezTo>
                  <a:cubicBezTo>
                    <a:pt x="203" y="91"/>
                    <a:pt x="203" y="91"/>
                    <a:pt x="203" y="91"/>
                  </a:cubicBezTo>
                  <a:cubicBezTo>
                    <a:pt x="205" y="85"/>
                    <a:pt x="206" y="78"/>
                    <a:pt x="206" y="72"/>
                  </a:cubicBezTo>
                  <a:cubicBezTo>
                    <a:pt x="206" y="32"/>
                    <a:pt x="174" y="0"/>
                    <a:pt x="134" y="0"/>
                  </a:cubicBezTo>
                  <a:cubicBezTo>
                    <a:pt x="103" y="0"/>
                    <a:pt x="76" y="20"/>
                    <a:pt x="66" y="49"/>
                  </a:cubicBezTo>
                  <a:cubicBezTo>
                    <a:pt x="61" y="47"/>
                    <a:pt x="55" y="46"/>
                    <a:pt x="50" y="46"/>
                  </a:cubicBezTo>
                  <a:cubicBezTo>
                    <a:pt x="22" y="47"/>
                    <a:pt x="0" y="70"/>
                    <a:pt x="1" y="98"/>
                  </a:cubicBezTo>
                  <a:cubicBezTo>
                    <a:pt x="2" y="124"/>
                    <a:pt x="23" y="146"/>
                    <a:pt x="50" y="147"/>
                  </a:cubicBezTo>
                  <a:cubicBezTo>
                    <a:pt x="208" y="147"/>
                    <a:pt x="208" y="147"/>
                    <a:pt x="208" y="147"/>
                  </a:cubicBezTo>
                  <a:cubicBezTo>
                    <a:pt x="223" y="145"/>
                    <a:pt x="234" y="133"/>
                    <a:pt x="234" y="119"/>
                  </a:cubicBezTo>
                  <a:cubicBezTo>
                    <a:pt x="234" y="119"/>
                    <a:pt x="234" y="119"/>
                    <a:pt x="234" y="119"/>
                  </a:cubicBezTo>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9" name="Freeform 8"/>
            <p:cNvSpPr>
              <a:spLocks/>
            </p:cNvSpPr>
            <p:nvPr/>
          </p:nvSpPr>
          <p:spPr bwMode="auto">
            <a:xfrm>
              <a:off x="-1492252" y="1822452"/>
              <a:ext cx="73025" cy="136525"/>
            </a:xfrm>
            <a:custGeom>
              <a:avLst/>
              <a:gdLst>
                <a:gd name="T0" fmla="*/ 0 w 22"/>
                <a:gd name="T1" fmla="*/ 0 h 42"/>
                <a:gd name="T2" fmla="*/ 0 w 22"/>
                <a:gd name="T3" fmla="*/ 2 h 42"/>
                <a:gd name="T4" fmla="*/ 22 w 22"/>
                <a:gd name="T5" fmla="*/ 42 h 42"/>
                <a:gd name="T6" fmla="*/ 22 w 22"/>
                <a:gd name="T7" fmla="*/ 42 h 42"/>
                <a:gd name="T8" fmla="*/ 0 w 22"/>
                <a:gd name="T9" fmla="*/ 2 h 42"/>
                <a:gd name="T10" fmla="*/ 0 w 22"/>
                <a:gd name="T11" fmla="*/ 0 h 42"/>
              </a:gdLst>
              <a:ahLst/>
              <a:cxnLst>
                <a:cxn ang="0">
                  <a:pos x="T0" y="T1"/>
                </a:cxn>
                <a:cxn ang="0">
                  <a:pos x="T2" y="T3"/>
                </a:cxn>
                <a:cxn ang="0">
                  <a:pos x="T4" y="T5"/>
                </a:cxn>
                <a:cxn ang="0">
                  <a:pos x="T6" y="T7"/>
                </a:cxn>
                <a:cxn ang="0">
                  <a:pos x="T8" y="T9"/>
                </a:cxn>
                <a:cxn ang="0">
                  <a:pos x="T10" y="T11"/>
                </a:cxn>
              </a:cxnLst>
              <a:rect l="0" t="0" r="r" b="b"/>
              <a:pathLst>
                <a:path w="22" h="42">
                  <a:moveTo>
                    <a:pt x="0" y="0"/>
                  </a:moveTo>
                  <a:cubicBezTo>
                    <a:pt x="0" y="1"/>
                    <a:pt x="0" y="1"/>
                    <a:pt x="0" y="2"/>
                  </a:cubicBezTo>
                  <a:cubicBezTo>
                    <a:pt x="0" y="19"/>
                    <a:pt x="9" y="33"/>
                    <a:pt x="22" y="42"/>
                  </a:cubicBezTo>
                  <a:cubicBezTo>
                    <a:pt x="22" y="42"/>
                    <a:pt x="22" y="42"/>
                    <a:pt x="22" y="42"/>
                  </a:cubicBezTo>
                  <a:cubicBezTo>
                    <a:pt x="9" y="33"/>
                    <a:pt x="0" y="19"/>
                    <a:pt x="0" y="2"/>
                  </a:cubicBezTo>
                  <a:cubicBezTo>
                    <a:pt x="0" y="1"/>
                    <a:pt x="0"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0" name="Freeform 9"/>
            <p:cNvSpPr>
              <a:spLocks/>
            </p:cNvSpPr>
            <p:nvPr/>
          </p:nvSpPr>
          <p:spPr bwMode="auto">
            <a:xfrm>
              <a:off x="-1492251" y="1508127"/>
              <a:ext cx="508001" cy="450850"/>
            </a:xfrm>
            <a:custGeom>
              <a:avLst/>
              <a:gdLst>
                <a:gd name="T0" fmla="*/ 133 w 155"/>
                <a:gd name="T1" fmla="*/ 0 h 138"/>
                <a:gd name="T2" fmla="*/ 65 w 155"/>
                <a:gd name="T3" fmla="*/ 49 h 138"/>
                <a:gd name="T4" fmla="*/ 49 w 155"/>
                <a:gd name="T5" fmla="*/ 46 h 138"/>
                <a:gd name="T6" fmla="*/ 0 w 155"/>
                <a:gd name="T7" fmla="*/ 96 h 138"/>
                <a:gd name="T8" fmla="*/ 0 w 155"/>
                <a:gd name="T9" fmla="*/ 98 h 138"/>
                <a:gd name="T10" fmla="*/ 22 w 155"/>
                <a:gd name="T11" fmla="*/ 138 h 138"/>
                <a:gd name="T12" fmla="*/ 24 w 155"/>
                <a:gd name="T13" fmla="*/ 138 h 138"/>
                <a:gd name="T14" fmla="*/ 39 w 155"/>
                <a:gd name="T15" fmla="*/ 123 h 138"/>
                <a:gd name="T16" fmla="*/ 40 w 155"/>
                <a:gd name="T17" fmla="*/ 123 h 138"/>
                <a:gd name="T18" fmla="*/ 40 w 155"/>
                <a:gd name="T19" fmla="*/ 123 h 138"/>
                <a:gd name="T20" fmla="*/ 40 w 155"/>
                <a:gd name="T21" fmla="*/ 123 h 138"/>
                <a:gd name="T22" fmla="*/ 53 w 155"/>
                <a:gd name="T23" fmla="*/ 112 h 138"/>
                <a:gd name="T24" fmla="*/ 59 w 155"/>
                <a:gd name="T25" fmla="*/ 108 h 138"/>
                <a:gd name="T26" fmla="*/ 96 w 155"/>
                <a:gd name="T27" fmla="*/ 63 h 138"/>
                <a:gd name="T28" fmla="*/ 108 w 155"/>
                <a:gd name="T29" fmla="*/ 61 h 138"/>
                <a:gd name="T30" fmla="*/ 114 w 155"/>
                <a:gd name="T31" fmla="*/ 62 h 138"/>
                <a:gd name="T32" fmla="*/ 155 w 155"/>
                <a:gd name="T33" fmla="*/ 4 h 138"/>
                <a:gd name="T34" fmla="*/ 133 w 155"/>
                <a:gd name="T3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38">
                  <a:moveTo>
                    <a:pt x="133" y="0"/>
                  </a:moveTo>
                  <a:cubicBezTo>
                    <a:pt x="102" y="0"/>
                    <a:pt x="75" y="20"/>
                    <a:pt x="65" y="49"/>
                  </a:cubicBezTo>
                  <a:cubicBezTo>
                    <a:pt x="60" y="47"/>
                    <a:pt x="54" y="46"/>
                    <a:pt x="49" y="46"/>
                  </a:cubicBezTo>
                  <a:cubicBezTo>
                    <a:pt x="21" y="47"/>
                    <a:pt x="0" y="69"/>
                    <a:pt x="0" y="96"/>
                  </a:cubicBezTo>
                  <a:cubicBezTo>
                    <a:pt x="0" y="97"/>
                    <a:pt x="0" y="97"/>
                    <a:pt x="0" y="98"/>
                  </a:cubicBezTo>
                  <a:cubicBezTo>
                    <a:pt x="0" y="115"/>
                    <a:pt x="9" y="129"/>
                    <a:pt x="22" y="138"/>
                  </a:cubicBezTo>
                  <a:cubicBezTo>
                    <a:pt x="24" y="138"/>
                    <a:pt x="24" y="138"/>
                    <a:pt x="24" y="138"/>
                  </a:cubicBezTo>
                  <a:cubicBezTo>
                    <a:pt x="39" y="123"/>
                    <a:pt x="39" y="123"/>
                    <a:pt x="39" y="123"/>
                  </a:cubicBezTo>
                  <a:cubicBezTo>
                    <a:pt x="40" y="123"/>
                    <a:pt x="40" y="123"/>
                    <a:pt x="40" y="123"/>
                  </a:cubicBezTo>
                  <a:cubicBezTo>
                    <a:pt x="40" y="123"/>
                    <a:pt x="40" y="123"/>
                    <a:pt x="40" y="123"/>
                  </a:cubicBezTo>
                  <a:cubicBezTo>
                    <a:pt x="40" y="123"/>
                    <a:pt x="40" y="123"/>
                    <a:pt x="40" y="123"/>
                  </a:cubicBezTo>
                  <a:cubicBezTo>
                    <a:pt x="44" y="119"/>
                    <a:pt x="49" y="115"/>
                    <a:pt x="53" y="112"/>
                  </a:cubicBezTo>
                  <a:cubicBezTo>
                    <a:pt x="55" y="110"/>
                    <a:pt x="57" y="109"/>
                    <a:pt x="59" y="108"/>
                  </a:cubicBezTo>
                  <a:cubicBezTo>
                    <a:pt x="60" y="87"/>
                    <a:pt x="75" y="68"/>
                    <a:pt x="96" y="63"/>
                  </a:cubicBezTo>
                  <a:cubicBezTo>
                    <a:pt x="100" y="62"/>
                    <a:pt x="104" y="61"/>
                    <a:pt x="108" y="61"/>
                  </a:cubicBezTo>
                  <a:cubicBezTo>
                    <a:pt x="110" y="61"/>
                    <a:pt x="112" y="61"/>
                    <a:pt x="114" y="62"/>
                  </a:cubicBezTo>
                  <a:cubicBezTo>
                    <a:pt x="116" y="37"/>
                    <a:pt x="132" y="14"/>
                    <a:pt x="155" y="4"/>
                  </a:cubicBezTo>
                  <a:cubicBezTo>
                    <a:pt x="148" y="2"/>
                    <a:pt x="140" y="0"/>
                    <a:pt x="133" y="0"/>
                  </a:cubicBezTo>
                </a:path>
              </a:pathLst>
            </a:custGeom>
            <a:solidFill>
              <a:srgbClr val="61A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1" name="Freeform 10"/>
            <p:cNvSpPr>
              <a:spLocks/>
            </p:cNvSpPr>
            <p:nvPr/>
          </p:nvSpPr>
          <p:spPr bwMode="auto">
            <a:xfrm>
              <a:off x="-1681163" y="1958977"/>
              <a:ext cx="274638" cy="274639"/>
            </a:xfrm>
            <a:custGeom>
              <a:avLst/>
              <a:gdLst>
                <a:gd name="T0" fmla="*/ 0 w 173"/>
                <a:gd name="T1" fmla="*/ 0 h 173"/>
                <a:gd name="T2" fmla="*/ 0 w 173"/>
                <a:gd name="T3" fmla="*/ 122 h 173"/>
                <a:gd name="T4" fmla="*/ 51 w 173"/>
                <a:gd name="T5" fmla="*/ 173 h 173"/>
                <a:gd name="T6" fmla="*/ 173 w 173"/>
                <a:gd name="T7" fmla="*/ 173 h 173"/>
                <a:gd name="T8" fmla="*/ 173 w 173"/>
                <a:gd name="T9" fmla="*/ 0 h 173"/>
                <a:gd name="T10" fmla="*/ 0 w 173"/>
                <a:gd name="T11" fmla="*/ 0 h 173"/>
              </a:gdLst>
              <a:ahLst/>
              <a:cxnLst>
                <a:cxn ang="0">
                  <a:pos x="T0" y="T1"/>
                </a:cxn>
                <a:cxn ang="0">
                  <a:pos x="T2" y="T3"/>
                </a:cxn>
                <a:cxn ang="0">
                  <a:pos x="T4" y="T5"/>
                </a:cxn>
                <a:cxn ang="0">
                  <a:pos x="T6" y="T7"/>
                </a:cxn>
                <a:cxn ang="0">
                  <a:pos x="T8" y="T9"/>
                </a:cxn>
                <a:cxn ang="0">
                  <a:pos x="T10" y="T11"/>
                </a:cxn>
              </a:cxnLst>
              <a:rect l="0" t="0" r="r" b="b"/>
              <a:pathLst>
                <a:path w="173" h="173">
                  <a:moveTo>
                    <a:pt x="0" y="0"/>
                  </a:moveTo>
                  <a:lnTo>
                    <a:pt x="0" y="122"/>
                  </a:lnTo>
                  <a:lnTo>
                    <a:pt x="51" y="173"/>
                  </a:lnTo>
                  <a:lnTo>
                    <a:pt x="173" y="173"/>
                  </a:lnTo>
                  <a:lnTo>
                    <a:pt x="173"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2" name="Freeform 11"/>
            <p:cNvSpPr>
              <a:spLocks/>
            </p:cNvSpPr>
            <p:nvPr/>
          </p:nvSpPr>
          <p:spPr bwMode="auto">
            <a:xfrm>
              <a:off x="-1681163" y="1958977"/>
              <a:ext cx="274638" cy="274639"/>
            </a:xfrm>
            <a:custGeom>
              <a:avLst/>
              <a:gdLst>
                <a:gd name="T0" fmla="*/ 0 w 173"/>
                <a:gd name="T1" fmla="*/ 0 h 173"/>
                <a:gd name="T2" fmla="*/ 0 w 173"/>
                <a:gd name="T3" fmla="*/ 122 h 173"/>
                <a:gd name="T4" fmla="*/ 51 w 173"/>
                <a:gd name="T5" fmla="*/ 173 h 173"/>
                <a:gd name="T6" fmla="*/ 173 w 173"/>
                <a:gd name="T7" fmla="*/ 173 h 173"/>
                <a:gd name="T8" fmla="*/ 173 w 173"/>
                <a:gd name="T9" fmla="*/ 0 h 173"/>
                <a:gd name="T10" fmla="*/ 0 w 173"/>
                <a:gd name="T11" fmla="*/ 0 h 173"/>
              </a:gdLst>
              <a:ahLst/>
              <a:cxnLst>
                <a:cxn ang="0">
                  <a:pos x="T0" y="T1"/>
                </a:cxn>
                <a:cxn ang="0">
                  <a:pos x="T2" y="T3"/>
                </a:cxn>
                <a:cxn ang="0">
                  <a:pos x="T4" y="T5"/>
                </a:cxn>
                <a:cxn ang="0">
                  <a:pos x="T6" y="T7"/>
                </a:cxn>
                <a:cxn ang="0">
                  <a:pos x="T8" y="T9"/>
                </a:cxn>
                <a:cxn ang="0">
                  <a:pos x="T10" y="T11"/>
                </a:cxn>
              </a:cxnLst>
              <a:rect l="0" t="0" r="r" b="b"/>
              <a:pathLst>
                <a:path w="173" h="173">
                  <a:moveTo>
                    <a:pt x="0" y="0"/>
                  </a:moveTo>
                  <a:lnTo>
                    <a:pt x="0" y="122"/>
                  </a:lnTo>
                  <a:lnTo>
                    <a:pt x="51" y="173"/>
                  </a:lnTo>
                  <a:lnTo>
                    <a:pt x="173" y="173"/>
                  </a:lnTo>
                  <a:lnTo>
                    <a:pt x="17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3" name="Freeform 12"/>
            <p:cNvSpPr>
              <a:spLocks/>
            </p:cNvSpPr>
            <p:nvPr/>
          </p:nvSpPr>
          <p:spPr bwMode="auto">
            <a:xfrm>
              <a:off x="-1455737" y="2181228"/>
              <a:ext cx="274638" cy="274639"/>
            </a:xfrm>
            <a:custGeom>
              <a:avLst/>
              <a:gdLst>
                <a:gd name="T0" fmla="*/ 173 w 173"/>
                <a:gd name="T1" fmla="*/ 173 h 173"/>
                <a:gd name="T2" fmla="*/ 52 w 173"/>
                <a:gd name="T3" fmla="*/ 173 h 173"/>
                <a:gd name="T4" fmla="*/ 0 w 173"/>
                <a:gd name="T5" fmla="*/ 124 h 173"/>
                <a:gd name="T6" fmla="*/ 0 w 173"/>
                <a:gd name="T7" fmla="*/ 2 h 173"/>
                <a:gd name="T8" fmla="*/ 173 w 173"/>
                <a:gd name="T9" fmla="*/ 0 h 173"/>
                <a:gd name="T10" fmla="*/ 173 w 173"/>
                <a:gd name="T11" fmla="*/ 173 h 173"/>
              </a:gdLst>
              <a:ahLst/>
              <a:cxnLst>
                <a:cxn ang="0">
                  <a:pos x="T0" y="T1"/>
                </a:cxn>
                <a:cxn ang="0">
                  <a:pos x="T2" y="T3"/>
                </a:cxn>
                <a:cxn ang="0">
                  <a:pos x="T4" y="T5"/>
                </a:cxn>
                <a:cxn ang="0">
                  <a:pos x="T6" y="T7"/>
                </a:cxn>
                <a:cxn ang="0">
                  <a:pos x="T8" y="T9"/>
                </a:cxn>
                <a:cxn ang="0">
                  <a:pos x="T10" y="T11"/>
                </a:cxn>
              </a:cxnLst>
              <a:rect l="0" t="0" r="r" b="b"/>
              <a:pathLst>
                <a:path w="173" h="173">
                  <a:moveTo>
                    <a:pt x="173" y="173"/>
                  </a:moveTo>
                  <a:lnTo>
                    <a:pt x="52" y="173"/>
                  </a:lnTo>
                  <a:lnTo>
                    <a:pt x="0" y="124"/>
                  </a:lnTo>
                  <a:lnTo>
                    <a:pt x="0" y="2"/>
                  </a:lnTo>
                  <a:lnTo>
                    <a:pt x="173" y="0"/>
                  </a:lnTo>
                  <a:lnTo>
                    <a:pt x="173" y="17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4" name="Freeform 13"/>
            <p:cNvSpPr>
              <a:spLocks/>
            </p:cNvSpPr>
            <p:nvPr/>
          </p:nvSpPr>
          <p:spPr bwMode="auto">
            <a:xfrm>
              <a:off x="-1455737" y="2181228"/>
              <a:ext cx="274638" cy="274639"/>
            </a:xfrm>
            <a:custGeom>
              <a:avLst/>
              <a:gdLst>
                <a:gd name="T0" fmla="*/ 173 w 173"/>
                <a:gd name="T1" fmla="*/ 173 h 173"/>
                <a:gd name="T2" fmla="*/ 52 w 173"/>
                <a:gd name="T3" fmla="*/ 173 h 173"/>
                <a:gd name="T4" fmla="*/ 0 w 173"/>
                <a:gd name="T5" fmla="*/ 124 h 173"/>
                <a:gd name="T6" fmla="*/ 0 w 173"/>
                <a:gd name="T7" fmla="*/ 2 h 173"/>
                <a:gd name="T8" fmla="*/ 173 w 173"/>
                <a:gd name="T9" fmla="*/ 0 h 173"/>
                <a:gd name="T10" fmla="*/ 173 w 173"/>
                <a:gd name="T11" fmla="*/ 173 h 173"/>
              </a:gdLst>
              <a:ahLst/>
              <a:cxnLst>
                <a:cxn ang="0">
                  <a:pos x="T0" y="T1"/>
                </a:cxn>
                <a:cxn ang="0">
                  <a:pos x="T2" y="T3"/>
                </a:cxn>
                <a:cxn ang="0">
                  <a:pos x="T4" y="T5"/>
                </a:cxn>
                <a:cxn ang="0">
                  <a:pos x="T6" y="T7"/>
                </a:cxn>
                <a:cxn ang="0">
                  <a:pos x="T8" y="T9"/>
                </a:cxn>
                <a:cxn ang="0">
                  <a:pos x="T10" y="T11"/>
                </a:cxn>
              </a:cxnLst>
              <a:rect l="0" t="0" r="r" b="b"/>
              <a:pathLst>
                <a:path w="173" h="173">
                  <a:moveTo>
                    <a:pt x="173" y="173"/>
                  </a:moveTo>
                  <a:lnTo>
                    <a:pt x="52" y="173"/>
                  </a:lnTo>
                  <a:lnTo>
                    <a:pt x="0" y="124"/>
                  </a:lnTo>
                  <a:lnTo>
                    <a:pt x="0" y="2"/>
                  </a:lnTo>
                  <a:lnTo>
                    <a:pt x="173" y="0"/>
                  </a:lnTo>
                  <a:lnTo>
                    <a:pt x="173" y="17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5" name="Freeform 14"/>
            <p:cNvSpPr>
              <a:spLocks/>
            </p:cNvSpPr>
            <p:nvPr/>
          </p:nvSpPr>
          <p:spPr bwMode="auto">
            <a:xfrm>
              <a:off x="-1641475" y="1909766"/>
              <a:ext cx="503238" cy="508001"/>
            </a:xfrm>
            <a:custGeom>
              <a:avLst/>
              <a:gdLst>
                <a:gd name="T0" fmla="*/ 0 w 317"/>
                <a:gd name="T1" fmla="*/ 178 h 320"/>
                <a:gd name="T2" fmla="*/ 175 w 317"/>
                <a:gd name="T3" fmla="*/ 0 h 320"/>
                <a:gd name="T4" fmla="*/ 317 w 317"/>
                <a:gd name="T5" fmla="*/ 143 h 320"/>
                <a:gd name="T6" fmla="*/ 142 w 317"/>
                <a:gd name="T7" fmla="*/ 320 h 320"/>
                <a:gd name="T8" fmla="*/ 0 w 317"/>
                <a:gd name="T9" fmla="*/ 178 h 320"/>
              </a:gdLst>
              <a:ahLst/>
              <a:cxnLst>
                <a:cxn ang="0">
                  <a:pos x="T0" y="T1"/>
                </a:cxn>
                <a:cxn ang="0">
                  <a:pos x="T2" y="T3"/>
                </a:cxn>
                <a:cxn ang="0">
                  <a:pos x="T4" y="T5"/>
                </a:cxn>
                <a:cxn ang="0">
                  <a:pos x="T6" y="T7"/>
                </a:cxn>
                <a:cxn ang="0">
                  <a:pos x="T8" y="T9"/>
                </a:cxn>
              </a:cxnLst>
              <a:rect l="0" t="0" r="r" b="b"/>
              <a:pathLst>
                <a:path w="317" h="320">
                  <a:moveTo>
                    <a:pt x="0" y="178"/>
                  </a:moveTo>
                  <a:lnTo>
                    <a:pt x="175" y="0"/>
                  </a:lnTo>
                  <a:lnTo>
                    <a:pt x="317" y="143"/>
                  </a:lnTo>
                  <a:lnTo>
                    <a:pt x="142" y="320"/>
                  </a:lnTo>
                  <a:lnTo>
                    <a:pt x="0" y="178"/>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6" name="Freeform 15"/>
            <p:cNvSpPr>
              <a:spLocks/>
            </p:cNvSpPr>
            <p:nvPr/>
          </p:nvSpPr>
          <p:spPr bwMode="auto">
            <a:xfrm>
              <a:off x="-1641475" y="1909766"/>
              <a:ext cx="503238" cy="508001"/>
            </a:xfrm>
            <a:custGeom>
              <a:avLst/>
              <a:gdLst>
                <a:gd name="T0" fmla="*/ 0 w 317"/>
                <a:gd name="T1" fmla="*/ 178 h 320"/>
                <a:gd name="T2" fmla="*/ 175 w 317"/>
                <a:gd name="T3" fmla="*/ 0 h 320"/>
                <a:gd name="T4" fmla="*/ 317 w 317"/>
                <a:gd name="T5" fmla="*/ 143 h 320"/>
                <a:gd name="T6" fmla="*/ 142 w 317"/>
                <a:gd name="T7" fmla="*/ 320 h 320"/>
                <a:gd name="T8" fmla="*/ 0 w 317"/>
                <a:gd name="T9" fmla="*/ 178 h 320"/>
              </a:gdLst>
              <a:ahLst/>
              <a:cxnLst>
                <a:cxn ang="0">
                  <a:pos x="T0" y="T1"/>
                </a:cxn>
                <a:cxn ang="0">
                  <a:pos x="T2" y="T3"/>
                </a:cxn>
                <a:cxn ang="0">
                  <a:pos x="T4" y="T5"/>
                </a:cxn>
                <a:cxn ang="0">
                  <a:pos x="T6" y="T7"/>
                </a:cxn>
                <a:cxn ang="0">
                  <a:pos x="T8" y="T9"/>
                </a:cxn>
              </a:cxnLst>
              <a:rect l="0" t="0" r="r" b="b"/>
              <a:pathLst>
                <a:path w="317" h="320">
                  <a:moveTo>
                    <a:pt x="0" y="178"/>
                  </a:moveTo>
                  <a:lnTo>
                    <a:pt x="175" y="0"/>
                  </a:lnTo>
                  <a:lnTo>
                    <a:pt x="317" y="143"/>
                  </a:lnTo>
                  <a:lnTo>
                    <a:pt x="142" y="320"/>
                  </a:lnTo>
                  <a:lnTo>
                    <a:pt x="0" y="1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7" name="Freeform 16"/>
            <p:cNvSpPr>
              <a:spLocks/>
            </p:cNvSpPr>
            <p:nvPr/>
          </p:nvSpPr>
          <p:spPr bwMode="auto">
            <a:xfrm>
              <a:off x="-1693863" y="2192339"/>
              <a:ext cx="277814" cy="277813"/>
            </a:xfrm>
            <a:custGeom>
              <a:avLst/>
              <a:gdLst>
                <a:gd name="T0" fmla="*/ 175 w 175"/>
                <a:gd name="T1" fmla="*/ 142 h 175"/>
                <a:gd name="T2" fmla="*/ 86 w 175"/>
                <a:gd name="T3" fmla="*/ 175 h 175"/>
                <a:gd name="T4" fmla="*/ 0 w 175"/>
                <a:gd name="T5" fmla="*/ 88 h 175"/>
                <a:gd name="T6" fmla="*/ 33 w 175"/>
                <a:gd name="T7" fmla="*/ 0 h 175"/>
                <a:gd name="T8" fmla="*/ 175 w 175"/>
                <a:gd name="T9" fmla="*/ 142 h 175"/>
              </a:gdLst>
              <a:ahLst/>
              <a:cxnLst>
                <a:cxn ang="0">
                  <a:pos x="T0" y="T1"/>
                </a:cxn>
                <a:cxn ang="0">
                  <a:pos x="T2" y="T3"/>
                </a:cxn>
                <a:cxn ang="0">
                  <a:pos x="T4" y="T5"/>
                </a:cxn>
                <a:cxn ang="0">
                  <a:pos x="T6" y="T7"/>
                </a:cxn>
                <a:cxn ang="0">
                  <a:pos x="T8" y="T9"/>
                </a:cxn>
              </a:cxnLst>
              <a:rect l="0" t="0" r="r" b="b"/>
              <a:pathLst>
                <a:path w="175" h="175">
                  <a:moveTo>
                    <a:pt x="175" y="142"/>
                  </a:moveTo>
                  <a:lnTo>
                    <a:pt x="86" y="175"/>
                  </a:lnTo>
                  <a:lnTo>
                    <a:pt x="0" y="88"/>
                  </a:lnTo>
                  <a:lnTo>
                    <a:pt x="33" y="0"/>
                  </a:lnTo>
                  <a:lnTo>
                    <a:pt x="175" y="1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8" name="Freeform 17"/>
            <p:cNvSpPr>
              <a:spLocks/>
            </p:cNvSpPr>
            <p:nvPr/>
          </p:nvSpPr>
          <p:spPr bwMode="auto">
            <a:xfrm>
              <a:off x="-1693863" y="2192337"/>
              <a:ext cx="277814" cy="277812"/>
            </a:xfrm>
            <a:custGeom>
              <a:avLst/>
              <a:gdLst>
                <a:gd name="T0" fmla="*/ 175 w 175"/>
                <a:gd name="T1" fmla="*/ 142 h 175"/>
                <a:gd name="T2" fmla="*/ 86 w 175"/>
                <a:gd name="T3" fmla="*/ 175 h 175"/>
                <a:gd name="T4" fmla="*/ 0 w 175"/>
                <a:gd name="T5" fmla="*/ 88 h 175"/>
                <a:gd name="T6" fmla="*/ 33 w 175"/>
                <a:gd name="T7" fmla="*/ 0 h 175"/>
                <a:gd name="T8" fmla="*/ 175 w 175"/>
                <a:gd name="T9" fmla="*/ 142 h 175"/>
              </a:gdLst>
              <a:ahLst/>
              <a:cxnLst>
                <a:cxn ang="0">
                  <a:pos x="T0" y="T1"/>
                </a:cxn>
                <a:cxn ang="0">
                  <a:pos x="T2" y="T3"/>
                </a:cxn>
                <a:cxn ang="0">
                  <a:pos x="T4" y="T5"/>
                </a:cxn>
                <a:cxn ang="0">
                  <a:pos x="T6" y="T7"/>
                </a:cxn>
                <a:cxn ang="0">
                  <a:pos x="T8" y="T9"/>
                </a:cxn>
              </a:cxnLst>
              <a:rect l="0" t="0" r="r" b="b"/>
              <a:pathLst>
                <a:path w="175" h="175">
                  <a:moveTo>
                    <a:pt x="175" y="142"/>
                  </a:moveTo>
                  <a:lnTo>
                    <a:pt x="86" y="175"/>
                  </a:lnTo>
                  <a:lnTo>
                    <a:pt x="0" y="88"/>
                  </a:lnTo>
                  <a:lnTo>
                    <a:pt x="33" y="0"/>
                  </a:lnTo>
                  <a:lnTo>
                    <a:pt x="175"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9" name="Freeform 18"/>
            <p:cNvSpPr>
              <a:spLocks/>
            </p:cNvSpPr>
            <p:nvPr/>
          </p:nvSpPr>
          <p:spPr bwMode="auto">
            <a:xfrm>
              <a:off x="-1360488" y="1773237"/>
              <a:ext cx="363539" cy="366713"/>
            </a:xfrm>
            <a:custGeom>
              <a:avLst/>
              <a:gdLst>
                <a:gd name="T0" fmla="*/ 0 w 111"/>
                <a:gd name="T1" fmla="*/ 42 h 112"/>
                <a:gd name="T2" fmla="*/ 103 w 111"/>
                <a:gd name="T3" fmla="*/ 8 h 112"/>
                <a:gd name="T4" fmla="*/ 68 w 111"/>
                <a:gd name="T5" fmla="*/ 112 h 112"/>
                <a:gd name="T6" fmla="*/ 0 w 111"/>
                <a:gd name="T7" fmla="*/ 42 h 112"/>
              </a:gdLst>
              <a:ahLst/>
              <a:cxnLst>
                <a:cxn ang="0">
                  <a:pos x="T0" y="T1"/>
                </a:cxn>
                <a:cxn ang="0">
                  <a:pos x="T2" y="T3"/>
                </a:cxn>
                <a:cxn ang="0">
                  <a:pos x="T4" y="T5"/>
                </a:cxn>
                <a:cxn ang="0">
                  <a:pos x="T6" y="T7"/>
                </a:cxn>
              </a:cxnLst>
              <a:rect l="0" t="0" r="r" b="b"/>
              <a:pathLst>
                <a:path w="111" h="112">
                  <a:moveTo>
                    <a:pt x="0" y="42"/>
                  </a:moveTo>
                  <a:cubicBezTo>
                    <a:pt x="42" y="0"/>
                    <a:pt x="103" y="8"/>
                    <a:pt x="103" y="8"/>
                  </a:cubicBezTo>
                  <a:cubicBezTo>
                    <a:pt x="103" y="8"/>
                    <a:pt x="111" y="69"/>
                    <a:pt x="68" y="112"/>
                  </a:cubicBezTo>
                  <a:cubicBezTo>
                    <a:pt x="0" y="42"/>
                    <a:pt x="0" y="42"/>
                    <a:pt x="0" y="42"/>
                  </a:cubicBezTo>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0" name="Oval 19"/>
            <p:cNvSpPr>
              <a:spLocks noChangeArrowheads="1"/>
            </p:cNvSpPr>
            <p:nvPr/>
          </p:nvSpPr>
          <p:spPr bwMode="auto">
            <a:xfrm>
              <a:off x="-1406526" y="2060574"/>
              <a:ext cx="120651" cy="120651"/>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1" name="Freeform 20"/>
            <p:cNvSpPr>
              <a:spLocks/>
            </p:cNvSpPr>
            <p:nvPr/>
          </p:nvSpPr>
          <p:spPr bwMode="auto">
            <a:xfrm>
              <a:off x="-1298575" y="1795463"/>
              <a:ext cx="274638" cy="66675"/>
            </a:xfrm>
            <a:custGeom>
              <a:avLst/>
              <a:gdLst>
                <a:gd name="T0" fmla="*/ 74 w 84"/>
                <a:gd name="T1" fmla="*/ 0 h 20"/>
                <a:gd name="T2" fmla="*/ 0 w 84"/>
                <a:gd name="T3" fmla="*/ 20 h 20"/>
                <a:gd name="T4" fmla="*/ 0 w 84"/>
                <a:gd name="T5" fmla="*/ 20 h 20"/>
                <a:gd name="T6" fmla="*/ 73 w 84"/>
                <a:gd name="T7" fmla="*/ 0 h 20"/>
                <a:gd name="T8" fmla="*/ 83 w 84"/>
                <a:gd name="T9" fmla="*/ 1 h 20"/>
                <a:gd name="T10" fmla="*/ 84 w 84"/>
                <a:gd name="T11" fmla="*/ 0 h 20"/>
                <a:gd name="T12" fmla="*/ 74 w 8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84" h="20">
                  <a:moveTo>
                    <a:pt x="74" y="0"/>
                  </a:moveTo>
                  <a:cubicBezTo>
                    <a:pt x="59" y="0"/>
                    <a:pt x="28" y="2"/>
                    <a:pt x="0" y="20"/>
                  </a:cubicBezTo>
                  <a:cubicBezTo>
                    <a:pt x="0" y="20"/>
                    <a:pt x="0" y="20"/>
                    <a:pt x="0" y="20"/>
                  </a:cubicBezTo>
                  <a:cubicBezTo>
                    <a:pt x="27" y="3"/>
                    <a:pt x="57" y="0"/>
                    <a:pt x="73" y="0"/>
                  </a:cubicBezTo>
                  <a:cubicBezTo>
                    <a:pt x="78" y="0"/>
                    <a:pt x="81" y="0"/>
                    <a:pt x="83" y="1"/>
                  </a:cubicBezTo>
                  <a:cubicBezTo>
                    <a:pt x="84" y="0"/>
                    <a:pt x="84" y="0"/>
                    <a:pt x="84" y="0"/>
                  </a:cubicBezTo>
                  <a:cubicBezTo>
                    <a:pt x="82" y="0"/>
                    <a:pt x="79" y="0"/>
                    <a:pt x="74" y="0"/>
                  </a:cubicBezTo>
                </a:path>
              </a:pathLst>
            </a:custGeom>
            <a:solidFill>
              <a:srgbClr val="57A8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2" name="Freeform 21"/>
            <p:cNvSpPr>
              <a:spLocks/>
            </p:cNvSpPr>
            <p:nvPr/>
          </p:nvSpPr>
          <p:spPr bwMode="auto">
            <a:xfrm>
              <a:off x="-1317626" y="1862137"/>
              <a:ext cx="19050" cy="12700"/>
            </a:xfrm>
            <a:custGeom>
              <a:avLst/>
              <a:gdLst>
                <a:gd name="T0" fmla="*/ 6 w 6"/>
                <a:gd name="T1" fmla="*/ 0 h 4"/>
                <a:gd name="T2" fmla="*/ 0 w 6"/>
                <a:gd name="T3" fmla="*/ 4 h 4"/>
                <a:gd name="T4" fmla="*/ 6 w 6"/>
                <a:gd name="T5" fmla="*/ 0 h 4"/>
                <a:gd name="T6" fmla="*/ 6 w 6"/>
                <a:gd name="T7" fmla="*/ 0 h 4"/>
              </a:gdLst>
              <a:ahLst/>
              <a:cxnLst>
                <a:cxn ang="0">
                  <a:pos x="T0" y="T1"/>
                </a:cxn>
                <a:cxn ang="0">
                  <a:pos x="T2" y="T3"/>
                </a:cxn>
                <a:cxn ang="0">
                  <a:pos x="T4" y="T5"/>
                </a:cxn>
                <a:cxn ang="0">
                  <a:pos x="T6" y="T7"/>
                </a:cxn>
              </a:cxnLst>
              <a:rect l="0" t="0" r="r" b="b"/>
              <a:pathLst>
                <a:path w="6" h="4">
                  <a:moveTo>
                    <a:pt x="6" y="0"/>
                  </a:moveTo>
                  <a:cubicBezTo>
                    <a:pt x="4" y="1"/>
                    <a:pt x="2" y="2"/>
                    <a:pt x="0" y="4"/>
                  </a:cubicBezTo>
                  <a:cubicBezTo>
                    <a:pt x="2" y="2"/>
                    <a:pt x="4" y="1"/>
                    <a:pt x="6" y="0"/>
                  </a:cubicBezTo>
                  <a:cubicBezTo>
                    <a:pt x="6" y="0"/>
                    <a:pt x="6" y="0"/>
                    <a:pt x="6" y="0"/>
                  </a:cubicBezTo>
                </a:path>
              </a:pathLst>
            </a:custGeom>
            <a:solidFill>
              <a:srgbClr val="79B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3" name="Freeform 22"/>
            <p:cNvSpPr>
              <a:spLocks/>
            </p:cNvSpPr>
            <p:nvPr/>
          </p:nvSpPr>
          <p:spPr bwMode="auto">
            <a:xfrm>
              <a:off x="-1285876" y="1989137"/>
              <a:ext cx="7938" cy="6351"/>
            </a:xfrm>
            <a:custGeom>
              <a:avLst/>
              <a:gdLst>
                <a:gd name="T0" fmla="*/ 0 w 5"/>
                <a:gd name="T1" fmla="*/ 0 h 4"/>
                <a:gd name="T2" fmla="*/ 0 w 5"/>
                <a:gd name="T3" fmla="*/ 0 h 4"/>
                <a:gd name="T4" fmla="*/ 5 w 5"/>
                <a:gd name="T5" fmla="*/ 4 h 4"/>
                <a:gd name="T6" fmla="*/ 0 w 5"/>
                <a:gd name="T7" fmla="*/ 0 h 4"/>
              </a:gdLst>
              <a:ahLst/>
              <a:cxnLst>
                <a:cxn ang="0">
                  <a:pos x="T0" y="T1"/>
                </a:cxn>
                <a:cxn ang="0">
                  <a:pos x="T2" y="T3"/>
                </a:cxn>
                <a:cxn ang="0">
                  <a:pos x="T4" y="T5"/>
                </a:cxn>
                <a:cxn ang="0">
                  <a:pos x="T6" y="T7"/>
                </a:cxn>
              </a:cxnLst>
              <a:rect l="0" t="0" r="r" b="b"/>
              <a:pathLst>
                <a:path w="5" h="4">
                  <a:moveTo>
                    <a:pt x="0" y="0"/>
                  </a:moveTo>
                  <a:lnTo>
                    <a:pt x="0" y="0"/>
                  </a:lnTo>
                  <a:lnTo>
                    <a:pt x="5"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4" name="Freeform 23"/>
            <p:cNvSpPr>
              <a:spLocks/>
            </p:cNvSpPr>
            <p:nvPr/>
          </p:nvSpPr>
          <p:spPr bwMode="auto">
            <a:xfrm>
              <a:off x="-1285876" y="1989137"/>
              <a:ext cx="7938" cy="6351"/>
            </a:xfrm>
            <a:custGeom>
              <a:avLst/>
              <a:gdLst>
                <a:gd name="T0" fmla="*/ 0 w 5"/>
                <a:gd name="T1" fmla="*/ 0 h 4"/>
                <a:gd name="T2" fmla="*/ 0 w 5"/>
                <a:gd name="T3" fmla="*/ 0 h 4"/>
                <a:gd name="T4" fmla="*/ 5 w 5"/>
                <a:gd name="T5" fmla="*/ 4 h 4"/>
                <a:gd name="T6" fmla="*/ 0 w 5"/>
                <a:gd name="T7" fmla="*/ 0 h 4"/>
              </a:gdLst>
              <a:ahLst/>
              <a:cxnLst>
                <a:cxn ang="0">
                  <a:pos x="T0" y="T1"/>
                </a:cxn>
                <a:cxn ang="0">
                  <a:pos x="T2" y="T3"/>
                </a:cxn>
                <a:cxn ang="0">
                  <a:pos x="T4" y="T5"/>
                </a:cxn>
                <a:cxn ang="0">
                  <a:pos x="T6" y="T7"/>
                </a:cxn>
              </a:cxnLst>
              <a:rect l="0" t="0" r="r" b="b"/>
              <a:pathLst>
                <a:path w="5" h="4">
                  <a:moveTo>
                    <a:pt x="0" y="0"/>
                  </a:moveTo>
                  <a:lnTo>
                    <a:pt x="0" y="0"/>
                  </a:lnTo>
                  <a:lnTo>
                    <a:pt x="5"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5" name="Rectangle 24"/>
            <p:cNvSpPr>
              <a:spLocks noChangeArrowheads="1"/>
            </p:cNvSpPr>
            <p:nvPr/>
          </p:nvSpPr>
          <p:spPr bwMode="auto">
            <a:xfrm>
              <a:off x="-1285876" y="1989137"/>
              <a:ext cx="15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6" name="Rectangle 25"/>
            <p:cNvSpPr>
              <a:spLocks noChangeArrowheads="1"/>
            </p:cNvSpPr>
            <p:nvPr/>
          </p:nvSpPr>
          <p:spPr bwMode="auto">
            <a:xfrm>
              <a:off x="-1285876" y="1989137"/>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7" name="Freeform 26"/>
            <p:cNvSpPr>
              <a:spLocks/>
            </p:cNvSpPr>
            <p:nvPr/>
          </p:nvSpPr>
          <p:spPr bwMode="auto">
            <a:xfrm>
              <a:off x="-1360488" y="1909763"/>
              <a:ext cx="74613" cy="79374"/>
            </a:xfrm>
            <a:custGeom>
              <a:avLst/>
              <a:gdLst>
                <a:gd name="T0" fmla="*/ 0 w 47"/>
                <a:gd name="T1" fmla="*/ 0 h 50"/>
                <a:gd name="T2" fmla="*/ 0 w 47"/>
                <a:gd name="T3" fmla="*/ 0 h 50"/>
                <a:gd name="T4" fmla="*/ 47 w 47"/>
                <a:gd name="T5" fmla="*/ 50 h 50"/>
                <a:gd name="T6" fmla="*/ 47 w 47"/>
                <a:gd name="T7" fmla="*/ 50 h 50"/>
                <a:gd name="T8" fmla="*/ 0 w 47"/>
                <a:gd name="T9" fmla="*/ 0 h 50"/>
              </a:gdLst>
              <a:ahLst/>
              <a:cxnLst>
                <a:cxn ang="0">
                  <a:pos x="T0" y="T1"/>
                </a:cxn>
                <a:cxn ang="0">
                  <a:pos x="T2" y="T3"/>
                </a:cxn>
                <a:cxn ang="0">
                  <a:pos x="T4" y="T5"/>
                </a:cxn>
                <a:cxn ang="0">
                  <a:pos x="T6" y="T7"/>
                </a:cxn>
                <a:cxn ang="0">
                  <a:pos x="T8" y="T9"/>
                </a:cxn>
              </a:cxnLst>
              <a:rect l="0" t="0" r="r" b="b"/>
              <a:pathLst>
                <a:path w="47" h="50">
                  <a:moveTo>
                    <a:pt x="0" y="0"/>
                  </a:moveTo>
                  <a:lnTo>
                    <a:pt x="0" y="0"/>
                  </a:lnTo>
                  <a:lnTo>
                    <a:pt x="47" y="50"/>
                  </a:lnTo>
                  <a:lnTo>
                    <a:pt x="47" y="50"/>
                  </a:lnTo>
                  <a:lnTo>
                    <a:pt x="0" y="0"/>
                  </a:lnTo>
                  <a:close/>
                </a:path>
              </a:pathLst>
            </a:custGeom>
            <a:solidFill>
              <a:srgbClr val="79B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8" name="Freeform 27"/>
            <p:cNvSpPr>
              <a:spLocks/>
            </p:cNvSpPr>
            <p:nvPr/>
          </p:nvSpPr>
          <p:spPr bwMode="auto">
            <a:xfrm>
              <a:off x="-1360488" y="1909763"/>
              <a:ext cx="74613" cy="79374"/>
            </a:xfrm>
            <a:custGeom>
              <a:avLst/>
              <a:gdLst>
                <a:gd name="T0" fmla="*/ 0 w 47"/>
                <a:gd name="T1" fmla="*/ 0 h 50"/>
                <a:gd name="T2" fmla="*/ 0 w 47"/>
                <a:gd name="T3" fmla="*/ 0 h 50"/>
                <a:gd name="T4" fmla="*/ 47 w 47"/>
                <a:gd name="T5" fmla="*/ 50 h 50"/>
                <a:gd name="T6" fmla="*/ 47 w 47"/>
                <a:gd name="T7" fmla="*/ 50 h 50"/>
                <a:gd name="T8" fmla="*/ 0 w 47"/>
                <a:gd name="T9" fmla="*/ 0 h 50"/>
              </a:gdLst>
              <a:ahLst/>
              <a:cxnLst>
                <a:cxn ang="0">
                  <a:pos x="T0" y="T1"/>
                </a:cxn>
                <a:cxn ang="0">
                  <a:pos x="T2" y="T3"/>
                </a:cxn>
                <a:cxn ang="0">
                  <a:pos x="T4" y="T5"/>
                </a:cxn>
                <a:cxn ang="0">
                  <a:pos x="T6" y="T7"/>
                </a:cxn>
                <a:cxn ang="0">
                  <a:pos x="T8" y="T9"/>
                </a:cxn>
              </a:cxnLst>
              <a:rect l="0" t="0" r="r" b="b"/>
              <a:pathLst>
                <a:path w="47" h="50">
                  <a:moveTo>
                    <a:pt x="0" y="0"/>
                  </a:moveTo>
                  <a:lnTo>
                    <a:pt x="0" y="0"/>
                  </a:lnTo>
                  <a:lnTo>
                    <a:pt x="47" y="50"/>
                  </a:lnTo>
                  <a:lnTo>
                    <a:pt x="47" y="5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9" name="Freeform 28"/>
            <p:cNvSpPr>
              <a:spLocks/>
            </p:cNvSpPr>
            <p:nvPr/>
          </p:nvSpPr>
          <p:spPr bwMode="auto">
            <a:xfrm>
              <a:off x="-1693863" y="2155825"/>
              <a:ext cx="52388" cy="192087"/>
            </a:xfrm>
            <a:custGeom>
              <a:avLst/>
              <a:gdLst>
                <a:gd name="T0" fmla="*/ 4 w 16"/>
                <a:gd name="T1" fmla="*/ 0 h 59"/>
                <a:gd name="T2" fmla="*/ 16 w 16"/>
                <a:gd name="T3" fmla="*/ 11 h 59"/>
                <a:gd name="T4" fmla="*/ 0 w 16"/>
                <a:gd name="T5" fmla="*/ 55 h 59"/>
                <a:gd name="T6" fmla="*/ 4 w 16"/>
                <a:gd name="T7" fmla="*/ 59 h 59"/>
                <a:gd name="T8" fmla="*/ 4 w 16"/>
                <a:gd name="T9" fmla="*/ 58 h 59"/>
                <a:gd name="T10" fmla="*/ 0 w 16"/>
                <a:gd name="T11" fmla="*/ 54 h 59"/>
                <a:gd name="T12" fmla="*/ 16 w 16"/>
                <a:gd name="T13" fmla="*/ 11 h 59"/>
                <a:gd name="T14" fmla="*/ 4 w 16"/>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59">
                  <a:moveTo>
                    <a:pt x="4" y="0"/>
                  </a:moveTo>
                  <a:cubicBezTo>
                    <a:pt x="16" y="11"/>
                    <a:pt x="16" y="11"/>
                    <a:pt x="16" y="11"/>
                  </a:cubicBezTo>
                  <a:cubicBezTo>
                    <a:pt x="0" y="55"/>
                    <a:pt x="0" y="55"/>
                    <a:pt x="0" y="55"/>
                  </a:cubicBezTo>
                  <a:cubicBezTo>
                    <a:pt x="4" y="59"/>
                    <a:pt x="4" y="59"/>
                    <a:pt x="4" y="59"/>
                  </a:cubicBezTo>
                  <a:cubicBezTo>
                    <a:pt x="4" y="59"/>
                    <a:pt x="4" y="58"/>
                    <a:pt x="4" y="58"/>
                  </a:cubicBezTo>
                  <a:cubicBezTo>
                    <a:pt x="0" y="54"/>
                    <a:pt x="0" y="54"/>
                    <a:pt x="0" y="54"/>
                  </a:cubicBezTo>
                  <a:cubicBezTo>
                    <a:pt x="16" y="11"/>
                    <a:pt x="16" y="11"/>
                    <a:pt x="16" y="11"/>
                  </a:cubicBezTo>
                  <a:cubicBezTo>
                    <a:pt x="4" y="0"/>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0" name="Freeform 29"/>
            <p:cNvSpPr>
              <a:spLocks/>
            </p:cNvSpPr>
            <p:nvPr/>
          </p:nvSpPr>
          <p:spPr bwMode="auto">
            <a:xfrm>
              <a:off x="-1681163" y="2344737"/>
              <a:ext cx="25400" cy="26988"/>
            </a:xfrm>
            <a:custGeom>
              <a:avLst/>
              <a:gdLst>
                <a:gd name="T0" fmla="*/ 0 w 8"/>
                <a:gd name="T1" fmla="*/ 0 h 8"/>
                <a:gd name="T2" fmla="*/ 0 w 8"/>
                <a:gd name="T3" fmla="*/ 1 h 8"/>
                <a:gd name="T4" fmla="*/ 7 w 8"/>
                <a:gd name="T5" fmla="*/ 8 h 8"/>
                <a:gd name="T6" fmla="*/ 8 w 8"/>
                <a:gd name="T7" fmla="*/ 8 h 8"/>
                <a:gd name="T8" fmla="*/ 0 w 8"/>
                <a:gd name="T9" fmla="*/ 0 h 8"/>
              </a:gdLst>
              <a:ahLst/>
              <a:cxnLst>
                <a:cxn ang="0">
                  <a:pos x="T0" y="T1"/>
                </a:cxn>
                <a:cxn ang="0">
                  <a:pos x="T2" y="T3"/>
                </a:cxn>
                <a:cxn ang="0">
                  <a:pos x="T4" y="T5"/>
                </a:cxn>
                <a:cxn ang="0">
                  <a:pos x="T6" y="T7"/>
                </a:cxn>
                <a:cxn ang="0">
                  <a:pos x="T8" y="T9"/>
                </a:cxn>
              </a:cxnLst>
              <a:rect l="0" t="0" r="r" b="b"/>
              <a:pathLst>
                <a:path w="8" h="8">
                  <a:moveTo>
                    <a:pt x="0" y="0"/>
                  </a:moveTo>
                  <a:cubicBezTo>
                    <a:pt x="0" y="0"/>
                    <a:pt x="0" y="1"/>
                    <a:pt x="0" y="1"/>
                  </a:cubicBezTo>
                  <a:cubicBezTo>
                    <a:pt x="7" y="8"/>
                    <a:pt x="7" y="8"/>
                    <a:pt x="7" y="8"/>
                  </a:cubicBezTo>
                  <a:cubicBezTo>
                    <a:pt x="7" y="8"/>
                    <a:pt x="7" y="8"/>
                    <a:pt x="8" y="8"/>
                  </a:cubicBezTo>
                  <a:cubicBezTo>
                    <a:pt x="0" y="0"/>
                    <a:pt x="0" y="0"/>
                    <a:pt x="0" y="0"/>
                  </a:cubicBezTo>
                </a:path>
              </a:pathLst>
            </a:custGeom>
            <a:solidFill>
              <a:srgbClr val="E272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1" name="Freeform 30"/>
            <p:cNvSpPr>
              <a:spLocks/>
            </p:cNvSpPr>
            <p:nvPr/>
          </p:nvSpPr>
          <p:spPr bwMode="auto">
            <a:xfrm>
              <a:off x="-1658937" y="2371725"/>
              <a:ext cx="30163" cy="28575"/>
            </a:xfrm>
            <a:custGeom>
              <a:avLst/>
              <a:gdLst>
                <a:gd name="T0" fmla="*/ 1 w 9"/>
                <a:gd name="T1" fmla="*/ 0 h 9"/>
                <a:gd name="T2" fmla="*/ 0 w 9"/>
                <a:gd name="T3" fmla="*/ 0 h 9"/>
                <a:gd name="T4" fmla="*/ 9 w 9"/>
                <a:gd name="T5" fmla="*/ 9 h 9"/>
                <a:gd name="T6" fmla="*/ 9 w 9"/>
                <a:gd name="T7" fmla="*/ 9 h 9"/>
                <a:gd name="T8" fmla="*/ 1 w 9"/>
                <a:gd name="T9" fmla="*/ 0 h 9"/>
              </a:gdLst>
              <a:ahLst/>
              <a:cxnLst>
                <a:cxn ang="0">
                  <a:pos x="T0" y="T1"/>
                </a:cxn>
                <a:cxn ang="0">
                  <a:pos x="T2" y="T3"/>
                </a:cxn>
                <a:cxn ang="0">
                  <a:pos x="T4" y="T5"/>
                </a:cxn>
                <a:cxn ang="0">
                  <a:pos x="T6" y="T7"/>
                </a:cxn>
                <a:cxn ang="0">
                  <a:pos x="T8" y="T9"/>
                </a:cxn>
              </a:cxnLst>
              <a:rect l="0" t="0" r="r" b="b"/>
              <a:pathLst>
                <a:path w="9" h="9">
                  <a:moveTo>
                    <a:pt x="1" y="0"/>
                  </a:moveTo>
                  <a:cubicBezTo>
                    <a:pt x="0" y="0"/>
                    <a:pt x="0" y="0"/>
                    <a:pt x="0" y="0"/>
                  </a:cubicBezTo>
                  <a:cubicBezTo>
                    <a:pt x="9" y="9"/>
                    <a:pt x="9" y="9"/>
                    <a:pt x="9" y="9"/>
                  </a:cubicBezTo>
                  <a:cubicBezTo>
                    <a:pt x="9" y="9"/>
                    <a:pt x="9" y="9"/>
                    <a:pt x="9" y="9"/>
                  </a:cubicBezTo>
                  <a:cubicBezTo>
                    <a:pt x="1" y="0"/>
                    <a:pt x="1" y="0"/>
                    <a:pt x="1" y="0"/>
                  </a:cubicBezTo>
                </a:path>
              </a:pathLst>
            </a:custGeom>
            <a:solidFill>
              <a:srgbClr val="FCD8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2" name="Freeform 31"/>
            <p:cNvSpPr>
              <a:spLocks/>
            </p:cNvSpPr>
            <p:nvPr/>
          </p:nvSpPr>
          <p:spPr bwMode="auto">
            <a:xfrm>
              <a:off x="-1681163" y="1958974"/>
              <a:ext cx="268288" cy="233364"/>
            </a:xfrm>
            <a:custGeom>
              <a:avLst/>
              <a:gdLst>
                <a:gd name="T0" fmla="*/ 169 w 169"/>
                <a:gd name="T1" fmla="*/ 0 h 147"/>
                <a:gd name="T2" fmla="*/ 0 w 169"/>
                <a:gd name="T3" fmla="*/ 0 h 147"/>
                <a:gd name="T4" fmla="*/ 0 w 169"/>
                <a:gd name="T5" fmla="*/ 122 h 147"/>
                <a:gd name="T6" fmla="*/ 0 w 169"/>
                <a:gd name="T7" fmla="*/ 124 h 147"/>
                <a:gd name="T8" fmla="*/ 25 w 169"/>
                <a:gd name="T9" fmla="*/ 147 h 147"/>
                <a:gd name="T10" fmla="*/ 25 w 169"/>
                <a:gd name="T11" fmla="*/ 147 h 147"/>
                <a:gd name="T12" fmla="*/ 25 w 169"/>
                <a:gd name="T13" fmla="*/ 147 h 147"/>
                <a:gd name="T14" fmla="*/ 169 w 169"/>
                <a:gd name="T15" fmla="*/ 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47">
                  <a:moveTo>
                    <a:pt x="169" y="0"/>
                  </a:moveTo>
                  <a:lnTo>
                    <a:pt x="0" y="0"/>
                  </a:lnTo>
                  <a:lnTo>
                    <a:pt x="0" y="122"/>
                  </a:lnTo>
                  <a:lnTo>
                    <a:pt x="0" y="124"/>
                  </a:lnTo>
                  <a:lnTo>
                    <a:pt x="25" y="147"/>
                  </a:lnTo>
                  <a:lnTo>
                    <a:pt x="25" y="147"/>
                  </a:lnTo>
                  <a:lnTo>
                    <a:pt x="25" y="147"/>
                  </a:lnTo>
                  <a:lnTo>
                    <a:pt x="169" y="0"/>
                  </a:lnTo>
                  <a:close/>
                </a:path>
              </a:pathLst>
            </a:custGeom>
            <a:solidFill>
              <a:srgbClr val="7F4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3" name="Freeform 32"/>
            <p:cNvSpPr>
              <a:spLocks/>
            </p:cNvSpPr>
            <p:nvPr/>
          </p:nvSpPr>
          <p:spPr bwMode="auto">
            <a:xfrm>
              <a:off x="-1681163" y="1958974"/>
              <a:ext cx="268288" cy="233364"/>
            </a:xfrm>
            <a:custGeom>
              <a:avLst/>
              <a:gdLst>
                <a:gd name="T0" fmla="*/ 169 w 169"/>
                <a:gd name="T1" fmla="*/ 0 h 147"/>
                <a:gd name="T2" fmla="*/ 0 w 169"/>
                <a:gd name="T3" fmla="*/ 0 h 147"/>
                <a:gd name="T4" fmla="*/ 0 w 169"/>
                <a:gd name="T5" fmla="*/ 122 h 147"/>
                <a:gd name="T6" fmla="*/ 0 w 169"/>
                <a:gd name="T7" fmla="*/ 124 h 147"/>
                <a:gd name="T8" fmla="*/ 25 w 169"/>
                <a:gd name="T9" fmla="*/ 147 h 147"/>
                <a:gd name="T10" fmla="*/ 25 w 169"/>
                <a:gd name="T11" fmla="*/ 147 h 147"/>
                <a:gd name="T12" fmla="*/ 25 w 169"/>
                <a:gd name="T13" fmla="*/ 147 h 147"/>
                <a:gd name="T14" fmla="*/ 169 w 169"/>
                <a:gd name="T15" fmla="*/ 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47">
                  <a:moveTo>
                    <a:pt x="169" y="0"/>
                  </a:moveTo>
                  <a:lnTo>
                    <a:pt x="0" y="0"/>
                  </a:lnTo>
                  <a:lnTo>
                    <a:pt x="0" y="122"/>
                  </a:lnTo>
                  <a:lnTo>
                    <a:pt x="0" y="124"/>
                  </a:lnTo>
                  <a:lnTo>
                    <a:pt x="25" y="147"/>
                  </a:lnTo>
                  <a:lnTo>
                    <a:pt x="25" y="147"/>
                  </a:lnTo>
                  <a:lnTo>
                    <a:pt x="25" y="147"/>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4" name="Freeform 33"/>
            <p:cNvSpPr>
              <a:spLocks/>
            </p:cNvSpPr>
            <p:nvPr/>
          </p:nvSpPr>
          <p:spPr bwMode="auto">
            <a:xfrm>
              <a:off x="-1641475" y="1909763"/>
              <a:ext cx="388938" cy="393699"/>
            </a:xfrm>
            <a:custGeom>
              <a:avLst/>
              <a:gdLst>
                <a:gd name="T0" fmla="*/ 86 w 119"/>
                <a:gd name="T1" fmla="*/ 0 h 120"/>
                <a:gd name="T2" fmla="*/ 71 w 119"/>
                <a:gd name="T3" fmla="*/ 15 h 120"/>
                <a:gd name="T4" fmla="*/ 70 w 119"/>
                <a:gd name="T5" fmla="*/ 15 h 120"/>
                <a:gd name="T6" fmla="*/ 0 w 119"/>
                <a:gd name="T7" fmla="*/ 86 h 120"/>
                <a:gd name="T8" fmla="*/ 0 w 119"/>
                <a:gd name="T9" fmla="*/ 86 h 120"/>
                <a:gd name="T10" fmla="*/ 0 w 119"/>
                <a:gd name="T11" fmla="*/ 86 h 120"/>
                <a:gd name="T12" fmla="*/ 34 w 119"/>
                <a:gd name="T13" fmla="*/ 120 h 120"/>
                <a:gd name="T14" fmla="*/ 77 w 119"/>
                <a:gd name="T15" fmla="*/ 77 h 120"/>
                <a:gd name="T16" fmla="*/ 72 w 119"/>
                <a:gd name="T17" fmla="*/ 65 h 120"/>
                <a:gd name="T18" fmla="*/ 91 w 119"/>
                <a:gd name="T19" fmla="*/ 46 h 120"/>
                <a:gd name="T20" fmla="*/ 103 w 119"/>
                <a:gd name="T21" fmla="*/ 51 h 120"/>
                <a:gd name="T22" fmla="*/ 119 w 119"/>
                <a:gd name="T23" fmla="*/ 34 h 120"/>
                <a:gd name="T24" fmla="*/ 111 w 119"/>
                <a:gd name="T25" fmla="*/ 26 h 120"/>
                <a:gd name="T26" fmla="*/ 109 w 119"/>
                <a:gd name="T27" fmla="*/ 24 h 120"/>
                <a:gd name="T28" fmla="*/ 109 w 119"/>
                <a:gd name="T29" fmla="*/ 24 h 120"/>
                <a:gd name="T30" fmla="*/ 86 w 119"/>
                <a:gd name="T3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0">
                  <a:moveTo>
                    <a:pt x="86" y="0"/>
                  </a:moveTo>
                  <a:cubicBezTo>
                    <a:pt x="71" y="15"/>
                    <a:pt x="71" y="15"/>
                    <a:pt x="71" y="15"/>
                  </a:cubicBezTo>
                  <a:cubicBezTo>
                    <a:pt x="70" y="15"/>
                    <a:pt x="70" y="15"/>
                    <a:pt x="70" y="15"/>
                  </a:cubicBezTo>
                  <a:cubicBezTo>
                    <a:pt x="0" y="86"/>
                    <a:pt x="0" y="86"/>
                    <a:pt x="0" y="86"/>
                  </a:cubicBezTo>
                  <a:cubicBezTo>
                    <a:pt x="0" y="86"/>
                    <a:pt x="0" y="86"/>
                    <a:pt x="0" y="86"/>
                  </a:cubicBezTo>
                  <a:cubicBezTo>
                    <a:pt x="0" y="86"/>
                    <a:pt x="0" y="86"/>
                    <a:pt x="0" y="86"/>
                  </a:cubicBezTo>
                  <a:cubicBezTo>
                    <a:pt x="34" y="120"/>
                    <a:pt x="34" y="120"/>
                    <a:pt x="34" y="120"/>
                  </a:cubicBezTo>
                  <a:cubicBezTo>
                    <a:pt x="77" y="77"/>
                    <a:pt x="77" y="77"/>
                    <a:pt x="77" y="77"/>
                  </a:cubicBezTo>
                  <a:cubicBezTo>
                    <a:pt x="74" y="74"/>
                    <a:pt x="72" y="69"/>
                    <a:pt x="72" y="65"/>
                  </a:cubicBezTo>
                  <a:cubicBezTo>
                    <a:pt x="72" y="54"/>
                    <a:pt x="81" y="46"/>
                    <a:pt x="91" y="46"/>
                  </a:cubicBezTo>
                  <a:cubicBezTo>
                    <a:pt x="96" y="46"/>
                    <a:pt x="100" y="48"/>
                    <a:pt x="103" y="51"/>
                  </a:cubicBezTo>
                  <a:cubicBezTo>
                    <a:pt x="119" y="34"/>
                    <a:pt x="119" y="34"/>
                    <a:pt x="119" y="34"/>
                  </a:cubicBezTo>
                  <a:cubicBezTo>
                    <a:pt x="111" y="26"/>
                    <a:pt x="111" y="26"/>
                    <a:pt x="111" y="26"/>
                  </a:cubicBezTo>
                  <a:cubicBezTo>
                    <a:pt x="109" y="24"/>
                    <a:pt x="109" y="24"/>
                    <a:pt x="109" y="24"/>
                  </a:cubicBezTo>
                  <a:cubicBezTo>
                    <a:pt x="109" y="24"/>
                    <a:pt x="109" y="24"/>
                    <a:pt x="109" y="24"/>
                  </a:cubicBezTo>
                  <a:cubicBezTo>
                    <a:pt x="86" y="0"/>
                    <a:pt x="86" y="0"/>
                    <a:pt x="86" y="0"/>
                  </a:cubicBezTo>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5" name="Freeform 34"/>
            <p:cNvSpPr>
              <a:spLocks/>
            </p:cNvSpPr>
            <p:nvPr/>
          </p:nvSpPr>
          <p:spPr bwMode="auto">
            <a:xfrm>
              <a:off x="-1693863" y="2192337"/>
              <a:ext cx="163512" cy="207963"/>
            </a:xfrm>
            <a:custGeom>
              <a:avLst/>
              <a:gdLst>
                <a:gd name="T0" fmla="*/ 33 w 103"/>
                <a:gd name="T1" fmla="*/ 0 h 131"/>
                <a:gd name="T2" fmla="*/ 33 w 103"/>
                <a:gd name="T3" fmla="*/ 0 h 131"/>
                <a:gd name="T4" fmla="*/ 33 w 103"/>
                <a:gd name="T5" fmla="*/ 0 h 131"/>
                <a:gd name="T6" fmla="*/ 0 w 103"/>
                <a:gd name="T7" fmla="*/ 88 h 131"/>
                <a:gd name="T8" fmla="*/ 8 w 103"/>
                <a:gd name="T9" fmla="*/ 96 h 131"/>
                <a:gd name="T10" fmla="*/ 24 w 103"/>
                <a:gd name="T11" fmla="*/ 113 h 131"/>
                <a:gd name="T12" fmla="*/ 41 w 103"/>
                <a:gd name="T13" fmla="*/ 131 h 131"/>
                <a:gd name="T14" fmla="*/ 103 w 103"/>
                <a:gd name="T15" fmla="*/ 70 h 131"/>
                <a:gd name="T16" fmla="*/ 33 w 103"/>
                <a:gd name="T1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31">
                  <a:moveTo>
                    <a:pt x="33" y="0"/>
                  </a:moveTo>
                  <a:lnTo>
                    <a:pt x="33" y="0"/>
                  </a:lnTo>
                  <a:lnTo>
                    <a:pt x="33" y="0"/>
                  </a:lnTo>
                  <a:lnTo>
                    <a:pt x="0" y="88"/>
                  </a:lnTo>
                  <a:lnTo>
                    <a:pt x="8" y="96"/>
                  </a:lnTo>
                  <a:lnTo>
                    <a:pt x="24" y="113"/>
                  </a:lnTo>
                  <a:lnTo>
                    <a:pt x="41" y="131"/>
                  </a:lnTo>
                  <a:lnTo>
                    <a:pt x="103" y="70"/>
                  </a:lnTo>
                  <a:lnTo>
                    <a:pt x="33" y="0"/>
                  </a:lnTo>
                  <a:close/>
                </a:path>
              </a:pathLst>
            </a:custGeom>
            <a:solidFill>
              <a:srgbClr val="7F4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6" name="Freeform 35"/>
            <p:cNvSpPr>
              <a:spLocks/>
            </p:cNvSpPr>
            <p:nvPr/>
          </p:nvSpPr>
          <p:spPr bwMode="auto">
            <a:xfrm>
              <a:off x="-1693863" y="2192337"/>
              <a:ext cx="163512" cy="207963"/>
            </a:xfrm>
            <a:custGeom>
              <a:avLst/>
              <a:gdLst>
                <a:gd name="T0" fmla="*/ 33 w 103"/>
                <a:gd name="T1" fmla="*/ 0 h 131"/>
                <a:gd name="T2" fmla="*/ 33 w 103"/>
                <a:gd name="T3" fmla="*/ 0 h 131"/>
                <a:gd name="T4" fmla="*/ 33 w 103"/>
                <a:gd name="T5" fmla="*/ 0 h 131"/>
                <a:gd name="T6" fmla="*/ 0 w 103"/>
                <a:gd name="T7" fmla="*/ 88 h 131"/>
                <a:gd name="T8" fmla="*/ 8 w 103"/>
                <a:gd name="T9" fmla="*/ 96 h 131"/>
                <a:gd name="T10" fmla="*/ 24 w 103"/>
                <a:gd name="T11" fmla="*/ 113 h 131"/>
                <a:gd name="T12" fmla="*/ 41 w 103"/>
                <a:gd name="T13" fmla="*/ 131 h 131"/>
                <a:gd name="T14" fmla="*/ 103 w 103"/>
                <a:gd name="T15" fmla="*/ 70 h 131"/>
                <a:gd name="T16" fmla="*/ 33 w 103"/>
                <a:gd name="T1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31">
                  <a:moveTo>
                    <a:pt x="33" y="0"/>
                  </a:moveTo>
                  <a:lnTo>
                    <a:pt x="33" y="0"/>
                  </a:lnTo>
                  <a:lnTo>
                    <a:pt x="33" y="0"/>
                  </a:lnTo>
                  <a:lnTo>
                    <a:pt x="0" y="88"/>
                  </a:lnTo>
                  <a:lnTo>
                    <a:pt x="8" y="96"/>
                  </a:lnTo>
                  <a:lnTo>
                    <a:pt x="24" y="113"/>
                  </a:lnTo>
                  <a:lnTo>
                    <a:pt x="41" y="131"/>
                  </a:lnTo>
                  <a:lnTo>
                    <a:pt x="103" y="70"/>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7" name="Freeform 36"/>
            <p:cNvSpPr>
              <a:spLocks/>
            </p:cNvSpPr>
            <p:nvPr/>
          </p:nvSpPr>
          <p:spPr bwMode="auto">
            <a:xfrm>
              <a:off x="-1360486" y="1795460"/>
              <a:ext cx="333375" cy="225424"/>
            </a:xfrm>
            <a:custGeom>
              <a:avLst/>
              <a:gdLst>
                <a:gd name="T0" fmla="*/ 92 w 102"/>
                <a:gd name="T1" fmla="*/ 0 h 69"/>
                <a:gd name="T2" fmla="*/ 19 w 102"/>
                <a:gd name="T3" fmla="*/ 20 h 69"/>
                <a:gd name="T4" fmla="*/ 13 w 102"/>
                <a:gd name="T5" fmla="*/ 24 h 69"/>
                <a:gd name="T6" fmla="*/ 0 w 102"/>
                <a:gd name="T7" fmla="*/ 35 h 69"/>
                <a:gd name="T8" fmla="*/ 0 w 102"/>
                <a:gd name="T9" fmla="*/ 35 h 69"/>
                <a:gd name="T10" fmla="*/ 23 w 102"/>
                <a:gd name="T11" fmla="*/ 59 h 69"/>
                <a:gd name="T12" fmla="*/ 23 w 102"/>
                <a:gd name="T13" fmla="*/ 59 h 69"/>
                <a:gd name="T14" fmla="*/ 25 w 102"/>
                <a:gd name="T15" fmla="*/ 61 h 69"/>
                <a:gd name="T16" fmla="*/ 33 w 102"/>
                <a:gd name="T17" fmla="*/ 69 h 69"/>
                <a:gd name="T18" fmla="*/ 102 w 102"/>
                <a:gd name="T19" fmla="*/ 1 h 69"/>
                <a:gd name="T20" fmla="*/ 92 w 102"/>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69">
                  <a:moveTo>
                    <a:pt x="92" y="0"/>
                  </a:moveTo>
                  <a:cubicBezTo>
                    <a:pt x="76" y="0"/>
                    <a:pt x="46" y="3"/>
                    <a:pt x="19" y="20"/>
                  </a:cubicBezTo>
                  <a:cubicBezTo>
                    <a:pt x="17" y="21"/>
                    <a:pt x="15" y="22"/>
                    <a:pt x="13" y="24"/>
                  </a:cubicBezTo>
                  <a:cubicBezTo>
                    <a:pt x="9" y="27"/>
                    <a:pt x="4" y="31"/>
                    <a:pt x="0" y="35"/>
                  </a:cubicBezTo>
                  <a:cubicBezTo>
                    <a:pt x="0" y="35"/>
                    <a:pt x="0" y="35"/>
                    <a:pt x="0" y="35"/>
                  </a:cubicBezTo>
                  <a:cubicBezTo>
                    <a:pt x="23" y="59"/>
                    <a:pt x="23" y="59"/>
                    <a:pt x="23" y="59"/>
                  </a:cubicBezTo>
                  <a:cubicBezTo>
                    <a:pt x="23" y="59"/>
                    <a:pt x="23" y="59"/>
                    <a:pt x="23" y="59"/>
                  </a:cubicBezTo>
                  <a:cubicBezTo>
                    <a:pt x="25" y="61"/>
                    <a:pt x="25" y="61"/>
                    <a:pt x="25" y="61"/>
                  </a:cubicBezTo>
                  <a:cubicBezTo>
                    <a:pt x="33" y="69"/>
                    <a:pt x="33" y="69"/>
                    <a:pt x="33" y="69"/>
                  </a:cubicBezTo>
                  <a:cubicBezTo>
                    <a:pt x="102" y="1"/>
                    <a:pt x="102" y="1"/>
                    <a:pt x="102" y="1"/>
                  </a:cubicBezTo>
                  <a:cubicBezTo>
                    <a:pt x="100" y="0"/>
                    <a:pt x="97" y="0"/>
                    <a:pt x="92" y="0"/>
                  </a:cubicBezTo>
                </a:path>
              </a:pathLst>
            </a:custGeom>
            <a:solidFill>
              <a:srgbClr val="7F4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8" name="Freeform 37"/>
            <p:cNvSpPr>
              <a:spLocks/>
            </p:cNvSpPr>
            <p:nvPr/>
          </p:nvSpPr>
          <p:spPr bwMode="auto">
            <a:xfrm>
              <a:off x="-1406526" y="2060574"/>
              <a:ext cx="101600" cy="101600"/>
            </a:xfrm>
            <a:custGeom>
              <a:avLst/>
              <a:gdLst>
                <a:gd name="T0" fmla="*/ 19 w 31"/>
                <a:gd name="T1" fmla="*/ 0 h 31"/>
                <a:gd name="T2" fmla="*/ 0 w 31"/>
                <a:gd name="T3" fmla="*/ 19 h 31"/>
                <a:gd name="T4" fmla="*/ 5 w 31"/>
                <a:gd name="T5" fmla="*/ 31 h 31"/>
                <a:gd name="T6" fmla="*/ 31 w 31"/>
                <a:gd name="T7" fmla="*/ 5 h 31"/>
                <a:gd name="T8" fmla="*/ 19 w 31"/>
                <a:gd name="T9" fmla="*/ 0 h 31"/>
              </a:gdLst>
              <a:ahLst/>
              <a:cxnLst>
                <a:cxn ang="0">
                  <a:pos x="T0" y="T1"/>
                </a:cxn>
                <a:cxn ang="0">
                  <a:pos x="T2" y="T3"/>
                </a:cxn>
                <a:cxn ang="0">
                  <a:pos x="T4" y="T5"/>
                </a:cxn>
                <a:cxn ang="0">
                  <a:pos x="T6" y="T7"/>
                </a:cxn>
                <a:cxn ang="0">
                  <a:pos x="T8" y="T9"/>
                </a:cxn>
              </a:cxnLst>
              <a:rect l="0" t="0" r="r" b="b"/>
              <a:pathLst>
                <a:path w="31" h="31">
                  <a:moveTo>
                    <a:pt x="19" y="0"/>
                  </a:moveTo>
                  <a:cubicBezTo>
                    <a:pt x="9" y="0"/>
                    <a:pt x="0" y="8"/>
                    <a:pt x="0" y="19"/>
                  </a:cubicBezTo>
                  <a:cubicBezTo>
                    <a:pt x="0" y="23"/>
                    <a:pt x="2" y="28"/>
                    <a:pt x="5" y="31"/>
                  </a:cubicBezTo>
                  <a:cubicBezTo>
                    <a:pt x="31" y="5"/>
                    <a:pt x="31" y="5"/>
                    <a:pt x="31" y="5"/>
                  </a:cubicBezTo>
                  <a:cubicBezTo>
                    <a:pt x="28" y="2"/>
                    <a:pt x="24" y="0"/>
                    <a:pt x="19"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nvGrpSpPr>
          <p:cNvPr id="39" name="Group 38"/>
          <p:cNvGrpSpPr>
            <a:grpSpLocks noChangeAspect="1"/>
          </p:cNvGrpSpPr>
          <p:nvPr/>
        </p:nvGrpSpPr>
        <p:grpSpPr>
          <a:xfrm>
            <a:off x="675486" y="2383569"/>
            <a:ext cx="792713" cy="676209"/>
            <a:chOff x="-1185866" y="1565279"/>
            <a:chExt cx="1047752" cy="893766"/>
          </a:xfrm>
        </p:grpSpPr>
        <p:sp>
          <p:nvSpPr>
            <p:cNvPr id="40" name="Freeform 5"/>
            <p:cNvSpPr>
              <a:spLocks/>
            </p:cNvSpPr>
            <p:nvPr/>
          </p:nvSpPr>
          <p:spPr bwMode="auto">
            <a:xfrm>
              <a:off x="-1185866" y="1565279"/>
              <a:ext cx="1047752" cy="893766"/>
            </a:xfrm>
            <a:custGeom>
              <a:avLst/>
              <a:gdLst>
                <a:gd name="T0" fmla="*/ 277 w 320"/>
                <a:gd name="T1" fmla="*/ 94 h 273"/>
                <a:gd name="T2" fmla="*/ 279 w 320"/>
                <a:gd name="T3" fmla="*/ 77 h 273"/>
                <a:gd name="T4" fmla="*/ 202 w 320"/>
                <a:gd name="T5" fmla="*/ 0 h 273"/>
                <a:gd name="T6" fmla="*/ 133 w 320"/>
                <a:gd name="T7" fmla="*/ 44 h 273"/>
                <a:gd name="T8" fmla="*/ 55 w 320"/>
                <a:gd name="T9" fmla="*/ 44 h 273"/>
                <a:gd name="T10" fmla="*/ 39 w 320"/>
                <a:gd name="T11" fmla="*/ 83 h 273"/>
                <a:gd name="T12" fmla="*/ 40 w 320"/>
                <a:gd name="T13" fmla="*/ 95 h 273"/>
                <a:gd name="T14" fmla="*/ 0 w 320"/>
                <a:gd name="T15" fmla="*/ 153 h 273"/>
                <a:gd name="T16" fmla="*/ 65 w 320"/>
                <a:gd name="T17" fmla="*/ 215 h 273"/>
                <a:gd name="T18" fmla="*/ 69 w 320"/>
                <a:gd name="T19" fmla="*/ 215 h 273"/>
                <a:gd name="T20" fmla="*/ 129 w 320"/>
                <a:gd name="T21" fmla="*/ 272 h 273"/>
                <a:gd name="T22" fmla="*/ 179 w 320"/>
                <a:gd name="T23" fmla="*/ 242 h 273"/>
                <a:gd name="T24" fmla="*/ 207 w 320"/>
                <a:gd name="T25" fmla="*/ 252 h 273"/>
                <a:gd name="T26" fmla="*/ 249 w 320"/>
                <a:gd name="T27" fmla="*/ 215 h 273"/>
                <a:gd name="T28" fmla="*/ 255 w 320"/>
                <a:gd name="T29" fmla="*/ 215 h 273"/>
                <a:gd name="T30" fmla="*/ 320 w 320"/>
                <a:gd name="T31" fmla="*/ 152 h 273"/>
                <a:gd name="T32" fmla="*/ 277 w 320"/>
                <a:gd name="T33" fmla="*/ 9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273">
                  <a:moveTo>
                    <a:pt x="277" y="94"/>
                  </a:moveTo>
                  <a:cubicBezTo>
                    <a:pt x="279" y="89"/>
                    <a:pt x="279" y="83"/>
                    <a:pt x="279" y="77"/>
                  </a:cubicBezTo>
                  <a:cubicBezTo>
                    <a:pt x="279" y="35"/>
                    <a:pt x="245" y="0"/>
                    <a:pt x="202" y="0"/>
                  </a:cubicBezTo>
                  <a:cubicBezTo>
                    <a:pt x="173" y="0"/>
                    <a:pt x="146" y="17"/>
                    <a:pt x="133" y="44"/>
                  </a:cubicBezTo>
                  <a:cubicBezTo>
                    <a:pt x="111" y="22"/>
                    <a:pt x="76" y="22"/>
                    <a:pt x="55" y="44"/>
                  </a:cubicBezTo>
                  <a:cubicBezTo>
                    <a:pt x="44" y="54"/>
                    <a:pt x="39" y="68"/>
                    <a:pt x="39" y="83"/>
                  </a:cubicBezTo>
                  <a:cubicBezTo>
                    <a:pt x="39" y="87"/>
                    <a:pt x="39" y="91"/>
                    <a:pt x="40" y="95"/>
                  </a:cubicBezTo>
                  <a:cubicBezTo>
                    <a:pt x="15" y="105"/>
                    <a:pt x="0" y="127"/>
                    <a:pt x="0" y="153"/>
                  </a:cubicBezTo>
                  <a:cubicBezTo>
                    <a:pt x="0" y="187"/>
                    <a:pt x="28" y="215"/>
                    <a:pt x="65" y="215"/>
                  </a:cubicBezTo>
                  <a:cubicBezTo>
                    <a:pt x="69" y="215"/>
                    <a:pt x="69" y="215"/>
                    <a:pt x="69" y="215"/>
                  </a:cubicBezTo>
                  <a:cubicBezTo>
                    <a:pt x="70" y="247"/>
                    <a:pt x="96" y="273"/>
                    <a:pt x="129" y="272"/>
                  </a:cubicBezTo>
                  <a:cubicBezTo>
                    <a:pt x="150" y="272"/>
                    <a:pt x="169" y="260"/>
                    <a:pt x="179" y="242"/>
                  </a:cubicBezTo>
                  <a:cubicBezTo>
                    <a:pt x="186" y="249"/>
                    <a:pt x="196" y="252"/>
                    <a:pt x="207" y="252"/>
                  </a:cubicBezTo>
                  <a:cubicBezTo>
                    <a:pt x="228" y="252"/>
                    <a:pt x="247" y="236"/>
                    <a:pt x="249" y="215"/>
                  </a:cubicBezTo>
                  <a:cubicBezTo>
                    <a:pt x="255" y="215"/>
                    <a:pt x="255" y="215"/>
                    <a:pt x="255" y="215"/>
                  </a:cubicBezTo>
                  <a:cubicBezTo>
                    <a:pt x="292" y="215"/>
                    <a:pt x="320" y="187"/>
                    <a:pt x="320" y="152"/>
                  </a:cubicBezTo>
                  <a:cubicBezTo>
                    <a:pt x="320" y="126"/>
                    <a:pt x="304" y="103"/>
                    <a:pt x="277" y="94"/>
                  </a:cubicBezTo>
                </a:path>
              </a:pathLst>
            </a:custGeom>
            <a:solidFill>
              <a:srgbClr val="0072C6"/>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1" name="Freeform 6"/>
            <p:cNvSpPr>
              <a:spLocks noEditPoints="1"/>
            </p:cNvSpPr>
            <p:nvPr/>
          </p:nvSpPr>
          <p:spPr bwMode="auto">
            <a:xfrm>
              <a:off x="-681040" y="1716091"/>
              <a:ext cx="336551" cy="336551"/>
            </a:xfrm>
            <a:custGeom>
              <a:avLst/>
              <a:gdLst>
                <a:gd name="T0" fmla="*/ 98 w 103"/>
                <a:gd name="T1" fmla="*/ 77 h 103"/>
                <a:gd name="T2" fmla="*/ 103 w 103"/>
                <a:gd name="T3" fmla="*/ 66 h 103"/>
                <a:gd name="T4" fmla="*/ 102 w 103"/>
                <a:gd name="T5" fmla="*/ 65 h 103"/>
                <a:gd name="T6" fmla="*/ 91 w 103"/>
                <a:gd name="T7" fmla="*/ 56 h 103"/>
                <a:gd name="T8" fmla="*/ 92 w 103"/>
                <a:gd name="T9" fmla="*/ 47 h 103"/>
                <a:gd name="T10" fmla="*/ 103 w 103"/>
                <a:gd name="T11" fmla="*/ 37 h 103"/>
                <a:gd name="T12" fmla="*/ 99 w 103"/>
                <a:gd name="T13" fmla="*/ 25 h 103"/>
                <a:gd name="T14" fmla="*/ 97 w 103"/>
                <a:gd name="T15" fmla="*/ 26 h 103"/>
                <a:gd name="T16" fmla="*/ 83 w 103"/>
                <a:gd name="T17" fmla="*/ 26 h 103"/>
                <a:gd name="T18" fmla="*/ 77 w 103"/>
                <a:gd name="T19" fmla="*/ 20 h 103"/>
                <a:gd name="T20" fmla="*/ 78 w 103"/>
                <a:gd name="T21" fmla="*/ 4 h 103"/>
                <a:gd name="T22" fmla="*/ 67 w 103"/>
                <a:gd name="T23" fmla="*/ 0 h 103"/>
                <a:gd name="T24" fmla="*/ 65 w 103"/>
                <a:gd name="T25" fmla="*/ 1 h 103"/>
                <a:gd name="T26" fmla="*/ 56 w 103"/>
                <a:gd name="T27" fmla="*/ 11 h 103"/>
                <a:gd name="T28" fmla="*/ 47 w 103"/>
                <a:gd name="T29" fmla="*/ 11 h 103"/>
                <a:gd name="T30" fmla="*/ 37 w 103"/>
                <a:gd name="T31" fmla="*/ 0 h 103"/>
                <a:gd name="T32" fmla="*/ 26 w 103"/>
                <a:gd name="T33" fmla="*/ 4 h 103"/>
                <a:gd name="T34" fmla="*/ 26 w 103"/>
                <a:gd name="T35" fmla="*/ 6 h 103"/>
                <a:gd name="T36" fmla="*/ 27 w 103"/>
                <a:gd name="T37" fmla="*/ 20 h 103"/>
                <a:gd name="T38" fmla="*/ 20 w 103"/>
                <a:gd name="T39" fmla="*/ 26 h 103"/>
                <a:gd name="T40" fmla="*/ 5 w 103"/>
                <a:gd name="T41" fmla="*/ 25 h 103"/>
                <a:gd name="T42" fmla="*/ 0 w 103"/>
                <a:gd name="T43" fmla="*/ 36 h 103"/>
                <a:gd name="T44" fmla="*/ 2 w 103"/>
                <a:gd name="T45" fmla="*/ 38 h 103"/>
                <a:gd name="T46" fmla="*/ 12 w 103"/>
                <a:gd name="T47" fmla="*/ 46 h 103"/>
                <a:gd name="T48" fmla="*/ 12 w 103"/>
                <a:gd name="T49" fmla="*/ 56 h 103"/>
                <a:gd name="T50" fmla="*/ 0 w 103"/>
                <a:gd name="T51" fmla="*/ 66 h 103"/>
                <a:gd name="T52" fmla="*/ 5 w 103"/>
                <a:gd name="T53" fmla="*/ 77 h 103"/>
                <a:gd name="T54" fmla="*/ 7 w 103"/>
                <a:gd name="T55" fmla="*/ 77 h 103"/>
                <a:gd name="T56" fmla="*/ 20 w 103"/>
                <a:gd name="T57" fmla="*/ 76 h 103"/>
                <a:gd name="T58" fmla="*/ 27 w 103"/>
                <a:gd name="T59" fmla="*/ 82 h 103"/>
                <a:gd name="T60" fmla="*/ 26 w 103"/>
                <a:gd name="T61" fmla="*/ 98 h 103"/>
                <a:gd name="T62" fmla="*/ 37 w 103"/>
                <a:gd name="T63" fmla="*/ 103 h 103"/>
                <a:gd name="T64" fmla="*/ 38 w 103"/>
                <a:gd name="T65" fmla="*/ 101 h 103"/>
                <a:gd name="T66" fmla="*/ 47 w 103"/>
                <a:gd name="T67" fmla="*/ 91 h 103"/>
                <a:gd name="T68" fmla="*/ 56 w 103"/>
                <a:gd name="T69" fmla="*/ 91 h 103"/>
                <a:gd name="T70" fmla="*/ 66 w 103"/>
                <a:gd name="T71" fmla="*/ 103 h 103"/>
                <a:gd name="T72" fmla="*/ 78 w 103"/>
                <a:gd name="T73" fmla="*/ 98 h 103"/>
                <a:gd name="T74" fmla="*/ 77 w 103"/>
                <a:gd name="T75" fmla="*/ 96 h 103"/>
                <a:gd name="T76" fmla="*/ 76 w 103"/>
                <a:gd name="T77" fmla="*/ 83 h 103"/>
                <a:gd name="T78" fmla="*/ 83 w 103"/>
                <a:gd name="T79" fmla="*/ 76 h 103"/>
                <a:gd name="T80" fmla="*/ 98 w 103"/>
                <a:gd name="T81" fmla="*/ 77 h 103"/>
                <a:gd name="T82" fmla="*/ 42 w 103"/>
                <a:gd name="T83" fmla="*/ 74 h 103"/>
                <a:gd name="T84" fmla="*/ 29 w 103"/>
                <a:gd name="T85" fmla="*/ 42 h 103"/>
                <a:gd name="T86" fmla="*/ 61 w 103"/>
                <a:gd name="T87" fmla="*/ 28 h 103"/>
                <a:gd name="T88" fmla="*/ 74 w 103"/>
                <a:gd name="T89" fmla="*/ 61 h 103"/>
                <a:gd name="T90" fmla="*/ 42 w 103"/>
                <a:gd name="T91" fmla="*/ 74 h 103"/>
                <a:gd name="T92" fmla="*/ 42 w 103"/>
                <a:gd name="T93"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03">
                  <a:moveTo>
                    <a:pt x="98" y="77"/>
                  </a:moveTo>
                  <a:cubicBezTo>
                    <a:pt x="103" y="66"/>
                    <a:pt x="103" y="66"/>
                    <a:pt x="103" y="66"/>
                  </a:cubicBezTo>
                  <a:cubicBezTo>
                    <a:pt x="102" y="65"/>
                    <a:pt x="102" y="65"/>
                    <a:pt x="102" y="65"/>
                  </a:cubicBezTo>
                  <a:cubicBezTo>
                    <a:pt x="91" y="56"/>
                    <a:pt x="91" y="56"/>
                    <a:pt x="91" y="56"/>
                  </a:cubicBezTo>
                  <a:cubicBezTo>
                    <a:pt x="92" y="47"/>
                    <a:pt x="92" y="47"/>
                    <a:pt x="92" y="47"/>
                  </a:cubicBezTo>
                  <a:cubicBezTo>
                    <a:pt x="103" y="37"/>
                    <a:pt x="103" y="37"/>
                    <a:pt x="103" y="37"/>
                  </a:cubicBezTo>
                  <a:cubicBezTo>
                    <a:pt x="99" y="25"/>
                    <a:pt x="99" y="25"/>
                    <a:pt x="99" y="25"/>
                  </a:cubicBezTo>
                  <a:cubicBezTo>
                    <a:pt x="97" y="26"/>
                    <a:pt x="97" y="26"/>
                    <a:pt x="97" y="26"/>
                  </a:cubicBezTo>
                  <a:cubicBezTo>
                    <a:pt x="83" y="26"/>
                    <a:pt x="83" y="26"/>
                    <a:pt x="83" y="26"/>
                  </a:cubicBezTo>
                  <a:cubicBezTo>
                    <a:pt x="77" y="20"/>
                    <a:pt x="77" y="20"/>
                    <a:pt x="77" y="20"/>
                  </a:cubicBezTo>
                  <a:cubicBezTo>
                    <a:pt x="78" y="4"/>
                    <a:pt x="78" y="4"/>
                    <a:pt x="78" y="4"/>
                  </a:cubicBezTo>
                  <a:cubicBezTo>
                    <a:pt x="67" y="0"/>
                    <a:pt x="67" y="0"/>
                    <a:pt x="67" y="0"/>
                  </a:cubicBezTo>
                  <a:cubicBezTo>
                    <a:pt x="65" y="1"/>
                    <a:pt x="65" y="1"/>
                    <a:pt x="65" y="1"/>
                  </a:cubicBezTo>
                  <a:cubicBezTo>
                    <a:pt x="56" y="11"/>
                    <a:pt x="56" y="11"/>
                    <a:pt x="56" y="11"/>
                  </a:cubicBezTo>
                  <a:cubicBezTo>
                    <a:pt x="47" y="11"/>
                    <a:pt x="47" y="11"/>
                    <a:pt x="47" y="11"/>
                  </a:cubicBezTo>
                  <a:cubicBezTo>
                    <a:pt x="37" y="0"/>
                    <a:pt x="37" y="0"/>
                    <a:pt x="37" y="0"/>
                  </a:cubicBezTo>
                  <a:cubicBezTo>
                    <a:pt x="26" y="4"/>
                    <a:pt x="26" y="4"/>
                    <a:pt x="26" y="4"/>
                  </a:cubicBezTo>
                  <a:cubicBezTo>
                    <a:pt x="26" y="6"/>
                    <a:pt x="26" y="6"/>
                    <a:pt x="26" y="6"/>
                  </a:cubicBezTo>
                  <a:cubicBezTo>
                    <a:pt x="27" y="20"/>
                    <a:pt x="27" y="20"/>
                    <a:pt x="27" y="20"/>
                  </a:cubicBezTo>
                  <a:cubicBezTo>
                    <a:pt x="20" y="26"/>
                    <a:pt x="20" y="26"/>
                    <a:pt x="20" y="26"/>
                  </a:cubicBezTo>
                  <a:cubicBezTo>
                    <a:pt x="5" y="25"/>
                    <a:pt x="5" y="25"/>
                    <a:pt x="5" y="25"/>
                  </a:cubicBezTo>
                  <a:cubicBezTo>
                    <a:pt x="0" y="36"/>
                    <a:pt x="0" y="36"/>
                    <a:pt x="0" y="36"/>
                  </a:cubicBezTo>
                  <a:cubicBezTo>
                    <a:pt x="2" y="38"/>
                    <a:pt x="2" y="38"/>
                    <a:pt x="2" y="38"/>
                  </a:cubicBezTo>
                  <a:cubicBezTo>
                    <a:pt x="12" y="46"/>
                    <a:pt x="12" y="46"/>
                    <a:pt x="12" y="46"/>
                  </a:cubicBezTo>
                  <a:cubicBezTo>
                    <a:pt x="12" y="56"/>
                    <a:pt x="12" y="56"/>
                    <a:pt x="12" y="56"/>
                  </a:cubicBezTo>
                  <a:cubicBezTo>
                    <a:pt x="0" y="66"/>
                    <a:pt x="0" y="66"/>
                    <a:pt x="0" y="66"/>
                  </a:cubicBezTo>
                  <a:cubicBezTo>
                    <a:pt x="5" y="77"/>
                    <a:pt x="5" y="77"/>
                    <a:pt x="5" y="77"/>
                  </a:cubicBezTo>
                  <a:cubicBezTo>
                    <a:pt x="7" y="77"/>
                    <a:pt x="7" y="77"/>
                    <a:pt x="7" y="77"/>
                  </a:cubicBezTo>
                  <a:cubicBezTo>
                    <a:pt x="20" y="76"/>
                    <a:pt x="20" y="76"/>
                    <a:pt x="20" y="76"/>
                  </a:cubicBezTo>
                  <a:cubicBezTo>
                    <a:pt x="27" y="82"/>
                    <a:pt x="27" y="82"/>
                    <a:pt x="27" y="82"/>
                  </a:cubicBezTo>
                  <a:cubicBezTo>
                    <a:pt x="26" y="98"/>
                    <a:pt x="26" y="98"/>
                    <a:pt x="26" y="98"/>
                  </a:cubicBezTo>
                  <a:cubicBezTo>
                    <a:pt x="37" y="103"/>
                    <a:pt x="37" y="103"/>
                    <a:pt x="37" y="103"/>
                  </a:cubicBezTo>
                  <a:cubicBezTo>
                    <a:pt x="38" y="101"/>
                    <a:pt x="38" y="101"/>
                    <a:pt x="38" y="101"/>
                  </a:cubicBezTo>
                  <a:cubicBezTo>
                    <a:pt x="47" y="91"/>
                    <a:pt x="47" y="91"/>
                    <a:pt x="47" y="91"/>
                  </a:cubicBezTo>
                  <a:cubicBezTo>
                    <a:pt x="56" y="91"/>
                    <a:pt x="56" y="91"/>
                    <a:pt x="56" y="91"/>
                  </a:cubicBezTo>
                  <a:cubicBezTo>
                    <a:pt x="66" y="103"/>
                    <a:pt x="66" y="103"/>
                    <a:pt x="66" y="103"/>
                  </a:cubicBezTo>
                  <a:cubicBezTo>
                    <a:pt x="78" y="98"/>
                    <a:pt x="78" y="98"/>
                    <a:pt x="78" y="98"/>
                  </a:cubicBezTo>
                  <a:cubicBezTo>
                    <a:pt x="77" y="96"/>
                    <a:pt x="77" y="96"/>
                    <a:pt x="77" y="96"/>
                  </a:cubicBezTo>
                  <a:cubicBezTo>
                    <a:pt x="76" y="83"/>
                    <a:pt x="76" y="83"/>
                    <a:pt x="76" y="83"/>
                  </a:cubicBezTo>
                  <a:cubicBezTo>
                    <a:pt x="83" y="76"/>
                    <a:pt x="83" y="76"/>
                    <a:pt x="83" y="76"/>
                  </a:cubicBezTo>
                  <a:lnTo>
                    <a:pt x="98" y="77"/>
                  </a:lnTo>
                  <a:close/>
                  <a:moveTo>
                    <a:pt x="42" y="74"/>
                  </a:moveTo>
                  <a:cubicBezTo>
                    <a:pt x="29" y="69"/>
                    <a:pt x="24" y="54"/>
                    <a:pt x="29" y="42"/>
                  </a:cubicBezTo>
                  <a:cubicBezTo>
                    <a:pt x="34" y="29"/>
                    <a:pt x="49" y="23"/>
                    <a:pt x="61" y="28"/>
                  </a:cubicBezTo>
                  <a:cubicBezTo>
                    <a:pt x="74" y="34"/>
                    <a:pt x="80" y="48"/>
                    <a:pt x="74" y="61"/>
                  </a:cubicBezTo>
                  <a:cubicBezTo>
                    <a:pt x="69" y="73"/>
                    <a:pt x="55" y="79"/>
                    <a:pt x="42" y="74"/>
                  </a:cubicBezTo>
                  <a:cubicBezTo>
                    <a:pt x="42" y="74"/>
                    <a:pt x="42" y="74"/>
                    <a:pt x="42" y="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2" name="Freeform 7"/>
            <p:cNvSpPr>
              <a:spLocks noEditPoints="1"/>
            </p:cNvSpPr>
            <p:nvPr/>
          </p:nvSpPr>
          <p:spPr bwMode="auto">
            <a:xfrm>
              <a:off x="-939804" y="1958979"/>
              <a:ext cx="346076" cy="349251"/>
            </a:xfrm>
            <a:custGeom>
              <a:avLst/>
              <a:gdLst>
                <a:gd name="T0" fmla="*/ 106 w 106"/>
                <a:gd name="T1" fmla="*/ 59 h 107"/>
                <a:gd name="T2" fmla="*/ 106 w 106"/>
                <a:gd name="T3" fmla="*/ 47 h 107"/>
                <a:gd name="T4" fmla="*/ 105 w 106"/>
                <a:gd name="T5" fmla="*/ 47 h 107"/>
                <a:gd name="T6" fmla="*/ 92 w 106"/>
                <a:gd name="T7" fmla="*/ 42 h 107"/>
                <a:gd name="T8" fmla="*/ 88 w 106"/>
                <a:gd name="T9" fmla="*/ 34 h 107"/>
                <a:gd name="T10" fmla="*/ 95 w 106"/>
                <a:gd name="T11" fmla="*/ 20 h 107"/>
                <a:gd name="T12" fmla="*/ 86 w 106"/>
                <a:gd name="T13" fmla="*/ 11 h 107"/>
                <a:gd name="T14" fmla="*/ 85 w 106"/>
                <a:gd name="T15" fmla="*/ 12 h 107"/>
                <a:gd name="T16" fmla="*/ 73 w 106"/>
                <a:gd name="T17" fmla="*/ 18 h 107"/>
                <a:gd name="T18" fmla="*/ 64 w 106"/>
                <a:gd name="T19" fmla="*/ 15 h 107"/>
                <a:gd name="T20" fmla="*/ 59 w 106"/>
                <a:gd name="T21" fmla="*/ 0 h 107"/>
                <a:gd name="T22" fmla="*/ 47 w 106"/>
                <a:gd name="T23" fmla="*/ 0 h 107"/>
                <a:gd name="T24" fmla="*/ 46 w 106"/>
                <a:gd name="T25" fmla="*/ 2 h 107"/>
                <a:gd name="T26" fmla="*/ 42 w 106"/>
                <a:gd name="T27" fmla="*/ 15 h 107"/>
                <a:gd name="T28" fmla="*/ 34 w 106"/>
                <a:gd name="T29" fmla="*/ 18 h 107"/>
                <a:gd name="T30" fmla="*/ 20 w 106"/>
                <a:gd name="T31" fmla="*/ 12 h 107"/>
                <a:gd name="T32" fmla="*/ 11 w 106"/>
                <a:gd name="T33" fmla="*/ 20 h 107"/>
                <a:gd name="T34" fmla="*/ 12 w 106"/>
                <a:gd name="T35" fmla="*/ 22 h 107"/>
                <a:gd name="T36" fmla="*/ 18 w 106"/>
                <a:gd name="T37" fmla="*/ 34 h 107"/>
                <a:gd name="T38" fmla="*/ 15 w 106"/>
                <a:gd name="T39" fmla="*/ 42 h 107"/>
                <a:gd name="T40" fmla="*/ 0 w 106"/>
                <a:gd name="T41" fmla="*/ 48 h 107"/>
                <a:gd name="T42" fmla="*/ 0 w 106"/>
                <a:gd name="T43" fmla="*/ 60 h 107"/>
                <a:gd name="T44" fmla="*/ 2 w 106"/>
                <a:gd name="T45" fmla="*/ 60 h 107"/>
                <a:gd name="T46" fmla="*/ 15 w 106"/>
                <a:gd name="T47" fmla="*/ 65 h 107"/>
                <a:gd name="T48" fmla="*/ 18 w 106"/>
                <a:gd name="T49" fmla="*/ 73 h 107"/>
                <a:gd name="T50" fmla="*/ 12 w 106"/>
                <a:gd name="T51" fmla="*/ 87 h 107"/>
                <a:gd name="T52" fmla="*/ 20 w 106"/>
                <a:gd name="T53" fmla="*/ 95 h 107"/>
                <a:gd name="T54" fmla="*/ 22 w 106"/>
                <a:gd name="T55" fmla="*/ 95 h 107"/>
                <a:gd name="T56" fmla="*/ 34 w 106"/>
                <a:gd name="T57" fmla="*/ 89 h 107"/>
                <a:gd name="T58" fmla="*/ 42 w 106"/>
                <a:gd name="T59" fmla="*/ 92 h 107"/>
                <a:gd name="T60" fmla="*/ 47 w 106"/>
                <a:gd name="T61" fmla="*/ 107 h 107"/>
                <a:gd name="T62" fmla="*/ 60 w 106"/>
                <a:gd name="T63" fmla="*/ 107 h 107"/>
                <a:gd name="T64" fmla="*/ 60 w 106"/>
                <a:gd name="T65" fmla="*/ 105 h 107"/>
                <a:gd name="T66" fmla="*/ 64 w 106"/>
                <a:gd name="T67" fmla="*/ 92 h 107"/>
                <a:gd name="T68" fmla="*/ 73 w 106"/>
                <a:gd name="T69" fmla="*/ 89 h 107"/>
                <a:gd name="T70" fmla="*/ 87 w 106"/>
                <a:gd name="T71" fmla="*/ 95 h 107"/>
                <a:gd name="T72" fmla="*/ 95 w 106"/>
                <a:gd name="T73" fmla="*/ 87 h 107"/>
                <a:gd name="T74" fmla="*/ 95 w 106"/>
                <a:gd name="T75" fmla="*/ 85 h 107"/>
                <a:gd name="T76" fmla="*/ 88 w 106"/>
                <a:gd name="T77" fmla="*/ 73 h 107"/>
                <a:gd name="T78" fmla="*/ 92 w 106"/>
                <a:gd name="T79" fmla="*/ 65 h 107"/>
                <a:gd name="T80" fmla="*/ 106 w 106"/>
                <a:gd name="T81" fmla="*/ 59 h 107"/>
                <a:gd name="T82" fmla="*/ 53 w 106"/>
                <a:gd name="T83" fmla="*/ 78 h 107"/>
                <a:gd name="T84" fmla="*/ 29 w 106"/>
                <a:gd name="T85" fmla="*/ 53 h 107"/>
                <a:gd name="T86" fmla="*/ 53 w 106"/>
                <a:gd name="T87" fmla="*/ 29 h 107"/>
                <a:gd name="T88" fmla="*/ 78 w 106"/>
                <a:gd name="T89" fmla="*/ 53 h 107"/>
                <a:gd name="T90" fmla="*/ 53 w 106"/>
                <a:gd name="T91" fmla="*/ 7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07">
                  <a:moveTo>
                    <a:pt x="106" y="59"/>
                  </a:moveTo>
                  <a:cubicBezTo>
                    <a:pt x="106" y="47"/>
                    <a:pt x="106" y="47"/>
                    <a:pt x="106" y="47"/>
                  </a:cubicBezTo>
                  <a:cubicBezTo>
                    <a:pt x="105" y="47"/>
                    <a:pt x="105" y="47"/>
                    <a:pt x="105" y="47"/>
                  </a:cubicBezTo>
                  <a:cubicBezTo>
                    <a:pt x="92" y="42"/>
                    <a:pt x="92" y="42"/>
                    <a:pt x="92" y="42"/>
                  </a:cubicBezTo>
                  <a:cubicBezTo>
                    <a:pt x="88" y="34"/>
                    <a:pt x="88" y="34"/>
                    <a:pt x="88" y="34"/>
                  </a:cubicBezTo>
                  <a:cubicBezTo>
                    <a:pt x="95" y="20"/>
                    <a:pt x="95" y="20"/>
                    <a:pt x="95" y="20"/>
                  </a:cubicBezTo>
                  <a:cubicBezTo>
                    <a:pt x="86" y="11"/>
                    <a:pt x="86" y="11"/>
                    <a:pt x="86" y="11"/>
                  </a:cubicBezTo>
                  <a:cubicBezTo>
                    <a:pt x="85" y="12"/>
                    <a:pt x="85" y="12"/>
                    <a:pt x="85" y="12"/>
                  </a:cubicBezTo>
                  <a:cubicBezTo>
                    <a:pt x="73" y="18"/>
                    <a:pt x="73" y="18"/>
                    <a:pt x="73" y="18"/>
                  </a:cubicBezTo>
                  <a:cubicBezTo>
                    <a:pt x="64" y="15"/>
                    <a:pt x="64" y="15"/>
                    <a:pt x="64" y="15"/>
                  </a:cubicBezTo>
                  <a:cubicBezTo>
                    <a:pt x="59" y="0"/>
                    <a:pt x="59" y="0"/>
                    <a:pt x="59" y="0"/>
                  </a:cubicBezTo>
                  <a:cubicBezTo>
                    <a:pt x="47" y="0"/>
                    <a:pt x="47" y="0"/>
                    <a:pt x="47" y="0"/>
                  </a:cubicBezTo>
                  <a:cubicBezTo>
                    <a:pt x="46" y="2"/>
                    <a:pt x="46" y="2"/>
                    <a:pt x="46" y="2"/>
                  </a:cubicBezTo>
                  <a:cubicBezTo>
                    <a:pt x="42" y="15"/>
                    <a:pt x="42" y="15"/>
                    <a:pt x="42" y="15"/>
                  </a:cubicBezTo>
                  <a:cubicBezTo>
                    <a:pt x="34" y="18"/>
                    <a:pt x="34" y="18"/>
                    <a:pt x="34" y="18"/>
                  </a:cubicBezTo>
                  <a:cubicBezTo>
                    <a:pt x="20" y="12"/>
                    <a:pt x="20" y="12"/>
                    <a:pt x="20" y="12"/>
                  </a:cubicBezTo>
                  <a:cubicBezTo>
                    <a:pt x="11" y="20"/>
                    <a:pt x="11" y="20"/>
                    <a:pt x="11" y="20"/>
                  </a:cubicBezTo>
                  <a:cubicBezTo>
                    <a:pt x="12" y="22"/>
                    <a:pt x="12" y="22"/>
                    <a:pt x="12" y="22"/>
                  </a:cubicBezTo>
                  <a:cubicBezTo>
                    <a:pt x="18" y="34"/>
                    <a:pt x="18" y="34"/>
                    <a:pt x="18" y="34"/>
                  </a:cubicBezTo>
                  <a:cubicBezTo>
                    <a:pt x="15" y="42"/>
                    <a:pt x="15" y="42"/>
                    <a:pt x="15" y="42"/>
                  </a:cubicBezTo>
                  <a:cubicBezTo>
                    <a:pt x="0" y="48"/>
                    <a:pt x="0" y="48"/>
                    <a:pt x="0" y="48"/>
                  </a:cubicBezTo>
                  <a:cubicBezTo>
                    <a:pt x="0" y="60"/>
                    <a:pt x="0" y="60"/>
                    <a:pt x="0" y="60"/>
                  </a:cubicBezTo>
                  <a:cubicBezTo>
                    <a:pt x="2" y="60"/>
                    <a:pt x="2" y="60"/>
                    <a:pt x="2" y="60"/>
                  </a:cubicBezTo>
                  <a:cubicBezTo>
                    <a:pt x="15" y="65"/>
                    <a:pt x="15" y="65"/>
                    <a:pt x="15" y="65"/>
                  </a:cubicBezTo>
                  <a:cubicBezTo>
                    <a:pt x="18" y="73"/>
                    <a:pt x="18" y="73"/>
                    <a:pt x="18" y="73"/>
                  </a:cubicBezTo>
                  <a:cubicBezTo>
                    <a:pt x="12" y="87"/>
                    <a:pt x="12" y="87"/>
                    <a:pt x="12" y="87"/>
                  </a:cubicBezTo>
                  <a:cubicBezTo>
                    <a:pt x="20" y="95"/>
                    <a:pt x="20" y="95"/>
                    <a:pt x="20" y="95"/>
                  </a:cubicBezTo>
                  <a:cubicBezTo>
                    <a:pt x="22" y="95"/>
                    <a:pt x="22" y="95"/>
                    <a:pt x="22" y="95"/>
                  </a:cubicBezTo>
                  <a:cubicBezTo>
                    <a:pt x="34" y="89"/>
                    <a:pt x="34" y="89"/>
                    <a:pt x="34" y="89"/>
                  </a:cubicBezTo>
                  <a:cubicBezTo>
                    <a:pt x="42" y="92"/>
                    <a:pt x="42" y="92"/>
                    <a:pt x="42" y="92"/>
                  </a:cubicBezTo>
                  <a:cubicBezTo>
                    <a:pt x="47" y="107"/>
                    <a:pt x="47" y="107"/>
                    <a:pt x="47" y="107"/>
                  </a:cubicBezTo>
                  <a:cubicBezTo>
                    <a:pt x="60" y="107"/>
                    <a:pt x="60" y="107"/>
                    <a:pt x="60" y="107"/>
                  </a:cubicBezTo>
                  <a:cubicBezTo>
                    <a:pt x="60" y="105"/>
                    <a:pt x="60" y="105"/>
                    <a:pt x="60" y="105"/>
                  </a:cubicBezTo>
                  <a:cubicBezTo>
                    <a:pt x="64" y="92"/>
                    <a:pt x="64" y="92"/>
                    <a:pt x="64" y="92"/>
                  </a:cubicBezTo>
                  <a:cubicBezTo>
                    <a:pt x="73" y="89"/>
                    <a:pt x="73" y="89"/>
                    <a:pt x="73" y="89"/>
                  </a:cubicBezTo>
                  <a:cubicBezTo>
                    <a:pt x="87" y="95"/>
                    <a:pt x="87" y="95"/>
                    <a:pt x="87" y="95"/>
                  </a:cubicBezTo>
                  <a:cubicBezTo>
                    <a:pt x="95" y="87"/>
                    <a:pt x="95" y="87"/>
                    <a:pt x="95" y="87"/>
                  </a:cubicBezTo>
                  <a:cubicBezTo>
                    <a:pt x="95" y="85"/>
                    <a:pt x="95" y="85"/>
                    <a:pt x="95" y="85"/>
                  </a:cubicBezTo>
                  <a:cubicBezTo>
                    <a:pt x="88" y="73"/>
                    <a:pt x="88" y="73"/>
                    <a:pt x="88" y="73"/>
                  </a:cubicBezTo>
                  <a:cubicBezTo>
                    <a:pt x="92" y="65"/>
                    <a:pt x="92" y="65"/>
                    <a:pt x="92" y="65"/>
                  </a:cubicBezTo>
                  <a:lnTo>
                    <a:pt x="106" y="59"/>
                  </a:lnTo>
                  <a:close/>
                  <a:moveTo>
                    <a:pt x="53" y="78"/>
                  </a:moveTo>
                  <a:cubicBezTo>
                    <a:pt x="40" y="78"/>
                    <a:pt x="29" y="67"/>
                    <a:pt x="29" y="53"/>
                  </a:cubicBezTo>
                  <a:cubicBezTo>
                    <a:pt x="29" y="40"/>
                    <a:pt x="40" y="29"/>
                    <a:pt x="53" y="29"/>
                  </a:cubicBezTo>
                  <a:cubicBezTo>
                    <a:pt x="67" y="29"/>
                    <a:pt x="78" y="40"/>
                    <a:pt x="78" y="53"/>
                  </a:cubicBezTo>
                  <a:cubicBezTo>
                    <a:pt x="78" y="67"/>
                    <a:pt x="67" y="78"/>
                    <a:pt x="53" y="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3" name="Freeform 8"/>
            <p:cNvSpPr>
              <a:spLocks/>
            </p:cNvSpPr>
            <p:nvPr/>
          </p:nvSpPr>
          <p:spPr bwMode="auto">
            <a:xfrm>
              <a:off x="-573091" y="1824045"/>
              <a:ext cx="120650" cy="117475"/>
            </a:xfrm>
            <a:custGeom>
              <a:avLst/>
              <a:gdLst>
                <a:gd name="T0" fmla="*/ 33 w 37"/>
                <a:gd name="T1" fmla="*/ 24 h 36"/>
                <a:gd name="T2" fmla="*/ 12 w 37"/>
                <a:gd name="T3" fmla="*/ 33 h 36"/>
                <a:gd name="T4" fmla="*/ 4 w 37"/>
                <a:gd name="T5" fmla="*/ 12 h 36"/>
                <a:gd name="T6" fmla="*/ 25 w 37"/>
                <a:gd name="T7" fmla="*/ 3 h 36"/>
                <a:gd name="T8" fmla="*/ 33 w 37"/>
                <a:gd name="T9" fmla="*/ 24 h 36"/>
                <a:gd name="T10" fmla="*/ 33 w 37"/>
                <a:gd name="T11" fmla="*/ 24 h 36"/>
              </a:gdLst>
              <a:ahLst/>
              <a:cxnLst>
                <a:cxn ang="0">
                  <a:pos x="T0" y="T1"/>
                </a:cxn>
                <a:cxn ang="0">
                  <a:pos x="T2" y="T3"/>
                </a:cxn>
                <a:cxn ang="0">
                  <a:pos x="T4" y="T5"/>
                </a:cxn>
                <a:cxn ang="0">
                  <a:pos x="T6" y="T7"/>
                </a:cxn>
                <a:cxn ang="0">
                  <a:pos x="T8" y="T9"/>
                </a:cxn>
                <a:cxn ang="0">
                  <a:pos x="T10" y="T11"/>
                </a:cxn>
              </a:cxnLst>
              <a:rect l="0" t="0" r="r" b="b"/>
              <a:pathLst>
                <a:path w="37" h="36">
                  <a:moveTo>
                    <a:pt x="33" y="24"/>
                  </a:moveTo>
                  <a:cubicBezTo>
                    <a:pt x="30" y="33"/>
                    <a:pt x="21" y="36"/>
                    <a:pt x="12" y="33"/>
                  </a:cubicBezTo>
                  <a:cubicBezTo>
                    <a:pt x="4" y="30"/>
                    <a:pt x="0" y="20"/>
                    <a:pt x="4" y="12"/>
                  </a:cubicBezTo>
                  <a:cubicBezTo>
                    <a:pt x="7" y="4"/>
                    <a:pt x="17" y="0"/>
                    <a:pt x="25" y="3"/>
                  </a:cubicBezTo>
                  <a:cubicBezTo>
                    <a:pt x="33" y="7"/>
                    <a:pt x="37" y="16"/>
                    <a:pt x="33" y="24"/>
                  </a:cubicBezTo>
                  <a:cubicBezTo>
                    <a:pt x="33" y="24"/>
                    <a:pt x="33" y="24"/>
                    <a:pt x="33" y="24"/>
                  </a:cubicBezTo>
                </a:path>
              </a:pathLst>
            </a:custGeom>
            <a:solidFill>
              <a:srgbClr val="83C7E3"/>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4" name="Oval 9"/>
            <p:cNvSpPr>
              <a:spLocks noChangeArrowheads="1"/>
            </p:cNvSpPr>
            <p:nvPr/>
          </p:nvSpPr>
          <p:spPr bwMode="auto">
            <a:xfrm>
              <a:off x="-819151" y="2079625"/>
              <a:ext cx="104775" cy="107951"/>
            </a:xfrm>
            <a:prstGeom prst="ellipse">
              <a:avLst/>
            </a:prstGeom>
            <a:solidFill>
              <a:srgbClr val="83C7E3"/>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nvGrpSpPr>
          <p:cNvPr id="45" name="Group 44"/>
          <p:cNvGrpSpPr>
            <a:grpSpLocks noChangeAspect="1"/>
          </p:cNvGrpSpPr>
          <p:nvPr/>
        </p:nvGrpSpPr>
        <p:grpSpPr>
          <a:xfrm>
            <a:off x="3750092" y="1174181"/>
            <a:ext cx="552044" cy="792713"/>
            <a:chOff x="4992698" y="-1311275"/>
            <a:chExt cx="458797" cy="658812"/>
          </a:xfrm>
        </p:grpSpPr>
        <p:sp>
          <p:nvSpPr>
            <p:cNvPr id="46" name="Freeform 49"/>
            <p:cNvSpPr>
              <a:spLocks/>
            </p:cNvSpPr>
            <p:nvPr/>
          </p:nvSpPr>
          <p:spPr bwMode="auto">
            <a:xfrm>
              <a:off x="4992706" y="-1311275"/>
              <a:ext cx="458789" cy="658812"/>
            </a:xfrm>
            <a:custGeom>
              <a:avLst/>
              <a:gdLst>
                <a:gd name="T0" fmla="*/ 138 w 138"/>
                <a:gd name="T1" fmla="*/ 188 h 200"/>
                <a:gd name="T2" fmla="*/ 126 w 138"/>
                <a:gd name="T3" fmla="*/ 200 h 200"/>
                <a:gd name="T4" fmla="*/ 12 w 138"/>
                <a:gd name="T5" fmla="*/ 200 h 200"/>
                <a:gd name="T6" fmla="*/ 0 w 138"/>
                <a:gd name="T7" fmla="*/ 188 h 200"/>
                <a:gd name="T8" fmla="*/ 0 w 138"/>
                <a:gd name="T9" fmla="*/ 12 h 200"/>
                <a:gd name="T10" fmla="*/ 12 w 138"/>
                <a:gd name="T11" fmla="*/ 0 h 200"/>
                <a:gd name="T12" fmla="*/ 126 w 138"/>
                <a:gd name="T13" fmla="*/ 0 h 200"/>
                <a:gd name="T14" fmla="*/ 138 w 138"/>
                <a:gd name="T15" fmla="*/ 12 h 200"/>
                <a:gd name="T16" fmla="*/ 138 w 138"/>
                <a:gd name="T17" fmla="*/ 18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00">
                  <a:moveTo>
                    <a:pt x="138" y="188"/>
                  </a:moveTo>
                  <a:cubicBezTo>
                    <a:pt x="138" y="195"/>
                    <a:pt x="132" y="200"/>
                    <a:pt x="126" y="200"/>
                  </a:cubicBezTo>
                  <a:cubicBezTo>
                    <a:pt x="12" y="200"/>
                    <a:pt x="12" y="200"/>
                    <a:pt x="12" y="200"/>
                  </a:cubicBezTo>
                  <a:cubicBezTo>
                    <a:pt x="5" y="200"/>
                    <a:pt x="0" y="195"/>
                    <a:pt x="0" y="188"/>
                  </a:cubicBezTo>
                  <a:cubicBezTo>
                    <a:pt x="0" y="12"/>
                    <a:pt x="0" y="12"/>
                    <a:pt x="0" y="12"/>
                  </a:cubicBezTo>
                  <a:cubicBezTo>
                    <a:pt x="0" y="5"/>
                    <a:pt x="5" y="0"/>
                    <a:pt x="12" y="0"/>
                  </a:cubicBezTo>
                  <a:cubicBezTo>
                    <a:pt x="126" y="0"/>
                    <a:pt x="126" y="0"/>
                    <a:pt x="126" y="0"/>
                  </a:cubicBezTo>
                  <a:cubicBezTo>
                    <a:pt x="132" y="0"/>
                    <a:pt x="138" y="5"/>
                    <a:pt x="138" y="12"/>
                  </a:cubicBezTo>
                  <a:cubicBezTo>
                    <a:pt x="138" y="188"/>
                    <a:pt x="138" y="188"/>
                    <a:pt x="138" y="188"/>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7" name="Rectangle 50"/>
            <p:cNvSpPr>
              <a:spLocks noChangeArrowheads="1"/>
            </p:cNvSpPr>
            <p:nvPr/>
          </p:nvSpPr>
          <p:spPr bwMode="auto">
            <a:xfrm>
              <a:off x="5022866" y="-1244600"/>
              <a:ext cx="398463" cy="463550"/>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8" name="Rectangle 51"/>
            <p:cNvSpPr>
              <a:spLocks noChangeArrowheads="1"/>
            </p:cNvSpPr>
            <p:nvPr/>
          </p:nvSpPr>
          <p:spPr bwMode="auto">
            <a:xfrm>
              <a:off x="5022865" y="-1244600"/>
              <a:ext cx="3984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9" name="Oval 52"/>
            <p:cNvSpPr>
              <a:spLocks noChangeArrowheads="1"/>
            </p:cNvSpPr>
            <p:nvPr/>
          </p:nvSpPr>
          <p:spPr bwMode="auto">
            <a:xfrm>
              <a:off x="5181616" y="-754063"/>
              <a:ext cx="76200" cy="746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0" name="Oval 53"/>
            <p:cNvSpPr>
              <a:spLocks noChangeArrowheads="1"/>
            </p:cNvSpPr>
            <p:nvPr/>
          </p:nvSpPr>
          <p:spPr bwMode="auto">
            <a:xfrm>
              <a:off x="5195904" y="-741363"/>
              <a:ext cx="49212" cy="49212"/>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1" name="Freeform 54"/>
            <p:cNvSpPr>
              <a:spLocks/>
            </p:cNvSpPr>
            <p:nvPr/>
          </p:nvSpPr>
          <p:spPr bwMode="auto">
            <a:xfrm>
              <a:off x="4992698" y="-692150"/>
              <a:ext cx="39687" cy="39687"/>
            </a:xfrm>
            <a:custGeom>
              <a:avLst/>
              <a:gdLst>
                <a:gd name="T0" fmla="*/ 0 w 12"/>
                <a:gd name="T1" fmla="*/ 0 h 12"/>
                <a:gd name="T2" fmla="*/ 12 w 12"/>
                <a:gd name="T3" fmla="*/ 12 h 12"/>
                <a:gd name="T4" fmla="*/ 0 w 12"/>
                <a:gd name="T5" fmla="*/ 0 h 12"/>
              </a:gdLst>
              <a:ahLst/>
              <a:cxnLst>
                <a:cxn ang="0">
                  <a:pos x="T0" y="T1"/>
                </a:cxn>
                <a:cxn ang="0">
                  <a:pos x="T2" y="T3"/>
                </a:cxn>
                <a:cxn ang="0">
                  <a:pos x="T4" y="T5"/>
                </a:cxn>
              </a:cxnLst>
              <a:rect l="0" t="0" r="r" b="b"/>
              <a:pathLst>
                <a:path w="12" h="12">
                  <a:moveTo>
                    <a:pt x="0" y="0"/>
                  </a:moveTo>
                  <a:cubicBezTo>
                    <a:pt x="0" y="7"/>
                    <a:pt x="5" y="12"/>
                    <a:pt x="12" y="12"/>
                  </a:cubicBezTo>
                  <a:cubicBezTo>
                    <a:pt x="5" y="12"/>
                    <a:pt x="0" y="7"/>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2" name="Freeform 55"/>
            <p:cNvSpPr>
              <a:spLocks/>
            </p:cNvSpPr>
            <p:nvPr/>
          </p:nvSpPr>
          <p:spPr bwMode="auto">
            <a:xfrm>
              <a:off x="4992700" y="-1311275"/>
              <a:ext cx="358776" cy="658812"/>
            </a:xfrm>
            <a:custGeom>
              <a:avLst/>
              <a:gdLst>
                <a:gd name="T0" fmla="*/ 108 w 108"/>
                <a:gd name="T1" fmla="*/ 0 h 200"/>
                <a:gd name="T2" fmla="*/ 12 w 108"/>
                <a:gd name="T3" fmla="*/ 0 h 200"/>
                <a:gd name="T4" fmla="*/ 0 w 108"/>
                <a:gd name="T5" fmla="*/ 12 h 200"/>
                <a:gd name="T6" fmla="*/ 0 w 108"/>
                <a:gd name="T7" fmla="*/ 188 h 200"/>
                <a:gd name="T8" fmla="*/ 0 w 108"/>
                <a:gd name="T9" fmla="*/ 188 h 200"/>
                <a:gd name="T10" fmla="*/ 12 w 108"/>
                <a:gd name="T11" fmla="*/ 200 h 200"/>
                <a:gd name="T12" fmla="*/ 12 w 108"/>
                <a:gd name="T13" fmla="*/ 200 h 200"/>
                <a:gd name="T14" fmla="*/ 27 w 108"/>
                <a:gd name="T15" fmla="*/ 200 h 200"/>
                <a:gd name="T16" fmla="*/ 43 w 108"/>
                <a:gd name="T17" fmla="*/ 161 h 200"/>
                <a:gd name="T18" fmla="*/ 9 w 108"/>
                <a:gd name="T19" fmla="*/ 161 h 200"/>
                <a:gd name="T20" fmla="*/ 9 w 108"/>
                <a:gd name="T21" fmla="*/ 161 h 200"/>
                <a:gd name="T22" fmla="*/ 9 w 108"/>
                <a:gd name="T23" fmla="*/ 20 h 200"/>
                <a:gd name="T24" fmla="*/ 100 w 108"/>
                <a:gd name="T25" fmla="*/ 20 h 200"/>
                <a:gd name="T26" fmla="*/ 108 w 108"/>
                <a:gd name="T2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200">
                  <a:moveTo>
                    <a:pt x="108" y="0"/>
                  </a:moveTo>
                  <a:cubicBezTo>
                    <a:pt x="12" y="0"/>
                    <a:pt x="12" y="0"/>
                    <a:pt x="12" y="0"/>
                  </a:cubicBezTo>
                  <a:cubicBezTo>
                    <a:pt x="5" y="0"/>
                    <a:pt x="0" y="5"/>
                    <a:pt x="0" y="12"/>
                  </a:cubicBezTo>
                  <a:cubicBezTo>
                    <a:pt x="0" y="188"/>
                    <a:pt x="0" y="188"/>
                    <a:pt x="0" y="188"/>
                  </a:cubicBezTo>
                  <a:cubicBezTo>
                    <a:pt x="0" y="188"/>
                    <a:pt x="0" y="188"/>
                    <a:pt x="0" y="188"/>
                  </a:cubicBezTo>
                  <a:cubicBezTo>
                    <a:pt x="0" y="195"/>
                    <a:pt x="5" y="200"/>
                    <a:pt x="12" y="200"/>
                  </a:cubicBezTo>
                  <a:cubicBezTo>
                    <a:pt x="12" y="200"/>
                    <a:pt x="12" y="200"/>
                    <a:pt x="12" y="200"/>
                  </a:cubicBezTo>
                  <a:cubicBezTo>
                    <a:pt x="27" y="200"/>
                    <a:pt x="27" y="200"/>
                    <a:pt x="27" y="200"/>
                  </a:cubicBezTo>
                  <a:cubicBezTo>
                    <a:pt x="43" y="161"/>
                    <a:pt x="43" y="161"/>
                    <a:pt x="43" y="161"/>
                  </a:cubicBezTo>
                  <a:cubicBezTo>
                    <a:pt x="9" y="161"/>
                    <a:pt x="9" y="161"/>
                    <a:pt x="9" y="161"/>
                  </a:cubicBezTo>
                  <a:cubicBezTo>
                    <a:pt x="9" y="161"/>
                    <a:pt x="9" y="161"/>
                    <a:pt x="9" y="161"/>
                  </a:cubicBezTo>
                  <a:cubicBezTo>
                    <a:pt x="9" y="20"/>
                    <a:pt x="9" y="20"/>
                    <a:pt x="9" y="20"/>
                  </a:cubicBezTo>
                  <a:cubicBezTo>
                    <a:pt x="100" y="20"/>
                    <a:pt x="100" y="20"/>
                    <a:pt x="100" y="20"/>
                  </a:cubicBezTo>
                  <a:cubicBezTo>
                    <a:pt x="108" y="0"/>
                    <a:pt x="108" y="0"/>
                    <a:pt x="108"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3" name="Freeform 56"/>
            <p:cNvSpPr>
              <a:spLocks/>
            </p:cNvSpPr>
            <p:nvPr/>
          </p:nvSpPr>
          <p:spPr bwMode="auto">
            <a:xfrm>
              <a:off x="5151450" y="-1284288"/>
              <a:ext cx="136525" cy="19050"/>
            </a:xfrm>
            <a:custGeom>
              <a:avLst/>
              <a:gdLst>
                <a:gd name="T0" fmla="*/ 41 w 41"/>
                <a:gd name="T1" fmla="*/ 3 h 6"/>
                <a:gd name="T2" fmla="*/ 38 w 41"/>
                <a:gd name="T3" fmla="*/ 6 h 6"/>
                <a:gd name="T4" fmla="*/ 3 w 41"/>
                <a:gd name="T5" fmla="*/ 6 h 6"/>
                <a:gd name="T6" fmla="*/ 0 w 41"/>
                <a:gd name="T7" fmla="*/ 3 h 6"/>
                <a:gd name="T8" fmla="*/ 3 w 41"/>
                <a:gd name="T9" fmla="*/ 0 h 6"/>
                <a:gd name="T10" fmla="*/ 38 w 41"/>
                <a:gd name="T11" fmla="*/ 0 h 6"/>
                <a:gd name="T12" fmla="*/ 41 w 41"/>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41" h="6">
                  <a:moveTo>
                    <a:pt x="41" y="3"/>
                  </a:moveTo>
                  <a:cubicBezTo>
                    <a:pt x="41" y="5"/>
                    <a:pt x="40" y="6"/>
                    <a:pt x="38" y="6"/>
                  </a:cubicBezTo>
                  <a:cubicBezTo>
                    <a:pt x="3" y="6"/>
                    <a:pt x="3" y="6"/>
                    <a:pt x="3" y="6"/>
                  </a:cubicBezTo>
                  <a:cubicBezTo>
                    <a:pt x="2" y="6"/>
                    <a:pt x="0" y="5"/>
                    <a:pt x="0" y="3"/>
                  </a:cubicBezTo>
                  <a:cubicBezTo>
                    <a:pt x="0" y="2"/>
                    <a:pt x="2" y="0"/>
                    <a:pt x="3" y="0"/>
                  </a:cubicBezTo>
                  <a:cubicBezTo>
                    <a:pt x="38" y="0"/>
                    <a:pt x="38" y="0"/>
                    <a:pt x="38" y="0"/>
                  </a:cubicBezTo>
                  <a:cubicBezTo>
                    <a:pt x="40" y="0"/>
                    <a:pt x="41" y="2"/>
                    <a:pt x="41" y="3"/>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4" name="Freeform 57"/>
            <p:cNvSpPr>
              <a:spLocks/>
            </p:cNvSpPr>
            <p:nvPr/>
          </p:nvSpPr>
          <p:spPr bwMode="auto">
            <a:xfrm>
              <a:off x="5151450" y="-1284288"/>
              <a:ext cx="136525" cy="19050"/>
            </a:xfrm>
            <a:custGeom>
              <a:avLst/>
              <a:gdLst>
                <a:gd name="T0" fmla="*/ 41 w 41"/>
                <a:gd name="T1" fmla="*/ 3 h 6"/>
                <a:gd name="T2" fmla="*/ 38 w 41"/>
                <a:gd name="T3" fmla="*/ 6 h 6"/>
                <a:gd name="T4" fmla="*/ 3 w 41"/>
                <a:gd name="T5" fmla="*/ 6 h 6"/>
                <a:gd name="T6" fmla="*/ 0 w 41"/>
                <a:gd name="T7" fmla="*/ 3 h 6"/>
                <a:gd name="T8" fmla="*/ 3 w 41"/>
                <a:gd name="T9" fmla="*/ 0 h 6"/>
                <a:gd name="T10" fmla="*/ 38 w 41"/>
                <a:gd name="T11" fmla="*/ 0 h 6"/>
                <a:gd name="T12" fmla="*/ 41 w 41"/>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41" h="6">
                  <a:moveTo>
                    <a:pt x="41" y="3"/>
                  </a:moveTo>
                  <a:cubicBezTo>
                    <a:pt x="41" y="5"/>
                    <a:pt x="40" y="6"/>
                    <a:pt x="38" y="6"/>
                  </a:cubicBezTo>
                  <a:cubicBezTo>
                    <a:pt x="3" y="6"/>
                    <a:pt x="3" y="6"/>
                    <a:pt x="3" y="6"/>
                  </a:cubicBezTo>
                  <a:cubicBezTo>
                    <a:pt x="2" y="6"/>
                    <a:pt x="0" y="5"/>
                    <a:pt x="0" y="3"/>
                  </a:cubicBezTo>
                  <a:cubicBezTo>
                    <a:pt x="0" y="2"/>
                    <a:pt x="2" y="0"/>
                    <a:pt x="3" y="0"/>
                  </a:cubicBezTo>
                  <a:cubicBezTo>
                    <a:pt x="38" y="0"/>
                    <a:pt x="38" y="0"/>
                    <a:pt x="38" y="0"/>
                  </a:cubicBezTo>
                  <a:cubicBezTo>
                    <a:pt x="40" y="0"/>
                    <a:pt x="41" y="2"/>
                    <a:pt x="4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5" name="Freeform 58"/>
            <p:cNvSpPr>
              <a:spLocks/>
            </p:cNvSpPr>
            <p:nvPr/>
          </p:nvSpPr>
          <p:spPr bwMode="auto">
            <a:xfrm>
              <a:off x="5102237" y="-1169988"/>
              <a:ext cx="239713" cy="139700"/>
            </a:xfrm>
            <a:custGeom>
              <a:avLst/>
              <a:gdLst>
                <a:gd name="T0" fmla="*/ 36 w 72"/>
                <a:gd name="T1" fmla="*/ 42 h 42"/>
                <a:gd name="T2" fmla="*/ 35 w 72"/>
                <a:gd name="T3" fmla="*/ 42 h 42"/>
                <a:gd name="T4" fmla="*/ 0 w 72"/>
                <a:gd name="T5" fmla="*/ 22 h 42"/>
                <a:gd name="T6" fmla="*/ 0 w 72"/>
                <a:gd name="T7" fmla="*/ 21 h 42"/>
                <a:gd name="T8" fmla="*/ 0 w 72"/>
                <a:gd name="T9" fmla="*/ 20 h 42"/>
                <a:gd name="T10" fmla="*/ 35 w 72"/>
                <a:gd name="T11" fmla="*/ 0 h 42"/>
                <a:gd name="T12" fmla="*/ 36 w 72"/>
                <a:gd name="T13" fmla="*/ 0 h 42"/>
                <a:gd name="T14" fmla="*/ 72 w 72"/>
                <a:gd name="T15" fmla="*/ 20 h 42"/>
                <a:gd name="T16" fmla="*/ 72 w 72"/>
                <a:gd name="T17" fmla="*/ 21 h 42"/>
                <a:gd name="T18" fmla="*/ 72 w 72"/>
                <a:gd name="T19" fmla="*/ 22 h 42"/>
                <a:gd name="T20" fmla="*/ 37 w 72"/>
                <a:gd name="T21" fmla="*/ 42 h 42"/>
                <a:gd name="T22" fmla="*/ 36 w 72"/>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42">
                  <a:moveTo>
                    <a:pt x="36" y="42"/>
                  </a:moveTo>
                  <a:cubicBezTo>
                    <a:pt x="35" y="42"/>
                    <a:pt x="35" y="42"/>
                    <a:pt x="35" y="42"/>
                  </a:cubicBezTo>
                  <a:cubicBezTo>
                    <a:pt x="0" y="22"/>
                    <a:pt x="0" y="22"/>
                    <a:pt x="0" y="22"/>
                  </a:cubicBezTo>
                  <a:cubicBezTo>
                    <a:pt x="0" y="22"/>
                    <a:pt x="0" y="21"/>
                    <a:pt x="0" y="21"/>
                  </a:cubicBezTo>
                  <a:cubicBezTo>
                    <a:pt x="0" y="20"/>
                    <a:pt x="0" y="20"/>
                    <a:pt x="0" y="20"/>
                  </a:cubicBezTo>
                  <a:cubicBezTo>
                    <a:pt x="35" y="0"/>
                    <a:pt x="35" y="0"/>
                    <a:pt x="35" y="0"/>
                  </a:cubicBezTo>
                  <a:cubicBezTo>
                    <a:pt x="36" y="0"/>
                    <a:pt x="36" y="0"/>
                    <a:pt x="36" y="0"/>
                  </a:cubicBezTo>
                  <a:cubicBezTo>
                    <a:pt x="72" y="20"/>
                    <a:pt x="72" y="20"/>
                    <a:pt x="72" y="20"/>
                  </a:cubicBezTo>
                  <a:cubicBezTo>
                    <a:pt x="72" y="20"/>
                    <a:pt x="72" y="21"/>
                    <a:pt x="72" y="21"/>
                  </a:cubicBezTo>
                  <a:cubicBezTo>
                    <a:pt x="72" y="21"/>
                    <a:pt x="72" y="22"/>
                    <a:pt x="72" y="22"/>
                  </a:cubicBezTo>
                  <a:cubicBezTo>
                    <a:pt x="37" y="42"/>
                    <a:pt x="37" y="42"/>
                    <a:pt x="37" y="42"/>
                  </a:cubicBezTo>
                  <a:cubicBezTo>
                    <a:pt x="36" y="42"/>
                    <a:pt x="36" y="42"/>
                    <a:pt x="36"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6" name="Freeform 59"/>
            <p:cNvSpPr>
              <a:spLocks/>
            </p:cNvSpPr>
            <p:nvPr/>
          </p:nvSpPr>
          <p:spPr bwMode="auto">
            <a:xfrm>
              <a:off x="5086360" y="-1073150"/>
              <a:ext cx="122237" cy="206375"/>
            </a:xfrm>
            <a:custGeom>
              <a:avLst/>
              <a:gdLst>
                <a:gd name="T0" fmla="*/ 1 w 37"/>
                <a:gd name="T1" fmla="*/ 0 h 63"/>
                <a:gd name="T2" fmla="*/ 0 w 37"/>
                <a:gd name="T3" fmla="*/ 0 h 63"/>
                <a:gd name="T4" fmla="*/ 0 w 37"/>
                <a:gd name="T5" fmla="*/ 1 h 63"/>
                <a:gd name="T6" fmla="*/ 0 w 37"/>
                <a:gd name="T7" fmla="*/ 41 h 63"/>
                <a:gd name="T8" fmla="*/ 0 w 37"/>
                <a:gd name="T9" fmla="*/ 42 h 63"/>
                <a:gd name="T10" fmla="*/ 35 w 37"/>
                <a:gd name="T11" fmla="*/ 63 h 63"/>
                <a:gd name="T12" fmla="*/ 36 w 37"/>
                <a:gd name="T13" fmla="*/ 63 h 63"/>
                <a:gd name="T14" fmla="*/ 36 w 37"/>
                <a:gd name="T15" fmla="*/ 63 h 63"/>
                <a:gd name="T16" fmla="*/ 37 w 37"/>
                <a:gd name="T17" fmla="*/ 62 h 63"/>
                <a:gd name="T18" fmla="*/ 37 w 37"/>
                <a:gd name="T19" fmla="*/ 21 h 63"/>
                <a:gd name="T20" fmla="*/ 36 w 37"/>
                <a:gd name="T21" fmla="*/ 20 h 63"/>
                <a:gd name="T22" fmla="*/ 1 w 37"/>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1" y="0"/>
                  </a:moveTo>
                  <a:cubicBezTo>
                    <a:pt x="0" y="0"/>
                    <a:pt x="0" y="0"/>
                    <a:pt x="0" y="0"/>
                  </a:cubicBezTo>
                  <a:cubicBezTo>
                    <a:pt x="0" y="0"/>
                    <a:pt x="0" y="0"/>
                    <a:pt x="0" y="1"/>
                  </a:cubicBezTo>
                  <a:cubicBezTo>
                    <a:pt x="0" y="41"/>
                    <a:pt x="0" y="41"/>
                    <a:pt x="0" y="41"/>
                  </a:cubicBezTo>
                  <a:cubicBezTo>
                    <a:pt x="0" y="42"/>
                    <a:pt x="0" y="42"/>
                    <a:pt x="0" y="42"/>
                  </a:cubicBezTo>
                  <a:cubicBezTo>
                    <a:pt x="35" y="63"/>
                    <a:pt x="35" y="63"/>
                    <a:pt x="35" y="63"/>
                  </a:cubicBezTo>
                  <a:cubicBezTo>
                    <a:pt x="36" y="63"/>
                    <a:pt x="36" y="63"/>
                    <a:pt x="36" y="63"/>
                  </a:cubicBezTo>
                  <a:cubicBezTo>
                    <a:pt x="36" y="63"/>
                    <a:pt x="36" y="63"/>
                    <a:pt x="36" y="63"/>
                  </a:cubicBezTo>
                  <a:cubicBezTo>
                    <a:pt x="37" y="62"/>
                    <a:pt x="37" y="62"/>
                    <a:pt x="37" y="62"/>
                  </a:cubicBezTo>
                  <a:cubicBezTo>
                    <a:pt x="37" y="21"/>
                    <a:pt x="37" y="21"/>
                    <a:pt x="37" y="21"/>
                  </a:cubicBezTo>
                  <a:cubicBezTo>
                    <a:pt x="37" y="21"/>
                    <a:pt x="37" y="20"/>
                    <a:pt x="36" y="20"/>
                  </a:cubicBezTo>
                  <a:cubicBezTo>
                    <a:pt x="1" y="0"/>
                    <a:pt x="1" y="0"/>
                    <a:pt x="1" y="0"/>
                  </a:cubicBezTo>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7" name="Freeform 60"/>
            <p:cNvSpPr>
              <a:spLocks/>
            </p:cNvSpPr>
            <p:nvPr/>
          </p:nvSpPr>
          <p:spPr bwMode="auto">
            <a:xfrm>
              <a:off x="5235575" y="-1073150"/>
              <a:ext cx="122237" cy="206375"/>
            </a:xfrm>
            <a:custGeom>
              <a:avLst/>
              <a:gdLst>
                <a:gd name="T0" fmla="*/ 36 w 37"/>
                <a:gd name="T1" fmla="*/ 0 h 63"/>
                <a:gd name="T2" fmla="*/ 35 w 37"/>
                <a:gd name="T3" fmla="*/ 0 h 63"/>
                <a:gd name="T4" fmla="*/ 0 w 37"/>
                <a:gd name="T5" fmla="*/ 20 h 63"/>
                <a:gd name="T6" fmla="*/ 0 w 37"/>
                <a:gd name="T7" fmla="*/ 21 h 63"/>
                <a:gd name="T8" fmla="*/ 0 w 37"/>
                <a:gd name="T9" fmla="*/ 62 h 63"/>
                <a:gd name="T10" fmla="*/ 0 w 37"/>
                <a:gd name="T11" fmla="*/ 63 h 63"/>
                <a:gd name="T12" fmla="*/ 1 w 37"/>
                <a:gd name="T13" fmla="*/ 63 h 63"/>
                <a:gd name="T14" fmla="*/ 1 w 37"/>
                <a:gd name="T15" fmla="*/ 63 h 63"/>
                <a:gd name="T16" fmla="*/ 36 w 37"/>
                <a:gd name="T17" fmla="*/ 42 h 63"/>
                <a:gd name="T18" fmla="*/ 37 w 37"/>
                <a:gd name="T19" fmla="*/ 41 h 63"/>
                <a:gd name="T20" fmla="*/ 37 w 37"/>
                <a:gd name="T21" fmla="*/ 1 h 63"/>
                <a:gd name="T22" fmla="*/ 36 w 37"/>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36" y="0"/>
                  </a:moveTo>
                  <a:cubicBezTo>
                    <a:pt x="35" y="0"/>
                    <a:pt x="35" y="0"/>
                    <a:pt x="35" y="0"/>
                  </a:cubicBezTo>
                  <a:cubicBezTo>
                    <a:pt x="0" y="20"/>
                    <a:pt x="0" y="20"/>
                    <a:pt x="0" y="20"/>
                  </a:cubicBezTo>
                  <a:cubicBezTo>
                    <a:pt x="0" y="20"/>
                    <a:pt x="0" y="21"/>
                    <a:pt x="0" y="21"/>
                  </a:cubicBezTo>
                  <a:cubicBezTo>
                    <a:pt x="0" y="62"/>
                    <a:pt x="0" y="62"/>
                    <a:pt x="0" y="62"/>
                  </a:cubicBezTo>
                  <a:cubicBezTo>
                    <a:pt x="0" y="62"/>
                    <a:pt x="0" y="62"/>
                    <a:pt x="0" y="63"/>
                  </a:cubicBezTo>
                  <a:cubicBezTo>
                    <a:pt x="1" y="63"/>
                    <a:pt x="1" y="63"/>
                    <a:pt x="1" y="63"/>
                  </a:cubicBezTo>
                  <a:cubicBezTo>
                    <a:pt x="1" y="63"/>
                    <a:pt x="1" y="63"/>
                    <a:pt x="1" y="63"/>
                  </a:cubicBezTo>
                  <a:cubicBezTo>
                    <a:pt x="36" y="42"/>
                    <a:pt x="36" y="42"/>
                    <a:pt x="36" y="42"/>
                  </a:cubicBezTo>
                  <a:cubicBezTo>
                    <a:pt x="37" y="42"/>
                    <a:pt x="37" y="42"/>
                    <a:pt x="37" y="41"/>
                  </a:cubicBezTo>
                  <a:cubicBezTo>
                    <a:pt x="37" y="1"/>
                    <a:pt x="37" y="1"/>
                    <a:pt x="37" y="1"/>
                  </a:cubicBezTo>
                  <a:cubicBezTo>
                    <a:pt x="37" y="1"/>
                    <a:pt x="37" y="0"/>
                    <a:pt x="36" y="0"/>
                  </a:cubicBezTo>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nvGrpSpPr>
          <p:cNvPr id="58" name="Group 57"/>
          <p:cNvGrpSpPr>
            <a:grpSpLocks noChangeAspect="1"/>
          </p:cNvGrpSpPr>
          <p:nvPr/>
        </p:nvGrpSpPr>
        <p:grpSpPr>
          <a:xfrm>
            <a:off x="3628086" y="2182990"/>
            <a:ext cx="790317" cy="792713"/>
            <a:chOff x="4935564" y="-820738"/>
            <a:chExt cx="1047755" cy="1050925"/>
          </a:xfrm>
        </p:grpSpPr>
        <p:sp>
          <p:nvSpPr>
            <p:cNvPr id="59" name="Freeform 64"/>
            <p:cNvSpPr>
              <a:spLocks/>
            </p:cNvSpPr>
            <p:nvPr/>
          </p:nvSpPr>
          <p:spPr bwMode="auto">
            <a:xfrm>
              <a:off x="4935564" y="-820738"/>
              <a:ext cx="1047755" cy="658812"/>
            </a:xfrm>
            <a:custGeom>
              <a:avLst/>
              <a:gdLst>
                <a:gd name="T0" fmla="*/ 320 w 320"/>
                <a:gd name="T1" fmla="*/ 164 h 201"/>
                <a:gd name="T2" fmla="*/ 283 w 320"/>
                <a:gd name="T3" fmla="*/ 127 h 201"/>
                <a:gd name="T4" fmla="*/ 278 w 320"/>
                <a:gd name="T5" fmla="*/ 127 h 201"/>
                <a:gd name="T6" fmla="*/ 282 w 320"/>
                <a:gd name="T7" fmla="*/ 101 h 201"/>
                <a:gd name="T8" fmla="*/ 185 w 320"/>
                <a:gd name="T9" fmla="*/ 1 h 201"/>
                <a:gd name="T10" fmla="*/ 90 w 320"/>
                <a:gd name="T11" fmla="*/ 69 h 201"/>
                <a:gd name="T12" fmla="*/ 68 w 320"/>
                <a:gd name="T13" fmla="*/ 65 h 201"/>
                <a:gd name="T14" fmla="*/ 0 w 320"/>
                <a:gd name="T15" fmla="*/ 133 h 201"/>
                <a:gd name="T16" fmla="*/ 0 w 320"/>
                <a:gd name="T17" fmla="*/ 133 h 201"/>
                <a:gd name="T18" fmla="*/ 67 w 320"/>
                <a:gd name="T19" fmla="*/ 201 h 201"/>
                <a:gd name="T20" fmla="*/ 67 w 320"/>
                <a:gd name="T21" fmla="*/ 201 h 201"/>
                <a:gd name="T22" fmla="*/ 285 w 320"/>
                <a:gd name="T23" fmla="*/ 201 h 201"/>
                <a:gd name="T24" fmla="*/ 320 w 320"/>
                <a:gd name="T25" fmla="*/ 16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0" h="201">
                  <a:moveTo>
                    <a:pt x="320" y="164"/>
                  </a:moveTo>
                  <a:cubicBezTo>
                    <a:pt x="320" y="144"/>
                    <a:pt x="303" y="127"/>
                    <a:pt x="283" y="127"/>
                  </a:cubicBezTo>
                  <a:cubicBezTo>
                    <a:pt x="278" y="127"/>
                    <a:pt x="278" y="127"/>
                    <a:pt x="278" y="127"/>
                  </a:cubicBezTo>
                  <a:cubicBezTo>
                    <a:pt x="281" y="119"/>
                    <a:pt x="282" y="110"/>
                    <a:pt x="282" y="101"/>
                  </a:cubicBezTo>
                  <a:cubicBezTo>
                    <a:pt x="282" y="46"/>
                    <a:pt x="239" y="2"/>
                    <a:pt x="185" y="1"/>
                  </a:cubicBezTo>
                  <a:cubicBezTo>
                    <a:pt x="141" y="0"/>
                    <a:pt x="103" y="28"/>
                    <a:pt x="90" y="69"/>
                  </a:cubicBezTo>
                  <a:cubicBezTo>
                    <a:pt x="83" y="66"/>
                    <a:pt x="75" y="65"/>
                    <a:pt x="68" y="65"/>
                  </a:cubicBezTo>
                  <a:cubicBezTo>
                    <a:pt x="30" y="65"/>
                    <a:pt x="0" y="96"/>
                    <a:pt x="0" y="133"/>
                  </a:cubicBezTo>
                  <a:cubicBezTo>
                    <a:pt x="0" y="133"/>
                    <a:pt x="0" y="133"/>
                    <a:pt x="0" y="133"/>
                  </a:cubicBezTo>
                  <a:cubicBezTo>
                    <a:pt x="0" y="171"/>
                    <a:pt x="30" y="201"/>
                    <a:pt x="67" y="201"/>
                  </a:cubicBezTo>
                  <a:cubicBezTo>
                    <a:pt x="67" y="201"/>
                    <a:pt x="67" y="201"/>
                    <a:pt x="67" y="201"/>
                  </a:cubicBezTo>
                  <a:cubicBezTo>
                    <a:pt x="285" y="201"/>
                    <a:pt x="285" y="201"/>
                    <a:pt x="285" y="201"/>
                  </a:cubicBezTo>
                  <a:cubicBezTo>
                    <a:pt x="305" y="200"/>
                    <a:pt x="320" y="184"/>
                    <a:pt x="320" y="164"/>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0" name="Freeform 65"/>
            <p:cNvSpPr>
              <a:spLocks noEditPoints="1"/>
            </p:cNvSpPr>
            <p:nvPr/>
          </p:nvSpPr>
          <p:spPr bwMode="auto">
            <a:xfrm>
              <a:off x="4935565" y="-817563"/>
              <a:ext cx="696917" cy="434974"/>
            </a:xfrm>
            <a:custGeom>
              <a:avLst/>
              <a:gdLst>
                <a:gd name="T0" fmla="*/ 0 w 213"/>
                <a:gd name="T1" fmla="*/ 132 h 133"/>
                <a:gd name="T2" fmla="*/ 0 w 213"/>
                <a:gd name="T3" fmla="*/ 133 h 133"/>
                <a:gd name="T4" fmla="*/ 0 w 213"/>
                <a:gd name="T5" fmla="*/ 132 h 133"/>
                <a:gd name="T6" fmla="*/ 0 w 213"/>
                <a:gd name="T7" fmla="*/ 132 h 133"/>
                <a:gd name="T8" fmla="*/ 206 w 213"/>
                <a:gd name="T9" fmla="*/ 3 h 133"/>
                <a:gd name="T10" fmla="*/ 213 w 213"/>
                <a:gd name="T11" fmla="*/ 5 h 133"/>
                <a:gd name="T12" fmla="*/ 213 w 213"/>
                <a:gd name="T13" fmla="*/ 4 h 133"/>
                <a:gd name="T14" fmla="*/ 206 w 213"/>
                <a:gd name="T15" fmla="*/ 3 h 133"/>
                <a:gd name="T16" fmla="*/ 183 w 213"/>
                <a:gd name="T17" fmla="*/ 0 h 133"/>
                <a:gd name="T18" fmla="*/ 90 w 213"/>
                <a:gd name="T19" fmla="*/ 68 h 133"/>
                <a:gd name="T20" fmla="*/ 68 w 213"/>
                <a:gd name="T21" fmla="*/ 64 h 133"/>
                <a:gd name="T22" fmla="*/ 68 w 213"/>
                <a:gd name="T23" fmla="*/ 64 h 133"/>
                <a:gd name="T24" fmla="*/ 0 w 213"/>
                <a:gd name="T25" fmla="*/ 132 h 133"/>
                <a:gd name="T26" fmla="*/ 68 w 213"/>
                <a:gd name="T27" fmla="*/ 64 h 133"/>
                <a:gd name="T28" fmla="*/ 68 w 213"/>
                <a:gd name="T29" fmla="*/ 64 h 133"/>
                <a:gd name="T30" fmla="*/ 90 w 213"/>
                <a:gd name="T31" fmla="*/ 68 h 133"/>
                <a:gd name="T32" fmla="*/ 183 w 213"/>
                <a:gd name="T33" fmla="*/ 0 h 133"/>
                <a:gd name="T34" fmla="*/ 184 w 213"/>
                <a:gd name="T35" fmla="*/ 0 h 133"/>
                <a:gd name="T36" fmla="*/ 183 w 213"/>
                <a:gd name="T37" fmla="*/ 0 h 133"/>
                <a:gd name="T38" fmla="*/ 183 w 213"/>
                <a:gd name="T3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133">
                  <a:moveTo>
                    <a:pt x="0" y="132"/>
                  </a:moveTo>
                  <a:cubicBezTo>
                    <a:pt x="0" y="133"/>
                    <a:pt x="0" y="133"/>
                    <a:pt x="0" y="133"/>
                  </a:cubicBezTo>
                  <a:cubicBezTo>
                    <a:pt x="0" y="133"/>
                    <a:pt x="0" y="133"/>
                    <a:pt x="0" y="132"/>
                  </a:cubicBezTo>
                  <a:cubicBezTo>
                    <a:pt x="0" y="132"/>
                    <a:pt x="0" y="132"/>
                    <a:pt x="0" y="132"/>
                  </a:cubicBezTo>
                  <a:moveTo>
                    <a:pt x="206" y="3"/>
                  </a:moveTo>
                  <a:cubicBezTo>
                    <a:pt x="208" y="3"/>
                    <a:pt x="210" y="4"/>
                    <a:pt x="213" y="5"/>
                  </a:cubicBezTo>
                  <a:cubicBezTo>
                    <a:pt x="213" y="5"/>
                    <a:pt x="213" y="5"/>
                    <a:pt x="213" y="4"/>
                  </a:cubicBezTo>
                  <a:cubicBezTo>
                    <a:pt x="211" y="4"/>
                    <a:pt x="208" y="3"/>
                    <a:pt x="206" y="3"/>
                  </a:cubicBezTo>
                  <a:moveTo>
                    <a:pt x="183" y="0"/>
                  </a:moveTo>
                  <a:cubicBezTo>
                    <a:pt x="140" y="0"/>
                    <a:pt x="103" y="27"/>
                    <a:pt x="90" y="68"/>
                  </a:cubicBezTo>
                  <a:cubicBezTo>
                    <a:pt x="83" y="65"/>
                    <a:pt x="75" y="64"/>
                    <a:pt x="68" y="64"/>
                  </a:cubicBezTo>
                  <a:cubicBezTo>
                    <a:pt x="68" y="64"/>
                    <a:pt x="68" y="64"/>
                    <a:pt x="68" y="64"/>
                  </a:cubicBezTo>
                  <a:cubicBezTo>
                    <a:pt x="30" y="64"/>
                    <a:pt x="0" y="95"/>
                    <a:pt x="0" y="132"/>
                  </a:cubicBezTo>
                  <a:cubicBezTo>
                    <a:pt x="0" y="95"/>
                    <a:pt x="30" y="64"/>
                    <a:pt x="68" y="64"/>
                  </a:cubicBezTo>
                  <a:cubicBezTo>
                    <a:pt x="68" y="64"/>
                    <a:pt x="68" y="64"/>
                    <a:pt x="68" y="64"/>
                  </a:cubicBezTo>
                  <a:cubicBezTo>
                    <a:pt x="75" y="64"/>
                    <a:pt x="83" y="65"/>
                    <a:pt x="90" y="68"/>
                  </a:cubicBezTo>
                  <a:cubicBezTo>
                    <a:pt x="103" y="27"/>
                    <a:pt x="141" y="0"/>
                    <a:pt x="183" y="0"/>
                  </a:cubicBezTo>
                  <a:cubicBezTo>
                    <a:pt x="183" y="0"/>
                    <a:pt x="184" y="0"/>
                    <a:pt x="184" y="0"/>
                  </a:cubicBezTo>
                  <a:cubicBezTo>
                    <a:pt x="184" y="0"/>
                    <a:pt x="183" y="0"/>
                    <a:pt x="183" y="0"/>
                  </a:cubicBezTo>
                  <a:cubicBezTo>
                    <a:pt x="183" y="0"/>
                    <a:pt x="183" y="0"/>
                    <a:pt x="18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1" name="Freeform 66"/>
            <p:cNvSpPr>
              <a:spLocks noEditPoints="1"/>
            </p:cNvSpPr>
            <p:nvPr/>
          </p:nvSpPr>
          <p:spPr bwMode="auto">
            <a:xfrm>
              <a:off x="4935566" y="-817563"/>
              <a:ext cx="696917" cy="655637"/>
            </a:xfrm>
            <a:custGeom>
              <a:avLst/>
              <a:gdLst>
                <a:gd name="T0" fmla="*/ 104 w 213"/>
                <a:gd name="T1" fmla="*/ 200 h 200"/>
                <a:gd name="T2" fmla="*/ 104 w 213"/>
                <a:gd name="T3" fmla="*/ 200 h 200"/>
                <a:gd name="T4" fmla="*/ 104 w 213"/>
                <a:gd name="T5" fmla="*/ 200 h 200"/>
                <a:gd name="T6" fmla="*/ 104 w 213"/>
                <a:gd name="T7" fmla="*/ 200 h 200"/>
                <a:gd name="T8" fmla="*/ 183 w 213"/>
                <a:gd name="T9" fmla="*/ 0 h 200"/>
                <a:gd name="T10" fmla="*/ 90 w 213"/>
                <a:gd name="T11" fmla="*/ 68 h 200"/>
                <a:gd name="T12" fmla="*/ 68 w 213"/>
                <a:gd name="T13" fmla="*/ 64 h 200"/>
                <a:gd name="T14" fmla="*/ 68 w 213"/>
                <a:gd name="T15" fmla="*/ 64 h 200"/>
                <a:gd name="T16" fmla="*/ 0 w 213"/>
                <a:gd name="T17" fmla="*/ 132 h 200"/>
                <a:gd name="T18" fmla="*/ 0 w 213"/>
                <a:gd name="T19" fmla="*/ 132 h 200"/>
                <a:gd name="T20" fmla="*/ 0 w 213"/>
                <a:gd name="T21" fmla="*/ 132 h 200"/>
                <a:gd name="T22" fmla="*/ 0 w 213"/>
                <a:gd name="T23" fmla="*/ 132 h 200"/>
                <a:gd name="T24" fmla="*/ 0 w 213"/>
                <a:gd name="T25" fmla="*/ 132 h 200"/>
                <a:gd name="T26" fmla="*/ 0 w 213"/>
                <a:gd name="T27" fmla="*/ 133 h 200"/>
                <a:gd name="T28" fmla="*/ 67 w 213"/>
                <a:gd name="T29" fmla="*/ 200 h 200"/>
                <a:gd name="T30" fmla="*/ 67 w 213"/>
                <a:gd name="T31" fmla="*/ 200 h 200"/>
                <a:gd name="T32" fmla="*/ 104 w 213"/>
                <a:gd name="T33" fmla="*/ 200 h 200"/>
                <a:gd name="T34" fmla="*/ 85 w 213"/>
                <a:gd name="T35" fmla="*/ 167 h 200"/>
                <a:gd name="T36" fmla="*/ 135 w 213"/>
                <a:gd name="T37" fmla="*/ 86 h 200"/>
                <a:gd name="T38" fmla="*/ 151 w 213"/>
                <a:gd name="T39" fmla="*/ 84 h 200"/>
                <a:gd name="T40" fmla="*/ 158 w 213"/>
                <a:gd name="T41" fmla="*/ 84 h 200"/>
                <a:gd name="T42" fmla="*/ 213 w 213"/>
                <a:gd name="T43" fmla="*/ 5 h 200"/>
                <a:gd name="T44" fmla="*/ 206 w 213"/>
                <a:gd name="T45" fmla="*/ 3 h 200"/>
                <a:gd name="T46" fmla="*/ 184 w 213"/>
                <a:gd name="T47" fmla="*/ 0 h 200"/>
                <a:gd name="T48" fmla="*/ 183 w 213"/>
                <a:gd name="T4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3" h="200">
                  <a:moveTo>
                    <a:pt x="104" y="200"/>
                  </a:moveTo>
                  <a:cubicBezTo>
                    <a:pt x="104" y="200"/>
                    <a:pt x="104" y="200"/>
                    <a:pt x="104" y="200"/>
                  </a:cubicBezTo>
                  <a:cubicBezTo>
                    <a:pt x="104" y="200"/>
                    <a:pt x="104" y="200"/>
                    <a:pt x="104" y="200"/>
                  </a:cubicBezTo>
                  <a:cubicBezTo>
                    <a:pt x="104" y="200"/>
                    <a:pt x="104" y="200"/>
                    <a:pt x="104" y="200"/>
                  </a:cubicBezTo>
                  <a:moveTo>
                    <a:pt x="183" y="0"/>
                  </a:moveTo>
                  <a:cubicBezTo>
                    <a:pt x="141" y="0"/>
                    <a:pt x="103" y="27"/>
                    <a:pt x="90" y="68"/>
                  </a:cubicBezTo>
                  <a:cubicBezTo>
                    <a:pt x="83" y="65"/>
                    <a:pt x="75" y="64"/>
                    <a:pt x="68" y="64"/>
                  </a:cubicBezTo>
                  <a:cubicBezTo>
                    <a:pt x="68" y="64"/>
                    <a:pt x="68" y="64"/>
                    <a:pt x="68" y="64"/>
                  </a:cubicBezTo>
                  <a:cubicBezTo>
                    <a:pt x="30" y="64"/>
                    <a:pt x="0" y="95"/>
                    <a:pt x="0" y="132"/>
                  </a:cubicBezTo>
                  <a:cubicBezTo>
                    <a:pt x="0" y="132"/>
                    <a:pt x="0" y="132"/>
                    <a:pt x="0" y="132"/>
                  </a:cubicBezTo>
                  <a:cubicBezTo>
                    <a:pt x="0" y="132"/>
                    <a:pt x="0" y="132"/>
                    <a:pt x="0" y="132"/>
                  </a:cubicBezTo>
                  <a:cubicBezTo>
                    <a:pt x="0" y="132"/>
                    <a:pt x="0" y="132"/>
                    <a:pt x="0" y="132"/>
                  </a:cubicBezTo>
                  <a:cubicBezTo>
                    <a:pt x="0" y="132"/>
                    <a:pt x="0" y="132"/>
                    <a:pt x="0" y="132"/>
                  </a:cubicBezTo>
                  <a:cubicBezTo>
                    <a:pt x="0" y="133"/>
                    <a:pt x="0" y="133"/>
                    <a:pt x="0" y="133"/>
                  </a:cubicBezTo>
                  <a:cubicBezTo>
                    <a:pt x="0" y="170"/>
                    <a:pt x="30" y="200"/>
                    <a:pt x="67" y="200"/>
                  </a:cubicBezTo>
                  <a:cubicBezTo>
                    <a:pt x="67" y="200"/>
                    <a:pt x="67" y="200"/>
                    <a:pt x="67" y="200"/>
                  </a:cubicBezTo>
                  <a:cubicBezTo>
                    <a:pt x="104" y="200"/>
                    <a:pt x="104" y="200"/>
                    <a:pt x="104" y="200"/>
                  </a:cubicBezTo>
                  <a:cubicBezTo>
                    <a:pt x="95" y="191"/>
                    <a:pt x="88" y="180"/>
                    <a:pt x="85" y="167"/>
                  </a:cubicBezTo>
                  <a:cubicBezTo>
                    <a:pt x="77" y="131"/>
                    <a:pt x="99" y="95"/>
                    <a:pt x="135" y="86"/>
                  </a:cubicBezTo>
                  <a:cubicBezTo>
                    <a:pt x="140" y="85"/>
                    <a:pt x="145" y="84"/>
                    <a:pt x="151" y="84"/>
                  </a:cubicBezTo>
                  <a:cubicBezTo>
                    <a:pt x="153" y="84"/>
                    <a:pt x="156" y="84"/>
                    <a:pt x="158" y="84"/>
                  </a:cubicBezTo>
                  <a:cubicBezTo>
                    <a:pt x="161" y="50"/>
                    <a:pt x="182" y="20"/>
                    <a:pt x="213" y="5"/>
                  </a:cubicBezTo>
                  <a:cubicBezTo>
                    <a:pt x="210" y="4"/>
                    <a:pt x="208" y="3"/>
                    <a:pt x="206" y="3"/>
                  </a:cubicBezTo>
                  <a:cubicBezTo>
                    <a:pt x="198" y="1"/>
                    <a:pt x="191" y="0"/>
                    <a:pt x="184" y="0"/>
                  </a:cubicBezTo>
                  <a:cubicBezTo>
                    <a:pt x="184" y="0"/>
                    <a:pt x="183" y="0"/>
                    <a:pt x="183" y="0"/>
                  </a:cubicBezTo>
                </a:path>
              </a:pathLst>
            </a:custGeom>
            <a:solidFill>
              <a:srgbClr val="1A80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2" name="Freeform 67"/>
            <p:cNvSpPr>
              <a:spLocks/>
            </p:cNvSpPr>
            <p:nvPr/>
          </p:nvSpPr>
          <p:spPr bwMode="auto">
            <a:xfrm>
              <a:off x="5203852" y="-482601"/>
              <a:ext cx="727079" cy="712788"/>
            </a:xfrm>
            <a:custGeom>
              <a:avLst/>
              <a:gdLst>
                <a:gd name="T0" fmla="*/ 214 w 222"/>
                <a:gd name="T1" fmla="*/ 194 h 218"/>
                <a:gd name="T2" fmla="*/ 147 w 222"/>
                <a:gd name="T3" fmla="*/ 77 h 218"/>
                <a:gd name="T4" fmla="*/ 147 w 222"/>
                <a:gd name="T5" fmla="*/ 30 h 218"/>
                <a:gd name="T6" fmla="*/ 148 w 222"/>
                <a:gd name="T7" fmla="*/ 30 h 218"/>
                <a:gd name="T8" fmla="*/ 163 w 222"/>
                <a:gd name="T9" fmla="*/ 16 h 218"/>
                <a:gd name="T10" fmla="*/ 163 w 222"/>
                <a:gd name="T11" fmla="*/ 15 h 218"/>
                <a:gd name="T12" fmla="*/ 148 w 222"/>
                <a:gd name="T13" fmla="*/ 0 h 218"/>
                <a:gd name="T14" fmla="*/ 74 w 222"/>
                <a:gd name="T15" fmla="*/ 0 h 218"/>
                <a:gd name="T16" fmla="*/ 59 w 222"/>
                <a:gd name="T17" fmla="*/ 15 h 218"/>
                <a:gd name="T18" fmla="*/ 74 w 222"/>
                <a:gd name="T19" fmla="*/ 30 h 218"/>
                <a:gd name="T20" fmla="*/ 74 w 222"/>
                <a:gd name="T21" fmla="*/ 30 h 218"/>
                <a:gd name="T22" fmla="*/ 75 w 222"/>
                <a:gd name="T23" fmla="*/ 30 h 218"/>
                <a:gd name="T24" fmla="*/ 75 w 222"/>
                <a:gd name="T25" fmla="*/ 77 h 218"/>
                <a:gd name="T26" fmla="*/ 8 w 222"/>
                <a:gd name="T27" fmla="*/ 194 h 218"/>
                <a:gd name="T28" fmla="*/ 21 w 222"/>
                <a:gd name="T29" fmla="*/ 218 h 218"/>
                <a:gd name="T30" fmla="*/ 201 w 222"/>
                <a:gd name="T31" fmla="*/ 218 h 218"/>
                <a:gd name="T32" fmla="*/ 214 w 222"/>
                <a:gd name="T33" fmla="*/ 19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218">
                  <a:moveTo>
                    <a:pt x="214" y="194"/>
                  </a:moveTo>
                  <a:cubicBezTo>
                    <a:pt x="147" y="77"/>
                    <a:pt x="147" y="77"/>
                    <a:pt x="147" y="77"/>
                  </a:cubicBezTo>
                  <a:cubicBezTo>
                    <a:pt x="147" y="30"/>
                    <a:pt x="147" y="30"/>
                    <a:pt x="147" y="30"/>
                  </a:cubicBezTo>
                  <a:cubicBezTo>
                    <a:pt x="148" y="30"/>
                    <a:pt x="148" y="30"/>
                    <a:pt x="148" y="30"/>
                  </a:cubicBezTo>
                  <a:cubicBezTo>
                    <a:pt x="156" y="30"/>
                    <a:pt x="163" y="24"/>
                    <a:pt x="163" y="16"/>
                  </a:cubicBezTo>
                  <a:cubicBezTo>
                    <a:pt x="163" y="15"/>
                    <a:pt x="163" y="15"/>
                    <a:pt x="163" y="15"/>
                  </a:cubicBezTo>
                  <a:cubicBezTo>
                    <a:pt x="163" y="7"/>
                    <a:pt x="156" y="0"/>
                    <a:pt x="148" y="0"/>
                  </a:cubicBezTo>
                  <a:cubicBezTo>
                    <a:pt x="74" y="0"/>
                    <a:pt x="74" y="0"/>
                    <a:pt x="74" y="0"/>
                  </a:cubicBezTo>
                  <a:cubicBezTo>
                    <a:pt x="66" y="0"/>
                    <a:pt x="59" y="7"/>
                    <a:pt x="59" y="15"/>
                  </a:cubicBezTo>
                  <a:cubicBezTo>
                    <a:pt x="59" y="23"/>
                    <a:pt x="66" y="30"/>
                    <a:pt x="74" y="30"/>
                  </a:cubicBezTo>
                  <a:cubicBezTo>
                    <a:pt x="74" y="30"/>
                    <a:pt x="74" y="30"/>
                    <a:pt x="74" y="30"/>
                  </a:cubicBezTo>
                  <a:cubicBezTo>
                    <a:pt x="75" y="30"/>
                    <a:pt x="75" y="30"/>
                    <a:pt x="75" y="30"/>
                  </a:cubicBezTo>
                  <a:cubicBezTo>
                    <a:pt x="75" y="77"/>
                    <a:pt x="75" y="77"/>
                    <a:pt x="75" y="77"/>
                  </a:cubicBezTo>
                  <a:cubicBezTo>
                    <a:pt x="8" y="194"/>
                    <a:pt x="8" y="194"/>
                    <a:pt x="8" y="194"/>
                  </a:cubicBezTo>
                  <a:cubicBezTo>
                    <a:pt x="0" y="207"/>
                    <a:pt x="6" y="218"/>
                    <a:pt x="21" y="218"/>
                  </a:cubicBezTo>
                  <a:cubicBezTo>
                    <a:pt x="201" y="218"/>
                    <a:pt x="201" y="218"/>
                    <a:pt x="201" y="218"/>
                  </a:cubicBezTo>
                  <a:cubicBezTo>
                    <a:pt x="216" y="218"/>
                    <a:pt x="222" y="208"/>
                    <a:pt x="214" y="194"/>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3" name="Freeform 68"/>
            <p:cNvSpPr>
              <a:spLocks/>
            </p:cNvSpPr>
            <p:nvPr/>
          </p:nvSpPr>
          <p:spPr bwMode="auto">
            <a:xfrm>
              <a:off x="5321328" y="-12700"/>
              <a:ext cx="495302" cy="157163"/>
            </a:xfrm>
            <a:custGeom>
              <a:avLst/>
              <a:gdLst>
                <a:gd name="T0" fmla="*/ 123 w 151"/>
                <a:gd name="T1" fmla="*/ 0 h 48"/>
                <a:gd name="T2" fmla="*/ 91 w 151"/>
                <a:gd name="T3" fmla="*/ 0 h 48"/>
                <a:gd name="T4" fmla="*/ 92 w 151"/>
                <a:gd name="T5" fmla="*/ 6 h 48"/>
                <a:gd name="T6" fmla="*/ 78 w 151"/>
                <a:gd name="T7" fmla="*/ 20 h 48"/>
                <a:gd name="T8" fmla="*/ 65 w 151"/>
                <a:gd name="T9" fmla="*/ 6 h 48"/>
                <a:gd name="T10" fmla="*/ 66 w 151"/>
                <a:gd name="T11" fmla="*/ 0 h 48"/>
                <a:gd name="T12" fmla="*/ 27 w 151"/>
                <a:gd name="T13" fmla="*/ 0 h 48"/>
                <a:gd name="T14" fmla="*/ 0 w 151"/>
                <a:gd name="T15" fmla="*/ 48 h 48"/>
                <a:gd name="T16" fmla="*/ 151 w 151"/>
                <a:gd name="T17" fmla="*/ 48 h 48"/>
                <a:gd name="T18" fmla="*/ 123 w 151"/>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48">
                  <a:moveTo>
                    <a:pt x="123" y="0"/>
                  </a:moveTo>
                  <a:cubicBezTo>
                    <a:pt x="91" y="0"/>
                    <a:pt x="91" y="0"/>
                    <a:pt x="91" y="0"/>
                  </a:cubicBezTo>
                  <a:cubicBezTo>
                    <a:pt x="91" y="2"/>
                    <a:pt x="92" y="4"/>
                    <a:pt x="92" y="6"/>
                  </a:cubicBezTo>
                  <a:cubicBezTo>
                    <a:pt x="92" y="14"/>
                    <a:pt x="86" y="20"/>
                    <a:pt x="78" y="20"/>
                  </a:cubicBezTo>
                  <a:cubicBezTo>
                    <a:pt x="71" y="19"/>
                    <a:pt x="65" y="13"/>
                    <a:pt x="65" y="6"/>
                  </a:cubicBezTo>
                  <a:cubicBezTo>
                    <a:pt x="65" y="4"/>
                    <a:pt x="66" y="2"/>
                    <a:pt x="66" y="0"/>
                  </a:cubicBezTo>
                  <a:cubicBezTo>
                    <a:pt x="27" y="0"/>
                    <a:pt x="27" y="0"/>
                    <a:pt x="27" y="0"/>
                  </a:cubicBezTo>
                  <a:cubicBezTo>
                    <a:pt x="0" y="48"/>
                    <a:pt x="0" y="48"/>
                    <a:pt x="0" y="48"/>
                  </a:cubicBezTo>
                  <a:cubicBezTo>
                    <a:pt x="151" y="48"/>
                    <a:pt x="151" y="48"/>
                    <a:pt x="151" y="48"/>
                  </a:cubicBezTo>
                  <a:cubicBezTo>
                    <a:pt x="123" y="0"/>
                    <a:pt x="123" y="0"/>
                    <a:pt x="123" y="0"/>
                  </a:cubicBezTo>
                </a:path>
              </a:pathLst>
            </a:custGeom>
            <a:solidFill>
              <a:srgbClr val="8049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4" name="Freeform 69"/>
            <p:cNvSpPr>
              <a:spLocks/>
            </p:cNvSpPr>
            <p:nvPr/>
          </p:nvSpPr>
          <p:spPr bwMode="auto">
            <a:xfrm>
              <a:off x="5534054" y="-12700"/>
              <a:ext cx="88900" cy="66675"/>
            </a:xfrm>
            <a:custGeom>
              <a:avLst/>
              <a:gdLst>
                <a:gd name="T0" fmla="*/ 13 w 27"/>
                <a:gd name="T1" fmla="*/ 20 h 20"/>
                <a:gd name="T2" fmla="*/ 27 w 27"/>
                <a:gd name="T3" fmla="*/ 6 h 20"/>
                <a:gd name="T4" fmla="*/ 26 w 27"/>
                <a:gd name="T5" fmla="*/ 0 h 20"/>
                <a:gd name="T6" fmla="*/ 1 w 27"/>
                <a:gd name="T7" fmla="*/ 0 h 20"/>
                <a:gd name="T8" fmla="*/ 0 w 27"/>
                <a:gd name="T9" fmla="*/ 6 h 20"/>
                <a:gd name="T10" fmla="*/ 13 w 27"/>
                <a:gd name="T11" fmla="*/ 20 h 20"/>
              </a:gdLst>
              <a:ahLst/>
              <a:cxnLst>
                <a:cxn ang="0">
                  <a:pos x="T0" y="T1"/>
                </a:cxn>
                <a:cxn ang="0">
                  <a:pos x="T2" y="T3"/>
                </a:cxn>
                <a:cxn ang="0">
                  <a:pos x="T4" y="T5"/>
                </a:cxn>
                <a:cxn ang="0">
                  <a:pos x="T6" y="T7"/>
                </a:cxn>
                <a:cxn ang="0">
                  <a:pos x="T8" y="T9"/>
                </a:cxn>
                <a:cxn ang="0">
                  <a:pos x="T10" y="T11"/>
                </a:cxn>
              </a:cxnLst>
              <a:rect l="0" t="0" r="r" b="b"/>
              <a:pathLst>
                <a:path w="27" h="20">
                  <a:moveTo>
                    <a:pt x="13" y="20"/>
                  </a:moveTo>
                  <a:cubicBezTo>
                    <a:pt x="21" y="20"/>
                    <a:pt x="27" y="14"/>
                    <a:pt x="27" y="6"/>
                  </a:cubicBezTo>
                  <a:cubicBezTo>
                    <a:pt x="27" y="4"/>
                    <a:pt x="26" y="2"/>
                    <a:pt x="26" y="0"/>
                  </a:cubicBezTo>
                  <a:cubicBezTo>
                    <a:pt x="1" y="0"/>
                    <a:pt x="1" y="0"/>
                    <a:pt x="1" y="0"/>
                  </a:cubicBezTo>
                  <a:cubicBezTo>
                    <a:pt x="1" y="2"/>
                    <a:pt x="0" y="4"/>
                    <a:pt x="0" y="6"/>
                  </a:cubicBezTo>
                  <a:cubicBezTo>
                    <a:pt x="0" y="14"/>
                    <a:pt x="6" y="20"/>
                    <a:pt x="13" y="2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5" name="Oval 70"/>
            <p:cNvSpPr>
              <a:spLocks noChangeArrowheads="1"/>
            </p:cNvSpPr>
            <p:nvPr/>
          </p:nvSpPr>
          <p:spPr bwMode="auto">
            <a:xfrm>
              <a:off x="5613423" y="66674"/>
              <a:ext cx="42864" cy="42864"/>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6" name="Freeform 71"/>
            <p:cNvSpPr>
              <a:spLocks noEditPoints="1"/>
            </p:cNvSpPr>
            <p:nvPr/>
          </p:nvSpPr>
          <p:spPr bwMode="auto">
            <a:xfrm>
              <a:off x="5397521" y="-482601"/>
              <a:ext cx="49213" cy="96838"/>
            </a:xfrm>
            <a:custGeom>
              <a:avLst/>
              <a:gdLst>
                <a:gd name="T0" fmla="*/ 15 w 15"/>
                <a:gd name="T1" fmla="*/ 30 h 30"/>
                <a:gd name="T2" fmla="*/ 15 w 15"/>
                <a:gd name="T3" fmla="*/ 30 h 30"/>
                <a:gd name="T4" fmla="*/ 15 w 15"/>
                <a:gd name="T5" fmla="*/ 30 h 30"/>
                <a:gd name="T6" fmla="*/ 15 w 15"/>
                <a:gd name="T7" fmla="*/ 30 h 30"/>
                <a:gd name="T8" fmla="*/ 15 w 15"/>
                <a:gd name="T9" fmla="*/ 30 h 30"/>
                <a:gd name="T10" fmla="*/ 15 w 15"/>
                <a:gd name="T11" fmla="*/ 30 h 30"/>
                <a:gd name="T12" fmla="*/ 15 w 15"/>
                <a:gd name="T13" fmla="*/ 30 h 30"/>
                <a:gd name="T14" fmla="*/ 15 w 15"/>
                <a:gd name="T15" fmla="*/ 30 h 30"/>
                <a:gd name="T16" fmla="*/ 15 w 15"/>
                <a:gd name="T17" fmla="*/ 30 h 30"/>
                <a:gd name="T18" fmla="*/ 15 w 15"/>
                <a:gd name="T19" fmla="*/ 30 h 30"/>
                <a:gd name="T20" fmla="*/ 0 w 15"/>
                <a:gd name="T21" fmla="*/ 15 h 30"/>
                <a:gd name="T22" fmla="*/ 0 w 15"/>
                <a:gd name="T23" fmla="*/ 15 h 30"/>
                <a:gd name="T24" fmla="*/ 0 w 15"/>
                <a:gd name="T25" fmla="*/ 15 h 30"/>
                <a:gd name="T26" fmla="*/ 15 w 15"/>
                <a:gd name="T27" fmla="*/ 0 h 30"/>
                <a:gd name="T28" fmla="*/ 0 w 15"/>
                <a:gd name="T29" fmla="*/ 15 h 30"/>
                <a:gd name="T30" fmla="*/ 0 w 15"/>
                <a:gd name="T31" fmla="*/ 15 h 30"/>
                <a:gd name="T32" fmla="*/ 15 w 15"/>
                <a:gd name="T33" fmla="*/ 0 h 30"/>
                <a:gd name="T34" fmla="*/ 15 w 15"/>
                <a:gd name="T35" fmla="*/ 0 h 30"/>
                <a:gd name="T36" fmla="*/ 15 w 15"/>
                <a:gd name="T37" fmla="*/ 0 h 30"/>
                <a:gd name="T38" fmla="*/ 15 w 15"/>
                <a:gd name="T39" fmla="*/ 0 h 30"/>
                <a:gd name="T40" fmla="*/ 15 w 15"/>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30">
                  <a:moveTo>
                    <a:pt x="15" y="30"/>
                  </a:moveTo>
                  <a:cubicBezTo>
                    <a:pt x="15" y="30"/>
                    <a:pt x="15" y="30"/>
                    <a:pt x="15" y="30"/>
                  </a:cubicBezTo>
                  <a:cubicBezTo>
                    <a:pt x="15" y="30"/>
                    <a:pt x="15" y="30"/>
                    <a:pt x="15" y="30"/>
                  </a:cubicBezTo>
                  <a:cubicBezTo>
                    <a:pt x="15" y="30"/>
                    <a:pt x="15" y="30"/>
                    <a:pt x="15" y="30"/>
                  </a:cubicBezTo>
                  <a:moveTo>
                    <a:pt x="15" y="30"/>
                  </a:moveTo>
                  <a:cubicBezTo>
                    <a:pt x="15" y="30"/>
                    <a:pt x="15" y="30"/>
                    <a:pt x="15" y="30"/>
                  </a:cubicBezTo>
                  <a:cubicBezTo>
                    <a:pt x="15" y="30"/>
                    <a:pt x="15" y="30"/>
                    <a:pt x="15" y="30"/>
                  </a:cubicBezTo>
                  <a:moveTo>
                    <a:pt x="15" y="30"/>
                  </a:moveTo>
                  <a:cubicBezTo>
                    <a:pt x="15" y="30"/>
                    <a:pt x="15" y="30"/>
                    <a:pt x="15" y="30"/>
                  </a:cubicBezTo>
                  <a:cubicBezTo>
                    <a:pt x="15" y="30"/>
                    <a:pt x="15" y="30"/>
                    <a:pt x="15" y="30"/>
                  </a:cubicBezTo>
                  <a:moveTo>
                    <a:pt x="0" y="15"/>
                  </a:moveTo>
                  <a:cubicBezTo>
                    <a:pt x="0" y="15"/>
                    <a:pt x="0" y="15"/>
                    <a:pt x="0" y="15"/>
                  </a:cubicBezTo>
                  <a:cubicBezTo>
                    <a:pt x="0" y="15"/>
                    <a:pt x="0" y="15"/>
                    <a:pt x="0" y="15"/>
                  </a:cubicBezTo>
                  <a:moveTo>
                    <a:pt x="15" y="0"/>
                  </a:moveTo>
                  <a:cubicBezTo>
                    <a:pt x="7" y="0"/>
                    <a:pt x="0" y="7"/>
                    <a:pt x="0" y="15"/>
                  </a:cubicBezTo>
                  <a:cubicBezTo>
                    <a:pt x="0" y="15"/>
                    <a:pt x="0" y="15"/>
                    <a:pt x="0" y="15"/>
                  </a:cubicBezTo>
                  <a:cubicBezTo>
                    <a:pt x="0" y="7"/>
                    <a:pt x="7" y="0"/>
                    <a:pt x="15" y="0"/>
                  </a:cubicBezTo>
                  <a:moveTo>
                    <a:pt x="15" y="0"/>
                  </a:moveTo>
                  <a:cubicBezTo>
                    <a:pt x="15" y="0"/>
                    <a:pt x="15" y="0"/>
                    <a:pt x="15" y="0"/>
                  </a:cubicBezTo>
                  <a:cubicBezTo>
                    <a:pt x="15" y="0"/>
                    <a:pt x="15" y="0"/>
                    <a:pt x="15" y="0"/>
                  </a:cubicBezTo>
                  <a:cubicBezTo>
                    <a:pt x="15" y="0"/>
                    <a:pt x="15" y="0"/>
                    <a:pt x="15" y="0"/>
                  </a:cubicBezTo>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7" name="Freeform 72"/>
            <p:cNvSpPr>
              <a:spLocks/>
            </p:cNvSpPr>
            <p:nvPr/>
          </p:nvSpPr>
          <p:spPr bwMode="auto">
            <a:xfrm>
              <a:off x="5230833" y="-161926"/>
              <a:ext cx="179388" cy="314325"/>
            </a:xfrm>
            <a:custGeom>
              <a:avLst/>
              <a:gdLst>
                <a:gd name="T0" fmla="*/ 55 w 55"/>
                <a:gd name="T1" fmla="*/ 0 h 96"/>
                <a:gd name="T2" fmla="*/ 55 w 55"/>
                <a:gd name="T3" fmla="*/ 0 h 96"/>
                <a:gd name="T4" fmla="*/ 0 w 55"/>
                <a:gd name="T5" fmla="*/ 96 h 96"/>
                <a:gd name="T6" fmla="*/ 0 w 55"/>
                <a:gd name="T7" fmla="*/ 96 h 96"/>
                <a:gd name="T8" fmla="*/ 0 w 55"/>
                <a:gd name="T9" fmla="*/ 96 h 96"/>
                <a:gd name="T10" fmla="*/ 55 w 55"/>
                <a:gd name="T11" fmla="*/ 0 h 96"/>
              </a:gdLst>
              <a:ahLst/>
              <a:cxnLst>
                <a:cxn ang="0">
                  <a:pos x="T0" y="T1"/>
                </a:cxn>
                <a:cxn ang="0">
                  <a:pos x="T2" y="T3"/>
                </a:cxn>
                <a:cxn ang="0">
                  <a:pos x="T4" y="T5"/>
                </a:cxn>
                <a:cxn ang="0">
                  <a:pos x="T6" y="T7"/>
                </a:cxn>
                <a:cxn ang="0">
                  <a:pos x="T8" y="T9"/>
                </a:cxn>
                <a:cxn ang="0">
                  <a:pos x="T10" y="T11"/>
                </a:cxn>
              </a:cxnLst>
              <a:rect l="0" t="0" r="r" b="b"/>
              <a:pathLst>
                <a:path w="55" h="96">
                  <a:moveTo>
                    <a:pt x="55" y="0"/>
                  </a:moveTo>
                  <a:cubicBezTo>
                    <a:pt x="55" y="0"/>
                    <a:pt x="55" y="0"/>
                    <a:pt x="55" y="0"/>
                  </a:cubicBezTo>
                  <a:cubicBezTo>
                    <a:pt x="0" y="96"/>
                    <a:pt x="0" y="96"/>
                    <a:pt x="0" y="96"/>
                  </a:cubicBezTo>
                  <a:cubicBezTo>
                    <a:pt x="0" y="96"/>
                    <a:pt x="0" y="96"/>
                    <a:pt x="0" y="96"/>
                  </a:cubicBezTo>
                  <a:cubicBezTo>
                    <a:pt x="0" y="96"/>
                    <a:pt x="0" y="96"/>
                    <a:pt x="0" y="96"/>
                  </a:cubicBezTo>
                  <a:cubicBezTo>
                    <a:pt x="55" y="0"/>
                    <a:pt x="55" y="0"/>
                    <a:pt x="5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8" name="Freeform 73"/>
            <p:cNvSpPr>
              <a:spLocks/>
            </p:cNvSpPr>
            <p:nvPr/>
          </p:nvSpPr>
          <p:spPr bwMode="auto">
            <a:xfrm>
              <a:off x="5410221" y="-231775"/>
              <a:ext cx="39689" cy="69850"/>
            </a:xfrm>
            <a:custGeom>
              <a:avLst/>
              <a:gdLst>
                <a:gd name="T0" fmla="*/ 25 w 25"/>
                <a:gd name="T1" fmla="*/ 0 h 44"/>
                <a:gd name="T2" fmla="*/ 0 w 25"/>
                <a:gd name="T3" fmla="*/ 44 h 44"/>
                <a:gd name="T4" fmla="*/ 0 w 25"/>
                <a:gd name="T5" fmla="*/ 44 h 44"/>
                <a:gd name="T6" fmla="*/ 25 w 25"/>
                <a:gd name="T7" fmla="*/ 0 h 44"/>
                <a:gd name="T8" fmla="*/ 25 w 25"/>
                <a:gd name="T9" fmla="*/ 0 h 44"/>
              </a:gdLst>
              <a:ahLst/>
              <a:cxnLst>
                <a:cxn ang="0">
                  <a:pos x="T0" y="T1"/>
                </a:cxn>
                <a:cxn ang="0">
                  <a:pos x="T2" y="T3"/>
                </a:cxn>
                <a:cxn ang="0">
                  <a:pos x="T4" y="T5"/>
                </a:cxn>
                <a:cxn ang="0">
                  <a:pos x="T6" y="T7"/>
                </a:cxn>
                <a:cxn ang="0">
                  <a:pos x="T8" y="T9"/>
                </a:cxn>
              </a:cxnLst>
              <a:rect l="0" t="0" r="r" b="b"/>
              <a:pathLst>
                <a:path w="25" h="44">
                  <a:moveTo>
                    <a:pt x="25" y="0"/>
                  </a:moveTo>
                  <a:lnTo>
                    <a:pt x="0" y="44"/>
                  </a:lnTo>
                  <a:lnTo>
                    <a:pt x="0" y="44"/>
                  </a:lnTo>
                  <a:lnTo>
                    <a:pt x="25" y="0"/>
                  </a:lnTo>
                  <a:lnTo>
                    <a:pt x="25"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9" name="Freeform 74"/>
            <p:cNvSpPr>
              <a:spLocks/>
            </p:cNvSpPr>
            <p:nvPr/>
          </p:nvSpPr>
          <p:spPr bwMode="auto">
            <a:xfrm>
              <a:off x="5410221" y="-231775"/>
              <a:ext cx="39689" cy="69850"/>
            </a:xfrm>
            <a:custGeom>
              <a:avLst/>
              <a:gdLst>
                <a:gd name="T0" fmla="*/ 25 w 25"/>
                <a:gd name="T1" fmla="*/ 0 h 44"/>
                <a:gd name="T2" fmla="*/ 0 w 25"/>
                <a:gd name="T3" fmla="*/ 44 h 44"/>
                <a:gd name="T4" fmla="*/ 0 w 25"/>
                <a:gd name="T5" fmla="*/ 44 h 44"/>
                <a:gd name="T6" fmla="*/ 25 w 25"/>
                <a:gd name="T7" fmla="*/ 0 h 44"/>
                <a:gd name="T8" fmla="*/ 25 w 25"/>
                <a:gd name="T9" fmla="*/ 0 h 44"/>
              </a:gdLst>
              <a:ahLst/>
              <a:cxnLst>
                <a:cxn ang="0">
                  <a:pos x="T0" y="T1"/>
                </a:cxn>
                <a:cxn ang="0">
                  <a:pos x="T2" y="T3"/>
                </a:cxn>
                <a:cxn ang="0">
                  <a:pos x="T4" y="T5"/>
                </a:cxn>
                <a:cxn ang="0">
                  <a:pos x="T6" y="T7"/>
                </a:cxn>
                <a:cxn ang="0">
                  <a:pos x="T8" y="T9"/>
                </a:cxn>
              </a:cxnLst>
              <a:rect l="0" t="0" r="r" b="b"/>
              <a:pathLst>
                <a:path w="25" h="44">
                  <a:moveTo>
                    <a:pt x="25" y="0"/>
                  </a:moveTo>
                  <a:lnTo>
                    <a:pt x="0" y="44"/>
                  </a:lnTo>
                  <a:lnTo>
                    <a:pt x="0" y="44"/>
                  </a:lnTo>
                  <a:lnTo>
                    <a:pt x="25" y="0"/>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0" name="Freeform 75"/>
            <p:cNvSpPr>
              <a:spLocks/>
            </p:cNvSpPr>
            <p:nvPr/>
          </p:nvSpPr>
          <p:spPr bwMode="auto">
            <a:xfrm>
              <a:off x="5230833" y="217486"/>
              <a:ext cx="31750" cy="12701"/>
            </a:xfrm>
            <a:custGeom>
              <a:avLst/>
              <a:gdLst>
                <a:gd name="T0" fmla="*/ 0 w 10"/>
                <a:gd name="T1" fmla="*/ 0 h 4"/>
                <a:gd name="T2" fmla="*/ 10 w 10"/>
                <a:gd name="T3" fmla="*/ 4 h 4"/>
                <a:gd name="T4" fmla="*/ 0 w 10"/>
                <a:gd name="T5" fmla="*/ 0 h 4"/>
              </a:gdLst>
              <a:ahLst/>
              <a:cxnLst>
                <a:cxn ang="0">
                  <a:pos x="T0" y="T1"/>
                </a:cxn>
                <a:cxn ang="0">
                  <a:pos x="T2" y="T3"/>
                </a:cxn>
                <a:cxn ang="0">
                  <a:pos x="T4" y="T5"/>
                </a:cxn>
              </a:cxnLst>
              <a:rect l="0" t="0" r="r" b="b"/>
              <a:pathLst>
                <a:path w="10" h="4">
                  <a:moveTo>
                    <a:pt x="0" y="0"/>
                  </a:moveTo>
                  <a:cubicBezTo>
                    <a:pt x="2" y="2"/>
                    <a:pt x="6" y="3"/>
                    <a:pt x="10" y="4"/>
                  </a:cubicBezTo>
                  <a:cubicBezTo>
                    <a:pt x="6" y="3"/>
                    <a:pt x="2" y="2"/>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1" name="Freeform 76"/>
            <p:cNvSpPr>
              <a:spLocks/>
            </p:cNvSpPr>
            <p:nvPr/>
          </p:nvSpPr>
          <p:spPr bwMode="auto">
            <a:xfrm>
              <a:off x="5213373" y="-482601"/>
              <a:ext cx="338139" cy="712788"/>
            </a:xfrm>
            <a:custGeom>
              <a:avLst/>
              <a:gdLst>
                <a:gd name="T0" fmla="*/ 103 w 103"/>
                <a:gd name="T1" fmla="*/ 0 h 218"/>
                <a:gd name="T2" fmla="*/ 71 w 103"/>
                <a:gd name="T3" fmla="*/ 0 h 218"/>
                <a:gd name="T4" fmla="*/ 71 w 103"/>
                <a:gd name="T5" fmla="*/ 0 h 218"/>
                <a:gd name="T6" fmla="*/ 71 w 103"/>
                <a:gd name="T7" fmla="*/ 0 h 218"/>
                <a:gd name="T8" fmla="*/ 71 w 103"/>
                <a:gd name="T9" fmla="*/ 0 h 218"/>
                <a:gd name="T10" fmla="*/ 71 w 103"/>
                <a:gd name="T11" fmla="*/ 0 h 218"/>
                <a:gd name="T12" fmla="*/ 56 w 103"/>
                <a:gd name="T13" fmla="*/ 15 h 218"/>
                <a:gd name="T14" fmla="*/ 56 w 103"/>
                <a:gd name="T15" fmla="*/ 15 h 218"/>
                <a:gd name="T16" fmla="*/ 56 w 103"/>
                <a:gd name="T17" fmla="*/ 15 h 218"/>
                <a:gd name="T18" fmla="*/ 56 w 103"/>
                <a:gd name="T19" fmla="*/ 15 h 218"/>
                <a:gd name="T20" fmla="*/ 56 w 103"/>
                <a:gd name="T21" fmla="*/ 15 h 218"/>
                <a:gd name="T22" fmla="*/ 71 w 103"/>
                <a:gd name="T23" fmla="*/ 30 h 218"/>
                <a:gd name="T24" fmla="*/ 71 w 103"/>
                <a:gd name="T25" fmla="*/ 30 h 218"/>
                <a:gd name="T26" fmla="*/ 71 w 103"/>
                <a:gd name="T27" fmla="*/ 30 h 218"/>
                <a:gd name="T28" fmla="*/ 71 w 103"/>
                <a:gd name="T29" fmla="*/ 30 h 218"/>
                <a:gd name="T30" fmla="*/ 71 w 103"/>
                <a:gd name="T31" fmla="*/ 30 h 218"/>
                <a:gd name="T32" fmla="*/ 71 w 103"/>
                <a:gd name="T33" fmla="*/ 30 h 218"/>
                <a:gd name="T34" fmla="*/ 71 w 103"/>
                <a:gd name="T35" fmla="*/ 30 h 218"/>
                <a:gd name="T36" fmla="*/ 72 w 103"/>
                <a:gd name="T37" fmla="*/ 30 h 218"/>
                <a:gd name="T38" fmla="*/ 72 w 103"/>
                <a:gd name="T39" fmla="*/ 77 h 218"/>
                <a:gd name="T40" fmla="*/ 72 w 103"/>
                <a:gd name="T41" fmla="*/ 77 h 218"/>
                <a:gd name="T42" fmla="*/ 60 w 103"/>
                <a:gd name="T43" fmla="*/ 98 h 218"/>
                <a:gd name="T44" fmla="*/ 5 w 103"/>
                <a:gd name="T45" fmla="*/ 194 h 218"/>
                <a:gd name="T46" fmla="*/ 5 w 103"/>
                <a:gd name="T47" fmla="*/ 194 h 218"/>
                <a:gd name="T48" fmla="*/ 5 w 103"/>
                <a:gd name="T49" fmla="*/ 214 h 218"/>
                <a:gd name="T50" fmla="*/ 15 w 103"/>
                <a:gd name="T51" fmla="*/ 218 h 218"/>
                <a:gd name="T52" fmla="*/ 18 w 103"/>
                <a:gd name="T53" fmla="*/ 218 h 218"/>
                <a:gd name="T54" fmla="*/ 18 w 103"/>
                <a:gd name="T55" fmla="*/ 218 h 218"/>
                <a:gd name="T56" fmla="*/ 67 w 103"/>
                <a:gd name="T57" fmla="*/ 218 h 218"/>
                <a:gd name="T58" fmla="*/ 74 w 103"/>
                <a:gd name="T59" fmla="*/ 192 h 218"/>
                <a:gd name="T60" fmla="*/ 33 w 103"/>
                <a:gd name="T61" fmla="*/ 192 h 218"/>
                <a:gd name="T62" fmla="*/ 60 w 103"/>
                <a:gd name="T63" fmla="*/ 144 h 218"/>
                <a:gd name="T64" fmla="*/ 86 w 103"/>
                <a:gd name="T65" fmla="*/ 144 h 218"/>
                <a:gd name="T66" fmla="*/ 103 w 103"/>
                <a:gd name="T67" fmla="*/ 77 h 218"/>
                <a:gd name="T68" fmla="*/ 103 w 103"/>
                <a:gd name="T69"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218">
                  <a:moveTo>
                    <a:pt x="103" y="0"/>
                  </a:moveTo>
                  <a:cubicBezTo>
                    <a:pt x="71" y="0"/>
                    <a:pt x="71" y="0"/>
                    <a:pt x="71" y="0"/>
                  </a:cubicBezTo>
                  <a:cubicBezTo>
                    <a:pt x="71" y="0"/>
                    <a:pt x="71" y="0"/>
                    <a:pt x="71" y="0"/>
                  </a:cubicBezTo>
                  <a:cubicBezTo>
                    <a:pt x="71" y="0"/>
                    <a:pt x="71" y="0"/>
                    <a:pt x="71" y="0"/>
                  </a:cubicBezTo>
                  <a:cubicBezTo>
                    <a:pt x="71" y="0"/>
                    <a:pt x="71" y="0"/>
                    <a:pt x="71" y="0"/>
                  </a:cubicBezTo>
                  <a:cubicBezTo>
                    <a:pt x="71" y="0"/>
                    <a:pt x="71" y="0"/>
                    <a:pt x="71" y="0"/>
                  </a:cubicBezTo>
                  <a:cubicBezTo>
                    <a:pt x="63" y="0"/>
                    <a:pt x="56" y="7"/>
                    <a:pt x="56" y="15"/>
                  </a:cubicBezTo>
                  <a:cubicBezTo>
                    <a:pt x="56" y="15"/>
                    <a:pt x="56" y="15"/>
                    <a:pt x="56" y="15"/>
                  </a:cubicBezTo>
                  <a:cubicBezTo>
                    <a:pt x="56" y="15"/>
                    <a:pt x="56" y="15"/>
                    <a:pt x="56" y="15"/>
                  </a:cubicBezTo>
                  <a:cubicBezTo>
                    <a:pt x="56" y="15"/>
                    <a:pt x="56" y="15"/>
                    <a:pt x="56" y="15"/>
                  </a:cubicBezTo>
                  <a:cubicBezTo>
                    <a:pt x="56" y="15"/>
                    <a:pt x="56" y="15"/>
                    <a:pt x="56" y="15"/>
                  </a:cubicBezTo>
                  <a:cubicBezTo>
                    <a:pt x="56" y="23"/>
                    <a:pt x="63" y="30"/>
                    <a:pt x="71" y="30"/>
                  </a:cubicBezTo>
                  <a:cubicBezTo>
                    <a:pt x="71" y="30"/>
                    <a:pt x="71" y="30"/>
                    <a:pt x="71" y="30"/>
                  </a:cubicBezTo>
                  <a:cubicBezTo>
                    <a:pt x="71" y="30"/>
                    <a:pt x="71" y="30"/>
                    <a:pt x="71" y="30"/>
                  </a:cubicBezTo>
                  <a:cubicBezTo>
                    <a:pt x="71" y="30"/>
                    <a:pt x="71" y="30"/>
                    <a:pt x="71" y="30"/>
                  </a:cubicBezTo>
                  <a:cubicBezTo>
                    <a:pt x="71" y="30"/>
                    <a:pt x="71" y="30"/>
                    <a:pt x="71" y="30"/>
                  </a:cubicBezTo>
                  <a:cubicBezTo>
                    <a:pt x="71" y="30"/>
                    <a:pt x="71" y="30"/>
                    <a:pt x="71" y="30"/>
                  </a:cubicBezTo>
                  <a:cubicBezTo>
                    <a:pt x="71" y="30"/>
                    <a:pt x="71" y="30"/>
                    <a:pt x="71" y="30"/>
                  </a:cubicBezTo>
                  <a:cubicBezTo>
                    <a:pt x="72" y="30"/>
                    <a:pt x="72" y="30"/>
                    <a:pt x="72" y="30"/>
                  </a:cubicBezTo>
                  <a:cubicBezTo>
                    <a:pt x="72" y="77"/>
                    <a:pt x="72" y="77"/>
                    <a:pt x="72" y="77"/>
                  </a:cubicBezTo>
                  <a:cubicBezTo>
                    <a:pt x="72" y="77"/>
                    <a:pt x="72" y="77"/>
                    <a:pt x="72" y="77"/>
                  </a:cubicBezTo>
                  <a:cubicBezTo>
                    <a:pt x="60" y="98"/>
                    <a:pt x="60" y="98"/>
                    <a:pt x="60" y="98"/>
                  </a:cubicBezTo>
                  <a:cubicBezTo>
                    <a:pt x="5" y="194"/>
                    <a:pt x="5" y="194"/>
                    <a:pt x="5" y="194"/>
                  </a:cubicBezTo>
                  <a:cubicBezTo>
                    <a:pt x="5" y="194"/>
                    <a:pt x="5" y="194"/>
                    <a:pt x="5" y="194"/>
                  </a:cubicBezTo>
                  <a:cubicBezTo>
                    <a:pt x="0" y="202"/>
                    <a:pt x="1" y="209"/>
                    <a:pt x="5" y="214"/>
                  </a:cubicBezTo>
                  <a:cubicBezTo>
                    <a:pt x="7" y="216"/>
                    <a:pt x="11" y="217"/>
                    <a:pt x="15" y="218"/>
                  </a:cubicBezTo>
                  <a:cubicBezTo>
                    <a:pt x="16" y="218"/>
                    <a:pt x="17" y="218"/>
                    <a:pt x="18" y="218"/>
                  </a:cubicBezTo>
                  <a:cubicBezTo>
                    <a:pt x="18" y="218"/>
                    <a:pt x="18" y="218"/>
                    <a:pt x="18" y="218"/>
                  </a:cubicBezTo>
                  <a:cubicBezTo>
                    <a:pt x="67" y="218"/>
                    <a:pt x="67" y="218"/>
                    <a:pt x="67" y="218"/>
                  </a:cubicBezTo>
                  <a:cubicBezTo>
                    <a:pt x="74" y="192"/>
                    <a:pt x="74" y="192"/>
                    <a:pt x="74" y="192"/>
                  </a:cubicBezTo>
                  <a:cubicBezTo>
                    <a:pt x="33" y="192"/>
                    <a:pt x="33" y="192"/>
                    <a:pt x="33" y="192"/>
                  </a:cubicBezTo>
                  <a:cubicBezTo>
                    <a:pt x="60" y="144"/>
                    <a:pt x="60" y="144"/>
                    <a:pt x="60" y="144"/>
                  </a:cubicBezTo>
                  <a:cubicBezTo>
                    <a:pt x="86" y="144"/>
                    <a:pt x="86" y="144"/>
                    <a:pt x="86" y="144"/>
                  </a:cubicBezTo>
                  <a:cubicBezTo>
                    <a:pt x="103" y="77"/>
                    <a:pt x="103" y="77"/>
                    <a:pt x="103" y="77"/>
                  </a:cubicBezTo>
                  <a:cubicBezTo>
                    <a:pt x="103" y="0"/>
                    <a:pt x="103" y="0"/>
                    <a:pt x="103" y="0"/>
                  </a:cubicBezTo>
                </a:path>
              </a:pathLst>
            </a:custGeom>
            <a:solidFill>
              <a:srgbClr val="83C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2" name="Freeform 77"/>
            <p:cNvSpPr>
              <a:spLocks/>
            </p:cNvSpPr>
            <p:nvPr/>
          </p:nvSpPr>
          <p:spPr bwMode="auto">
            <a:xfrm>
              <a:off x="5321312" y="-12700"/>
              <a:ext cx="174626" cy="157163"/>
            </a:xfrm>
            <a:custGeom>
              <a:avLst/>
              <a:gdLst>
                <a:gd name="T0" fmla="*/ 110 w 110"/>
                <a:gd name="T1" fmla="*/ 0 h 99"/>
                <a:gd name="T2" fmla="*/ 56 w 110"/>
                <a:gd name="T3" fmla="*/ 0 h 99"/>
                <a:gd name="T4" fmla="*/ 0 w 110"/>
                <a:gd name="T5" fmla="*/ 99 h 99"/>
                <a:gd name="T6" fmla="*/ 85 w 110"/>
                <a:gd name="T7" fmla="*/ 99 h 99"/>
                <a:gd name="T8" fmla="*/ 110 w 110"/>
                <a:gd name="T9" fmla="*/ 0 h 99"/>
              </a:gdLst>
              <a:ahLst/>
              <a:cxnLst>
                <a:cxn ang="0">
                  <a:pos x="T0" y="T1"/>
                </a:cxn>
                <a:cxn ang="0">
                  <a:pos x="T2" y="T3"/>
                </a:cxn>
                <a:cxn ang="0">
                  <a:pos x="T4" y="T5"/>
                </a:cxn>
                <a:cxn ang="0">
                  <a:pos x="T6" y="T7"/>
                </a:cxn>
                <a:cxn ang="0">
                  <a:pos x="T8" y="T9"/>
                </a:cxn>
              </a:cxnLst>
              <a:rect l="0" t="0" r="r" b="b"/>
              <a:pathLst>
                <a:path w="110" h="99">
                  <a:moveTo>
                    <a:pt x="110" y="0"/>
                  </a:moveTo>
                  <a:lnTo>
                    <a:pt x="56" y="0"/>
                  </a:lnTo>
                  <a:lnTo>
                    <a:pt x="0" y="99"/>
                  </a:lnTo>
                  <a:lnTo>
                    <a:pt x="85" y="99"/>
                  </a:lnTo>
                  <a:lnTo>
                    <a:pt x="110" y="0"/>
                  </a:lnTo>
                  <a:close/>
                </a:path>
              </a:pathLst>
            </a:custGeom>
            <a:solidFill>
              <a:srgbClr val="A07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3" name="Freeform 78"/>
            <p:cNvSpPr>
              <a:spLocks/>
            </p:cNvSpPr>
            <p:nvPr/>
          </p:nvSpPr>
          <p:spPr bwMode="auto">
            <a:xfrm>
              <a:off x="5321301" y="-12700"/>
              <a:ext cx="174626" cy="157163"/>
            </a:xfrm>
            <a:custGeom>
              <a:avLst/>
              <a:gdLst>
                <a:gd name="T0" fmla="*/ 110 w 110"/>
                <a:gd name="T1" fmla="*/ 0 h 99"/>
                <a:gd name="T2" fmla="*/ 56 w 110"/>
                <a:gd name="T3" fmla="*/ 0 h 99"/>
                <a:gd name="T4" fmla="*/ 0 w 110"/>
                <a:gd name="T5" fmla="*/ 99 h 99"/>
                <a:gd name="T6" fmla="*/ 85 w 110"/>
                <a:gd name="T7" fmla="*/ 99 h 99"/>
                <a:gd name="T8" fmla="*/ 110 w 110"/>
                <a:gd name="T9" fmla="*/ 0 h 99"/>
              </a:gdLst>
              <a:ahLst/>
              <a:cxnLst>
                <a:cxn ang="0">
                  <a:pos x="T0" y="T1"/>
                </a:cxn>
                <a:cxn ang="0">
                  <a:pos x="T2" y="T3"/>
                </a:cxn>
                <a:cxn ang="0">
                  <a:pos x="T4" y="T5"/>
                </a:cxn>
                <a:cxn ang="0">
                  <a:pos x="T6" y="T7"/>
                </a:cxn>
                <a:cxn ang="0">
                  <a:pos x="T8" y="T9"/>
                </a:cxn>
              </a:cxnLst>
              <a:rect l="0" t="0" r="r" b="b"/>
              <a:pathLst>
                <a:path w="110" h="99">
                  <a:moveTo>
                    <a:pt x="110" y="0"/>
                  </a:moveTo>
                  <a:lnTo>
                    <a:pt x="56" y="0"/>
                  </a:lnTo>
                  <a:lnTo>
                    <a:pt x="0" y="99"/>
                  </a:lnTo>
                  <a:lnTo>
                    <a:pt x="85" y="99"/>
                  </a:lnTo>
                  <a:lnTo>
                    <a:pt x="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nvGrpSpPr>
          <p:cNvPr id="74" name="Group 73"/>
          <p:cNvGrpSpPr>
            <a:grpSpLocks noChangeAspect="1"/>
          </p:cNvGrpSpPr>
          <p:nvPr/>
        </p:nvGrpSpPr>
        <p:grpSpPr>
          <a:xfrm>
            <a:off x="7067092" y="1180703"/>
            <a:ext cx="684944" cy="792715"/>
            <a:chOff x="6222985" y="-836613"/>
            <a:chExt cx="908052" cy="1050926"/>
          </a:xfrm>
        </p:grpSpPr>
        <p:sp>
          <p:nvSpPr>
            <p:cNvPr id="75" name="Freeform 93"/>
            <p:cNvSpPr>
              <a:spLocks/>
            </p:cNvSpPr>
            <p:nvPr/>
          </p:nvSpPr>
          <p:spPr bwMode="auto">
            <a:xfrm>
              <a:off x="6222988" y="-574673"/>
              <a:ext cx="908048" cy="788986"/>
            </a:xfrm>
            <a:custGeom>
              <a:avLst/>
              <a:gdLst>
                <a:gd name="T0" fmla="*/ 572 w 572"/>
                <a:gd name="T1" fmla="*/ 429 h 497"/>
                <a:gd name="T2" fmla="*/ 572 w 572"/>
                <a:gd name="T3" fmla="*/ 429 h 497"/>
                <a:gd name="T4" fmla="*/ 558 w 572"/>
                <a:gd name="T5" fmla="*/ 0 h 497"/>
                <a:gd name="T6" fmla="*/ 525 w 572"/>
                <a:gd name="T7" fmla="*/ 0 h 497"/>
                <a:gd name="T8" fmla="*/ 485 w 572"/>
                <a:gd name="T9" fmla="*/ 0 h 497"/>
                <a:gd name="T10" fmla="*/ 14 w 572"/>
                <a:gd name="T11" fmla="*/ 0 h 497"/>
                <a:gd name="T12" fmla="*/ 0 w 572"/>
                <a:gd name="T13" fmla="*/ 458 h 497"/>
                <a:gd name="T14" fmla="*/ 485 w 572"/>
                <a:gd name="T15" fmla="*/ 497 h 497"/>
                <a:gd name="T16" fmla="*/ 525 w 572"/>
                <a:gd name="T17" fmla="*/ 466 h 497"/>
                <a:gd name="T18" fmla="*/ 572 w 572"/>
                <a:gd name="T19" fmla="*/ 429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497">
                  <a:moveTo>
                    <a:pt x="572" y="429"/>
                  </a:moveTo>
                  <a:lnTo>
                    <a:pt x="572" y="429"/>
                  </a:lnTo>
                  <a:lnTo>
                    <a:pt x="558" y="0"/>
                  </a:lnTo>
                  <a:lnTo>
                    <a:pt x="525" y="0"/>
                  </a:lnTo>
                  <a:lnTo>
                    <a:pt x="485" y="0"/>
                  </a:lnTo>
                  <a:lnTo>
                    <a:pt x="14" y="0"/>
                  </a:lnTo>
                  <a:lnTo>
                    <a:pt x="0" y="458"/>
                  </a:lnTo>
                  <a:lnTo>
                    <a:pt x="485" y="497"/>
                  </a:lnTo>
                  <a:lnTo>
                    <a:pt x="525" y="466"/>
                  </a:lnTo>
                  <a:lnTo>
                    <a:pt x="572" y="429"/>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6" name="Freeform 94"/>
            <p:cNvSpPr>
              <a:spLocks/>
            </p:cNvSpPr>
            <p:nvPr/>
          </p:nvSpPr>
          <p:spPr bwMode="auto">
            <a:xfrm>
              <a:off x="6222985" y="-574673"/>
              <a:ext cx="908048" cy="788986"/>
            </a:xfrm>
            <a:custGeom>
              <a:avLst/>
              <a:gdLst>
                <a:gd name="T0" fmla="*/ 572 w 572"/>
                <a:gd name="T1" fmla="*/ 429 h 497"/>
                <a:gd name="T2" fmla="*/ 572 w 572"/>
                <a:gd name="T3" fmla="*/ 429 h 497"/>
                <a:gd name="T4" fmla="*/ 558 w 572"/>
                <a:gd name="T5" fmla="*/ 0 h 497"/>
                <a:gd name="T6" fmla="*/ 525 w 572"/>
                <a:gd name="T7" fmla="*/ 0 h 497"/>
                <a:gd name="T8" fmla="*/ 485 w 572"/>
                <a:gd name="T9" fmla="*/ 0 h 497"/>
                <a:gd name="T10" fmla="*/ 14 w 572"/>
                <a:gd name="T11" fmla="*/ 0 h 497"/>
                <a:gd name="T12" fmla="*/ 0 w 572"/>
                <a:gd name="T13" fmla="*/ 458 h 497"/>
                <a:gd name="T14" fmla="*/ 485 w 572"/>
                <a:gd name="T15" fmla="*/ 497 h 497"/>
                <a:gd name="T16" fmla="*/ 525 w 572"/>
                <a:gd name="T17" fmla="*/ 466 h 497"/>
                <a:gd name="T18" fmla="*/ 572 w 572"/>
                <a:gd name="T19" fmla="*/ 429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497">
                  <a:moveTo>
                    <a:pt x="572" y="429"/>
                  </a:moveTo>
                  <a:lnTo>
                    <a:pt x="572" y="429"/>
                  </a:lnTo>
                  <a:lnTo>
                    <a:pt x="558" y="0"/>
                  </a:lnTo>
                  <a:lnTo>
                    <a:pt x="525" y="0"/>
                  </a:lnTo>
                  <a:lnTo>
                    <a:pt x="485" y="0"/>
                  </a:lnTo>
                  <a:lnTo>
                    <a:pt x="14" y="0"/>
                  </a:lnTo>
                  <a:lnTo>
                    <a:pt x="0" y="458"/>
                  </a:lnTo>
                  <a:lnTo>
                    <a:pt x="485" y="497"/>
                  </a:lnTo>
                  <a:lnTo>
                    <a:pt x="525" y="466"/>
                  </a:lnTo>
                  <a:lnTo>
                    <a:pt x="572" y="4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7" name="Freeform 95"/>
            <p:cNvSpPr>
              <a:spLocks/>
            </p:cNvSpPr>
            <p:nvPr/>
          </p:nvSpPr>
          <p:spPr bwMode="auto">
            <a:xfrm>
              <a:off x="6992921" y="-574673"/>
              <a:ext cx="63500" cy="788986"/>
            </a:xfrm>
            <a:custGeom>
              <a:avLst/>
              <a:gdLst>
                <a:gd name="T0" fmla="*/ 40 w 40"/>
                <a:gd name="T1" fmla="*/ 0 h 497"/>
                <a:gd name="T2" fmla="*/ 40 w 40"/>
                <a:gd name="T3" fmla="*/ 0 h 497"/>
                <a:gd name="T4" fmla="*/ 0 w 40"/>
                <a:gd name="T5" fmla="*/ 0 h 497"/>
                <a:gd name="T6" fmla="*/ 0 w 40"/>
                <a:gd name="T7" fmla="*/ 497 h 497"/>
                <a:gd name="T8" fmla="*/ 40 w 40"/>
                <a:gd name="T9" fmla="*/ 423 h 497"/>
                <a:gd name="T10" fmla="*/ 40 w 40"/>
                <a:gd name="T11" fmla="*/ 0 h 497"/>
              </a:gdLst>
              <a:ahLst/>
              <a:cxnLst>
                <a:cxn ang="0">
                  <a:pos x="T0" y="T1"/>
                </a:cxn>
                <a:cxn ang="0">
                  <a:pos x="T2" y="T3"/>
                </a:cxn>
                <a:cxn ang="0">
                  <a:pos x="T4" y="T5"/>
                </a:cxn>
                <a:cxn ang="0">
                  <a:pos x="T6" y="T7"/>
                </a:cxn>
                <a:cxn ang="0">
                  <a:pos x="T8" y="T9"/>
                </a:cxn>
                <a:cxn ang="0">
                  <a:pos x="T10" y="T11"/>
                </a:cxn>
              </a:cxnLst>
              <a:rect l="0" t="0" r="r" b="b"/>
              <a:pathLst>
                <a:path w="40" h="497">
                  <a:moveTo>
                    <a:pt x="40" y="0"/>
                  </a:moveTo>
                  <a:lnTo>
                    <a:pt x="40" y="0"/>
                  </a:lnTo>
                  <a:lnTo>
                    <a:pt x="0" y="0"/>
                  </a:lnTo>
                  <a:lnTo>
                    <a:pt x="0" y="497"/>
                  </a:lnTo>
                  <a:lnTo>
                    <a:pt x="40" y="423"/>
                  </a:lnTo>
                  <a:lnTo>
                    <a:pt x="40" y="0"/>
                  </a:lnTo>
                  <a:close/>
                </a:path>
              </a:pathLst>
            </a:custGeom>
            <a:solidFill>
              <a:srgbClr val="75B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8" name="Freeform 96"/>
            <p:cNvSpPr>
              <a:spLocks/>
            </p:cNvSpPr>
            <p:nvPr/>
          </p:nvSpPr>
          <p:spPr bwMode="auto">
            <a:xfrm>
              <a:off x="6992921" y="-574673"/>
              <a:ext cx="63500" cy="788986"/>
            </a:xfrm>
            <a:custGeom>
              <a:avLst/>
              <a:gdLst>
                <a:gd name="T0" fmla="*/ 40 w 40"/>
                <a:gd name="T1" fmla="*/ 0 h 497"/>
                <a:gd name="T2" fmla="*/ 40 w 40"/>
                <a:gd name="T3" fmla="*/ 0 h 497"/>
                <a:gd name="T4" fmla="*/ 0 w 40"/>
                <a:gd name="T5" fmla="*/ 0 h 497"/>
                <a:gd name="T6" fmla="*/ 0 w 40"/>
                <a:gd name="T7" fmla="*/ 497 h 497"/>
                <a:gd name="T8" fmla="*/ 40 w 40"/>
                <a:gd name="T9" fmla="*/ 423 h 497"/>
                <a:gd name="T10" fmla="*/ 40 w 40"/>
                <a:gd name="T11" fmla="*/ 0 h 497"/>
              </a:gdLst>
              <a:ahLst/>
              <a:cxnLst>
                <a:cxn ang="0">
                  <a:pos x="T0" y="T1"/>
                </a:cxn>
                <a:cxn ang="0">
                  <a:pos x="T2" y="T3"/>
                </a:cxn>
                <a:cxn ang="0">
                  <a:pos x="T4" y="T5"/>
                </a:cxn>
                <a:cxn ang="0">
                  <a:pos x="T6" y="T7"/>
                </a:cxn>
                <a:cxn ang="0">
                  <a:pos x="T8" y="T9"/>
                </a:cxn>
                <a:cxn ang="0">
                  <a:pos x="T10" y="T11"/>
                </a:cxn>
              </a:cxnLst>
              <a:rect l="0" t="0" r="r" b="b"/>
              <a:pathLst>
                <a:path w="40" h="497">
                  <a:moveTo>
                    <a:pt x="40" y="0"/>
                  </a:moveTo>
                  <a:lnTo>
                    <a:pt x="40" y="0"/>
                  </a:lnTo>
                  <a:lnTo>
                    <a:pt x="0" y="0"/>
                  </a:lnTo>
                  <a:lnTo>
                    <a:pt x="0" y="497"/>
                  </a:lnTo>
                  <a:lnTo>
                    <a:pt x="40" y="423"/>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9" name="Freeform 97"/>
            <p:cNvSpPr>
              <a:spLocks/>
            </p:cNvSpPr>
            <p:nvPr/>
          </p:nvSpPr>
          <p:spPr bwMode="auto">
            <a:xfrm>
              <a:off x="6992921" y="96839"/>
              <a:ext cx="138113" cy="117474"/>
            </a:xfrm>
            <a:custGeom>
              <a:avLst/>
              <a:gdLst>
                <a:gd name="T0" fmla="*/ 40 w 87"/>
                <a:gd name="T1" fmla="*/ 0 h 74"/>
                <a:gd name="T2" fmla="*/ 40 w 87"/>
                <a:gd name="T3" fmla="*/ 0 h 74"/>
                <a:gd name="T4" fmla="*/ 0 w 87"/>
                <a:gd name="T5" fmla="*/ 74 h 74"/>
                <a:gd name="T6" fmla="*/ 40 w 87"/>
                <a:gd name="T7" fmla="*/ 43 h 74"/>
                <a:gd name="T8" fmla="*/ 87 w 87"/>
                <a:gd name="T9" fmla="*/ 6 h 74"/>
                <a:gd name="T10" fmla="*/ 40 w 87"/>
                <a:gd name="T11" fmla="*/ 0 h 74"/>
              </a:gdLst>
              <a:ahLst/>
              <a:cxnLst>
                <a:cxn ang="0">
                  <a:pos x="T0" y="T1"/>
                </a:cxn>
                <a:cxn ang="0">
                  <a:pos x="T2" y="T3"/>
                </a:cxn>
                <a:cxn ang="0">
                  <a:pos x="T4" y="T5"/>
                </a:cxn>
                <a:cxn ang="0">
                  <a:pos x="T6" y="T7"/>
                </a:cxn>
                <a:cxn ang="0">
                  <a:pos x="T8" y="T9"/>
                </a:cxn>
                <a:cxn ang="0">
                  <a:pos x="T10" y="T11"/>
                </a:cxn>
              </a:cxnLst>
              <a:rect l="0" t="0" r="r" b="b"/>
              <a:pathLst>
                <a:path w="87" h="74">
                  <a:moveTo>
                    <a:pt x="40" y="0"/>
                  </a:moveTo>
                  <a:lnTo>
                    <a:pt x="40" y="0"/>
                  </a:lnTo>
                  <a:lnTo>
                    <a:pt x="0" y="74"/>
                  </a:lnTo>
                  <a:lnTo>
                    <a:pt x="40" y="43"/>
                  </a:lnTo>
                  <a:lnTo>
                    <a:pt x="87" y="6"/>
                  </a:lnTo>
                  <a:lnTo>
                    <a:pt x="40" y="0"/>
                  </a:lnTo>
                  <a:close/>
                </a:path>
              </a:pathLst>
            </a:custGeom>
            <a:solidFill>
              <a:srgbClr val="3480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0" name="Freeform 98"/>
            <p:cNvSpPr>
              <a:spLocks/>
            </p:cNvSpPr>
            <p:nvPr/>
          </p:nvSpPr>
          <p:spPr bwMode="auto">
            <a:xfrm>
              <a:off x="6992924" y="96839"/>
              <a:ext cx="138113" cy="117474"/>
            </a:xfrm>
            <a:custGeom>
              <a:avLst/>
              <a:gdLst>
                <a:gd name="T0" fmla="*/ 40 w 87"/>
                <a:gd name="T1" fmla="*/ 0 h 74"/>
                <a:gd name="T2" fmla="*/ 40 w 87"/>
                <a:gd name="T3" fmla="*/ 0 h 74"/>
                <a:gd name="T4" fmla="*/ 0 w 87"/>
                <a:gd name="T5" fmla="*/ 74 h 74"/>
                <a:gd name="T6" fmla="*/ 40 w 87"/>
                <a:gd name="T7" fmla="*/ 43 h 74"/>
                <a:gd name="T8" fmla="*/ 87 w 87"/>
                <a:gd name="T9" fmla="*/ 6 h 74"/>
                <a:gd name="T10" fmla="*/ 40 w 87"/>
                <a:gd name="T11" fmla="*/ 0 h 74"/>
              </a:gdLst>
              <a:ahLst/>
              <a:cxnLst>
                <a:cxn ang="0">
                  <a:pos x="T0" y="T1"/>
                </a:cxn>
                <a:cxn ang="0">
                  <a:pos x="T2" y="T3"/>
                </a:cxn>
                <a:cxn ang="0">
                  <a:pos x="T4" y="T5"/>
                </a:cxn>
                <a:cxn ang="0">
                  <a:pos x="T6" y="T7"/>
                </a:cxn>
                <a:cxn ang="0">
                  <a:pos x="T8" y="T9"/>
                </a:cxn>
                <a:cxn ang="0">
                  <a:pos x="T10" y="T11"/>
                </a:cxn>
              </a:cxnLst>
              <a:rect l="0" t="0" r="r" b="b"/>
              <a:pathLst>
                <a:path w="87" h="74">
                  <a:moveTo>
                    <a:pt x="40" y="0"/>
                  </a:moveTo>
                  <a:lnTo>
                    <a:pt x="40" y="0"/>
                  </a:lnTo>
                  <a:lnTo>
                    <a:pt x="0" y="74"/>
                  </a:lnTo>
                  <a:lnTo>
                    <a:pt x="40" y="43"/>
                  </a:lnTo>
                  <a:lnTo>
                    <a:pt x="87" y="6"/>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1" name="Freeform 99"/>
            <p:cNvSpPr>
              <a:spLocks/>
            </p:cNvSpPr>
            <p:nvPr/>
          </p:nvSpPr>
          <p:spPr bwMode="auto">
            <a:xfrm>
              <a:off x="6346810" y="-374649"/>
              <a:ext cx="506412" cy="317499"/>
            </a:xfrm>
            <a:custGeom>
              <a:avLst/>
              <a:gdLst>
                <a:gd name="T0" fmla="*/ 154 w 154"/>
                <a:gd name="T1" fmla="*/ 79 h 97"/>
                <a:gd name="T2" fmla="*/ 136 w 154"/>
                <a:gd name="T3" fmla="*/ 61 h 97"/>
                <a:gd name="T4" fmla="*/ 136 w 154"/>
                <a:gd name="T5" fmla="*/ 61 h 97"/>
                <a:gd name="T6" fmla="*/ 134 w 154"/>
                <a:gd name="T7" fmla="*/ 61 h 97"/>
                <a:gd name="T8" fmla="*/ 136 w 154"/>
                <a:gd name="T9" fmla="*/ 48 h 97"/>
                <a:gd name="T10" fmla="*/ 89 w 154"/>
                <a:gd name="T11" fmla="*/ 0 h 97"/>
                <a:gd name="T12" fmla="*/ 43 w 154"/>
                <a:gd name="T13" fmla="*/ 33 h 97"/>
                <a:gd name="T14" fmla="*/ 33 w 154"/>
                <a:gd name="T15" fmla="*/ 31 h 97"/>
                <a:gd name="T16" fmla="*/ 1 w 154"/>
                <a:gd name="T17" fmla="*/ 65 h 97"/>
                <a:gd name="T18" fmla="*/ 33 w 154"/>
                <a:gd name="T19" fmla="*/ 97 h 97"/>
                <a:gd name="T20" fmla="*/ 33 w 154"/>
                <a:gd name="T21" fmla="*/ 97 h 97"/>
                <a:gd name="T22" fmla="*/ 138 w 154"/>
                <a:gd name="T23" fmla="*/ 97 h 97"/>
                <a:gd name="T24" fmla="*/ 138 w 154"/>
                <a:gd name="T25" fmla="*/ 97 h 97"/>
                <a:gd name="T26" fmla="*/ 154 w 154"/>
                <a:gd name="T27" fmla="*/ 7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97">
                  <a:moveTo>
                    <a:pt x="154" y="79"/>
                  </a:moveTo>
                  <a:cubicBezTo>
                    <a:pt x="154" y="69"/>
                    <a:pt x="146" y="61"/>
                    <a:pt x="136" y="61"/>
                  </a:cubicBezTo>
                  <a:cubicBezTo>
                    <a:pt x="136" y="61"/>
                    <a:pt x="136" y="61"/>
                    <a:pt x="136" y="61"/>
                  </a:cubicBezTo>
                  <a:cubicBezTo>
                    <a:pt x="136" y="61"/>
                    <a:pt x="135" y="61"/>
                    <a:pt x="134" y="61"/>
                  </a:cubicBezTo>
                  <a:cubicBezTo>
                    <a:pt x="135" y="57"/>
                    <a:pt x="136" y="53"/>
                    <a:pt x="136" y="48"/>
                  </a:cubicBezTo>
                  <a:cubicBezTo>
                    <a:pt x="136" y="22"/>
                    <a:pt x="115" y="1"/>
                    <a:pt x="89" y="0"/>
                  </a:cubicBezTo>
                  <a:cubicBezTo>
                    <a:pt x="68" y="0"/>
                    <a:pt x="50" y="14"/>
                    <a:pt x="43" y="33"/>
                  </a:cubicBezTo>
                  <a:cubicBezTo>
                    <a:pt x="40" y="32"/>
                    <a:pt x="36" y="31"/>
                    <a:pt x="33" y="31"/>
                  </a:cubicBezTo>
                  <a:cubicBezTo>
                    <a:pt x="15" y="32"/>
                    <a:pt x="0" y="47"/>
                    <a:pt x="1" y="65"/>
                  </a:cubicBezTo>
                  <a:cubicBezTo>
                    <a:pt x="2" y="82"/>
                    <a:pt x="15" y="96"/>
                    <a:pt x="33" y="97"/>
                  </a:cubicBezTo>
                  <a:cubicBezTo>
                    <a:pt x="33" y="97"/>
                    <a:pt x="33" y="97"/>
                    <a:pt x="33" y="97"/>
                  </a:cubicBezTo>
                  <a:cubicBezTo>
                    <a:pt x="138" y="97"/>
                    <a:pt x="138" y="97"/>
                    <a:pt x="138" y="97"/>
                  </a:cubicBezTo>
                  <a:cubicBezTo>
                    <a:pt x="138" y="97"/>
                    <a:pt x="138" y="97"/>
                    <a:pt x="138" y="97"/>
                  </a:cubicBezTo>
                  <a:cubicBezTo>
                    <a:pt x="147" y="96"/>
                    <a:pt x="154" y="88"/>
                    <a:pt x="154" y="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2" name="Freeform 100"/>
            <p:cNvSpPr>
              <a:spLocks/>
            </p:cNvSpPr>
            <p:nvPr/>
          </p:nvSpPr>
          <p:spPr bwMode="auto">
            <a:xfrm>
              <a:off x="6603990" y="-836612"/>
              <a:ext cx="293688" cy="261938"/>
            </a:xfrm>
            <a:custGeom>
              <a:avLst/>
              <a:gdLst>
                <a:gd name="T0" fmla="*/ 15 w 90"/>
                <a:gd name="T1" fmla="*/ 44 h 80"/>
                <a:gd name="T2" fmla="*/ 47 w 90"/>
                <a:gd name="T3" fmla="*/ 16 h 80"/>
                <a:gd name="T4" fmla="*/ 76 w 90"/>
                <a:gd name="T5" fmla="*/ 44 h 80"/>
                <a:gd name="T6" fmla="*/ 76 w 90"/>
                <a:gd name="T7" fmla="*/ 80 h 80"/>
                <a:gd name="T8" fmla="*/ 90 w 90"/>
                <a:gd name="T9" fmla="*/ 80 h 80"/>
                <a:gd name="T10" fmla="*/ 90 w 90"/>
                <a:gd name="T11" fmla="*/ 44 h 80"/>
                <a:gd name="T12" fmla="*/ 43 w 90"/>
                <a:gd name="T13" fmla="*/ 1 h 80"/>
                <a:gd name="T14" fmla="*/ 0 w 90"/>
                <a:gd name="T15" fmla="*/ 44 h 80"/>
                <a:gd name="T16" fmla="*/ 0 w 90"/>
                <a:gd name="T17" fmla="*/ 80 h 80"/>
                <a:gd name="T18" fmla="*/ 15 w 90"/>
                <a:gd name="T19" fmla="*/ 80 h 80"/>
                <a:gd name="T20" fmla="*/ 15 w 90"/>
                <a:gd name="T21"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80">
                  <a:moveTo>
                    <a:pt x="15" y="44"/>
                  </a:moveTo>
                  <a:cubicBezTo>
                    <a:pt x="16" y="27"/>
                    <a:pt x="31" y="15"/>
                    <a:pt x="47" y="16"/>
                  </a:cubicBezTo>
                  <a:cubicBezTo>
                    <a:pt x="63" y="17"/>
                    <a:pt x="75" y="29"/>
                    <a:pt x="76" y="44"/>
                  </a:cubicBezTo>
                  <a:cubicBezTo>
                    <a:pt x="76" y="80"/>
                    <a:pt x="76" y="80"/>
                    <a:pt x="76" y="80"/>
                  </a:cubicBezTo>
                  <a:cubicBezTo>
                    <a:pt x="90" y="80"/>
                    <a:pt x="90" y="80"/>
                    <a:pt x="90" y="80"/>
                  </a:cubicBezTo>
                  <a:cubicBezTo>
                    <a:pt x="90" y="44"/>
                    <a:pt x="90" y="44"/>
                    <a:pt x="90" y="44"/>
                  </a:cubicBezTo>
                  <a:cubicBezTo>
                    <a:pt x="89" y="19"/>
                    <a:pt x="68" y="0"/>
                    <a:pt x="43" y="1"/>
                  </a:cubicBezTo>
                  <a:cubicBezTo>
                    <a:pt x="20" y="2"/>
                    <a:pt x="1" y="21"/>
                    <a:pt x="0" y="44"/>
                  </a:cubicBezTo>
                  <a:cubicBezTo>
                    <a:pt x="0" y="80"/>
                    <a:pt x="0" y="80"/>
                    <a:pt x="0" y="80"/>
                  </a:cubicBezTo>
                  <a:cubicBezTo>
                    <a:pt x="15" y="80"/>
                    <a:pt x="15" y="80"/>
                    <a:pt x="15" y="80"/>
                  </a:cubicBezTo>
                  <a:cubicBezTo>
                    <a:pt x="15" y="44"/>
                    <a:pt x="15" y="44"/>
                    <a:pt x="15" y="44"/>
                  </a:cubicBezTo>
                  <a:close/>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3" name="Freeform 101"/>
            <p:cNvSpPr>
              <a:spLocks/>
            </p:cNvSpPr>
            <p:nvPr/>
          </p:nvSpPr>
          <p:spPr bwMode="auto">
            <a:xfrm>
              <a:off x="6456362" y="-836613"/>
              <a:ext cx="295275" cy="261938"/>
            </a:xfrm>
            <a:custGeom>
              <a:avLst/>
              <a:gdLst>
                <a:gd name="T0" fmla="*/ 15 w 90"/>
                <a:gd name="T1" fmla="*/ 44 h 80"/>
                <a:gd name="T2" fmla="*/ 47 w 90"/>
                <a:gd name="T3" fmla="*/ 16 h 80"/>
                <a:gd name="T4" fmla="*/ 76 w 90"/>
                <a:gd name="T5" fmla="*/ 44 h 80"/>
                <a:gd name="T6" fmla="*/ 76 w 90"/>
                <a:gd name="T7" fmla="*/ 80 h 80"/>
                <a:gd name="T8" fmla="*/ 90 w 90"/>
                <a:gd name="T9" fmla="*/ 80 h 80"/>
                <a:gd name="T10" fmla="*/ 90 w 90"/>
                <a:gd name="T11" fmla="*/ 44 h 80"/>
                <a:gd name="T12" fmla="*/ 43 w 90"/>
                <a:gd name="T13" fmla="*/ 1 h 80"/>
                <a:gd name="T14" fmla="*/ 0 w 90"/>
                <a:gd name="T15" fmla="*/ 44 h 80"/>
                <a:gd name="T16" fmla="*/ 0 w 90"/>
                <a:gd name="T17" fmla="*/ 80 h 80"/>
                <a:gd name="T18" fmla="*/ 15 w 90"/>
                <a:gd name="T19" fmla="*/ 80 h 80"/>
                <a:gd name="T20" fmla="*/ 15 w 90"/>
                <a:gd name="T21"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80">
                  <a:moveTo>
                    <a:pt x="15" y="44"/>
                  </a:moveTo>
                  <a:cubicBezTo>
                    <a:pt x="16" y="27"/>
                    <a:pt x="30" y="15"/>
                    <a:pt x="47" y="16"/>
                  </a:cubicBezTo>
                  <a:cubicBezTo>
                    <a:pt x="63" y="17"/>
                    <a:pt x="75" y="29"/>
                    <a:pt x="76" y="44"/>
                  </a:cubicBezTo>
                  <a:cubicBezTo>
                    <a:pt x="76" y="80"/>
                    <a:pt x="76" y="80"/>
                    <a:pt x="76" y="80"/>
                  </a:cubicBezTo>
                  <a:cubicBezTo>
                    <a:pt x="90" y="80"/>
                    <a:pt x="90" y="80"/>
                    <a:pt x="90" y="80"/>
                  </a:cubicBezTo>
                  <a:cubicBezTo>
                    <a:pt x="90" y="44"/>
                    <a:pt x="90" y="44"/>
                    <a:pt x="90" y="44"/>
                  </a:cubicBezTo>
                  <a:cubicBezTo>
                    <a:pt x="89" y="19"/>
                    <a:pt x="68" y="0"/>
                    <a:pt x="43" y="1"/>
                  </a:cubicBezTo>
                  <a:cubicBezTo>
                    <a:pt x="20" y="2"/>
                    <a:pt x="1" y="21"/>
                    <a:pt x="0" y="44"/>
                  </a:cubicBezTo>
                  <a:cubicBezTo>
                    <a:pt x="0" y="80"/>
                    <a:pt x="0" y="80"/>
                    <a:pt x="0" y="80"/>
                  </a:cubicBezTo>
                  <a:cubicBezTo>
                    <a:pt x="15" y="80"/>
                    <a:pt x="15" y="80"/>
                    <a:pt x="15" y="80"/>
                  </a:cubicBezTo>
                  <a:lnTo>
                    <a:pt x="15" y="44"/>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nvGrpSpPr>
          <p:cNvPr id="84" name="Group 83"/>
          <p:cNvGrpSpPr>
            <a:grpSpLocks noChangeAspect="1"/>
          </p:cNvGrpSpPr>
          <p:nvPr/>
        </p:nvGrpSpPr>
        <p:grpSpPr>
          <a:xfrm>
            <a:off x="7020058" y="2191323"/>
            <a:ext cx="792715" cy="746012"/>
            <a:chOff x="5761031" y="6526212"/>
            <a:chExt cx="1050927" cy="989012"/>
          </a:xfrm>
        </p:grpSpPr>
        <p:sp>
          <p:nvSpPr>
            <p:cNvPr id="85" name="Freeform 105"/>
            <p:cNvSpPr>
              <a:spLocks/>
            </p:cNvSpPr>
            <p:nvPr/>
          </p:nvSpPr>
          <p:spPr bwMode="auto">
            <a:xfrm>
              <a:off x="5761031" y="6526212"/>
              <a:ext cx="579437" cy="989012"/>
            </a:xfrm>
            <a:custGeom>
              <a:avLst/>
              <a:gdLst>
                <a:gd name="T0" fmla="*/ 365 w 365"/>
                <a:gd name="T1" fmla="*/ 623 h 623"/>
                <a:gd name="T2" fmla="*/ 0 w 365"/>
                <a:gd name="T3" fmla="*/ 559 h 623"/>
                <a:gd name="T4" fmla="*/ 0 w 365"/>
                <a:gd name="T5" fmla="*/ 64 h 623"/>
                <a:gd name="T6" fmla="*/ 365 w 365"/>
                <a:gd name="T7" fmla="*/ 0 h 623"/>
                <a:gd name="T8" fmla="*/ 365 w 365"/>
                <a:gd name="T9" fmla="*/ 623 h 623"/>
                <a:gd name="T10" fmla="*/ 365 w 365"/>
                <a:gd name="T11" fmla="*/ 623 h 623"/>
              </a:gdLst>
              <a:ahLst/>
              <a:cxnLst>
                <a:cxn ang="0">
                  <a:pos x="T0" y="T1"/>
                </a:cxn>
                <a:cxn ang="0">
                  <a:pos x="T2" y="T3"/>
                </a:cxn>
                <a:cxn ang="0">
                  <a:pos x="T4" y="T5"/>
                </a:cxn>
                <a:cxn ang="0">
                  <a:pos x="T6" y="T7"/>
                </a:cxn>
                <a:cxn ang="0">
                  <a:pos x="T8" y="T9"/>
                </a:cxn>
                <a:cxn ang="0">
                  <a:pos x="T10" y="T11"/>
                </a:cxn>
              </a:cxnLst>
              <a:rect l="0" t="0" r="r" b="b"/>
              <a:pathLst>
                <a:path w="365" h="623">
                  <a:moveTo>
                    <a:pt x="365" y="623"/>
                  </a:moveTo>
                  <a:lnTo>
                    <a:pt x="0" y="559"/>
                  </a:lnTo>
                  <a:lnTo>
                    <a:pt x="0" y="64"/>
                  </a:lnTo>
                  <a:lnTo>
                    <a:pt x="365" y="0"/>
                  </a:lnTo>
                  <a:lnTo>
                    <a:pt x="365" y="623"/>
                  </a:lnTo>
                  <a:lnTo>
                    <a:pt x="365" y="623"/>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6" name="Freeform 106"/>
            <p:cNvSpPr>
              <a:spLocks/>
            </p:cNvSpPr>
            <p:nvPr/>
          </p:nvSpPr>
          <p:spPr bwMode="auto">
            <a:xfrm>
              <a:off x="6399209" y="6664324"/>
              <a:ext cx="412749" cy="727075"/>
            </a:xfrm>
            <a:custGeom>
              <a:avLst/>
              <a:gdLst>
                <a:gd name="T0" fmla="*/ 97 w 126"/>
                <a:gd name="T1" fmla="*/ 79 h 222"/>
                <a:gd name="T2" fmla="*/ 92 w 126"/>
                <a:gd name="T3" fmla="*/ 80 h 222"/>
                <a:gd name="T4" fmla="*/ 48 w 126"/>
                <a:gd name="T5" fmla="*/ 35 h 222"/>
                <a:gd name="T6" fmla="*/ 49 w 126"/>
                <a:gd name="T7" fmla="*/ 30 h 222"/>
                <a:gd name="T8" fmla="*/ 20 w 126"/>
                <a:gd name="T9" fmla="*/ 0 h 222"/>
                <a:gd name="T10" fmla="*/ 0 w 126"/>
                <a:gd name="T11" fmla="*/ 9 h 222"/>
                <a:gd name="T12" fmla="*/ 0 w 126"/>
                <a:gd name="T13" fmla="*/ 51 h 222"/>
                <a:gd name="T14" fmla="*/ 20 w 126"/>
                <a:gd name="T15" fmla="*/ 61 h 222"/>
                <a:gd name="T16" fmla="*/ 42 w 126"/>
                <a:gd name="T17" fmla="*/ 51 h 222"/>
                <a:gd name="T18" fmla="*/ 79 w 126"/>
                <a:gd name="T19" fmla="*/ 89 h 222"/>
                <a:gd name="T20" fmla="*/ 69 w 126"/>
                <a:gd name="T21" fmla="*/ 111 h 222"/>
                <a:gd name="T22" fmla="*/ 79 w 126"/>
                <a:gd name="T23" fmla="*/ 133 h 222"/>
                <a:gd name="T24" fmla="*/ 42 w 126"/>
                <a:gd name="T25" fmla="*/ 171 h 222"/>
                <a:gd name="T26" fmla="*/ 20 w 126"/>
                <a:gd name="T27" fmla="*/ 161 h 222"/>
                <a:gd name="T28" fmla="*/ 0 w 126"/>
                <a:gd name="T29" fmla="*/ 171 h 222"/>
                <a:gd name="T30" fmla="*/ 0 w 126"/>
                <a:gd name="T31" fmla="*/ 213 h 222"/>
                <a:gd name="T32" fmla="*/ 20 w 126"/>
                <a:gd name="T33" fmla="*/ 222 h 222"/>
                <a:gd name="T34" fmla="*/ 49 w 126"/>
                <a:gd name="T35" fmla="*/ 193 h 222"/>
                <a:gd name="T36" fmla="*/ 49 w 126"/>
                <a:gd name="T37" fmla="*/ 192 h 222"/>
                <a:gd name="T38" fmla="*/ 48 w 126"/>
                <a:gd name="T39" fmla="*/ 187 h 222"/>
                <a:gd name="T40" fmla="*/ 91 w 126"/>
                <a:gd name="T41" fmla="*/ 142 h 222"/>
                <a:gd name="T42" fmla="*/ 96 w 126"/>
                <a:gd name="T43" fmla="*/ 143 h 222"/>
                <a:gd name="T44" fmla="*/ 125 w 126"/>
                <a:gd name="T45" fmla="*/ 113 h 222"/>
                <a:gd name="T46" fmla="*/ 97 w 126"/>
                <a:gd name="T47" fmla="*/ 7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222">
                  <a:moveTo>
                    <a:pt x="97" y="79"/>
                  </a:moveTo>
                  <a:cubicBezTo>
                    <a:pt x="95" y="79"/>
                    <a:pt x="93" y="79"/>
                    <a:pt x="92" y="80"/>
                  </a:cubicBezTo>
                  <a:cubicBezTo>
                    <a:pt x="84" y="60"/>
                    <a:pt x="68" y="43"/>
                    <a:pt x="48" y="35"/>
                  </a:cubicBezTo>
                  <a:cubicBezTo>
                    <a:pt x="48" y="33"/>
                    <a:pt x="49" y="32"/>
                    <a:pt x="49" y="30"/>
                  </a:cubicBezTo>
                  <a:cubicBezTo>
                    <a:pt x="49" y="14"/>
                    <a:pt x="36" y="1"/>
                    <a:pt x="20" y="0"/>
                  </a:cubicBezTo>
                  <a:cubicBezTo>
                    <a:pt x="12" y="0"/>
                    <a:pt x="5" y="3"/>
                    <a:pt x="0" y="9"/>
                  </a:cubicBezTo>
                  <a:cubicBezTo>
                    <a:pt x="0" y="51"/>
                    <a:pt x="0" y="51"/>
                    <a:pt x="0" y="51"/>
                  </a:cubicBezTo>
                  <a:cubicBezTo>
                    <a:pt x="5" y="57"/>
                    <a:pt x="12" y="60"/>
                    <a:pt x="20" y="61"/>
                  </a:cubicBezTo>
                  <a:cubicBezTo>
                    <a:pt x="28" y="61"/>
                    <a:pt x="36" y="57"/>
                    <a:pt x="42" y="51"/>
                  </a:cubicBezTo>
                  <a:cubicBezTo>
                    <a:pt x="59" y="58"/>
                    <a:pt x="73" y="72"/>
                    <a:pt x="79" y="89"/>
                  </a:cubicBezTo>
                  <a:cubicBezTo>
                    <a:pt x="73" y="95"/>
                    <a:pt x="69" y="103"/>
                    <a:pt x="69" y="111"/>
                  </a:cubicBezTo>
                  <a:cubicBezTo>
                    <a:pt x="69" y="120"/>
                    <a:pt x="72" y="128"/>
                    <a:pt x="79" y="133"/>
                  </a:cubicBezTo>
                  <a:cubicBezTo>
                    <a:pt x="73" y="151"/>
                    <a:pt x="59" y="164"/>
                    <a:pt x="42" y="171"/>
                  </a:cubicBezTo>
                  <a:cubicBezTo>
                    <a:pt x="36" y="165"/>
                    <a:pt x="28" y="161"/>
                    <a:pt x="20" y="161"/>
                  </a:cubicBezTo>
                  <a:cubicBezTo>
                    <a:pt x="12" y="161"/>
                    <a:pt x="4" y="164"/>
                    <a:pt x="0" y="171"/>
                  </a:cubicBezTo>
                  <a:cubicBezTo>
                    <a:pt x="0" y="213"/>
                    <a:pt x="0" y="213"/>
                    <a:pt x="0" y="213"/>
                  </a:cubicBezTo>
                  <a:cubicBezTo>
                    <a:pt x="5" y="218"/>
                    <a:pt x="12" y="222"/>
                    <a:pt x="20" y="222"/>
                  </a:cubicBezTo>
                  <a:cubicBezTo>
                    <a:pt x="36" y="222"/>
                    <a:pt x="49" y="209"/>
                    <a:pt x="49" y="193"/>
                  </a:cubicBezTo>
                  <a:cubicBezTo>
                    <a:pt x="49" y="192"/>
                    <a:pt x="49" y="192"/>
                    <a:pt x="49" y="192"/>
                  </a:cubicBezTo>
                  <a:cubicBezTo>
                    <a:pt x="49" y="190"/>
                    <a:pt x="49" y="189"/>
                    <a:pt x="48" y="187"/>
                  </a:cubicBezTo>
                  <a:cubicBezTo>
                    <a:pt x="67" y="178"/>
                    <a:pt x="84" y="162"/>
                    <a:pt x="91" y="142"/>
                  </a:cubicBezTo>
                  <a:cubicBezTo>
                    <a:pt x="93" y="142"/>
                    <a:pt x="94" y="143"/>
                    <a:pt x="96" y="143"/>
                  </a:cubicBezTo>
                  <a:cubicBezTo>
                    <a:pt x="112" y="143"/>
                    <a:pt x="125" y="129"/>
                    <a:pt x="125" y="113"/>
                  </a:cubicBezTo>
                  <a:cubicBezTo>
                    <a:pt x="126" y="93"/>
                    <a:pt x="113" y="79"/>
                    <a:pt x="97" y="79"/>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7" name="Freeform 107"/>
            <p:cNvSpPr>
              <a:spLocks/>
            </p:cNvSpPr>
            <p:nvPr/>
          </p:nvSpPr>
          <p:spPr bwMode="auto">
            <a:xfrm>
              <a:off x="5924551" y="6815138"/>
              <a:ext cx="200025" cy="428625"/>
            </a:xfrm>
            <a:custGeom>
              <a:avLst/>
              <a:gdLst>
                <a:gd name="T0" fmla="*/ 25 w 61"/>
                <a:gd name="T1" fmla="*/ 2 h 131"/>
                <a:gd name="T2" fmla="*/ 14 w 61"/>
                <a:gd name="T3" fmla="*/ 7 h 131"/>
                <a:gd name="T4" fmla="*/ 5 w 61"/>
                <a:gd name="T5" fmla="*/ 16 h 131"/>
                <a:gd name="T6" fmla="*/ 1 w 61"/>
                <a:gd name="T7" fmla="*/ 28 h 131"/>
                <a:gd name="T8" fmla="*/ 1 w 61"/>
                <a:gd name="T9" fmla="*/ 47 h 131"/>
                <a:gd name="T10" fmla="*/ 11 w 61"/>
                <a:gd name="T11" fmla="*/ 66 h 131"/>
                <a:gd name="T12" fmla="*/ 25 w 61"/>
                <a:gd name="T13" fmla="*/ 77 h 131"/>
                <a:gd name="T14" fmla="*/ 31 w 61"/>
                <a:gd name="T15" fmla="*/ 81 h 131"/>
                <a:gd name="T16" fmla="*/ 35 w 61"/>
                <a:gd name="T17" fmla="*/ 87 h 131"/>
                <a:gd name="T18" fmla="*/ 37 w 61"/>
                <a:gd name="T19" fmla="*/ 93 h 131"/>
                <a:gd name="T20" fmla="*/ 36 w 61"/>
                <a:gd name="T21" fmla="*/ 100 h 131"/>
                <a:gd name="T22" fmla="*/ 34 w 61"/>
                <a:gd name="T23" fmla="*/ 104 h 131"/>
                <a:gd name="T24" fmla="*/ 30 w 61"/>
                <a:gd name="T25" fmla="*/ 107 h 131"/>
                <a:gd name="T26" fmla="*/ 24 w 61"/>
                <a:gd name="T27" fmla="*/ 108 h 131"/>
                <a:gd name="T28" fmla="*/ 12 w 61"/>
                <a:gd name="T29" fmla="*/ 105 h 131"/>
                <a:gd name="T30" fmla="*/ 1 w 61"/>
                <a:gd name="T31" fmla="*/ 96 h 131"/>
                <a:gd name="T32" fmla="*/ 6 w 61"/>
                <a:gd name="T33" fmla="*/ 126 h 131"/>
                <a:gd name="T34" fmla="*/ 17 w 61"/>
                <a:gd name="T35" fmla="*/ 130 h 131"/>
                <a:gd name="T36" fmla="*/ 35 w 61"/>
                <a:gd name="T37" fmla="*/ 131 h 131"/>
                <a:gd name="T38" fmla="*/ 50 w 61"/>
                <a:gd name="T39" fmla="*/ 126 h 131"/>
                <a:gd name="T40" fmla="*/ 58 w 61"/>
                <a:gd name="T41" fmla="*/ 116 h 131"/>
                <a:gd name="T42" fmla="*/ 60 w 61"/>
                <a:gd name="T43" fmla="*/ 103 h 131"/>
                <a:gd name="T44" fmla="*/ 61 w 61"/>
                <a:gd name="T45" fmla="*/ 89 h 131"/>
                <a:gd name="T46" fmla="*/ 58 w 61"/>
                <a:gd name="T47" fmla="*/ 78 h 131"/>
                <a:gd name="T48" fmla="*/ 52 w 61"/>
                <a:gd name="T49" fmla="*/ 69 h 131"/>
                <a:gd name="T50" fmla="*/ 43 w 61"/>
                <a:gd name="T51" fmla="*/ 61 h 131"/>
                <a:gd name="T52" fmla="*/ 31 w 61"/>
                <a:gd name="T53" fmla="*/ 53 h 131"/>
                <a:gd name="T54" fmla="*/ 26 w 61"/>
                <a:gd name="T55" fmla="*/ 49 h 131"/>
                <a:gd name="T56" fmla="*/ 23 w 61"/>
                <a:gd name="T57" fmla="*/ 45 h 131"/>
                <a:gd name="T58" fmla="*/ 21 w 61"/>
                <a:gd name="T59" fmla="*/ 41 h 131"/>
                <a:gd name="T60" fmla="*/ 22 w 61"/>
                <a:gd name="T61" fmla="*/ 34 h 131"/>
                <a:gd name="T62" fmla="*/ 24 w 61"/>
                <a:gd name="T63" fmla="*/ 30 h 131"/>
                <a:gd name="T64" fmla="*/ 28 w 61"/>
                <a:gd name="T65" fmla="*/ 28 h 131"/>
                <a:gd name="T66" fmla="*/ 39 w 61"/>
                <a:gd name="T67" fmla="*/ 27 h 131"/>
                <a:gd name="T68" fmla="*/ 49 w 61"/>
                <a:gd name="T69" fmla="*/ 30 h 131"/>
                <a:gd name="T70" fmla="*/ 54 w 61"/>
                <a:gd name="T71" fmla="*/ 6 h 131"/>
                <a:gd name="T72" fmla="*/ 45 w 61"/>
                <a:gd name="T73" fmla="*/ 1 h 131"/>
                <a:gd name="T74" fmla="*/ 33 w 61"/>
                <a:gd name="T75" fmla="*/ 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131">
                  <a:moveTo>
                    <a:pt x="33" y="1"/>
                  </a:moveTo>
                  <a:cubicBezTo>
                    <a:pt x="31" y="1"/>
                    <a:pt x="28" y="2"/>
                    <a:pt x="25" y="2"/>
                  </a:cubicBezTo>
                  <a:cubicBezTo>
                    <a:pt x="23" y="3"/>
                    <a:pt x="21" y="3"/>
                    <a:pt x="19" y="4"/>
                  </a:cubicBezTo>
                  <a:cubicBezTo>
                    <a:pt x="17" y="5"/>
                    <a:pt x="15" y="6"/>
                    <a:pt x="14" y="7"/>
                  </a:cubicBezTo>
                  <a:cubicBezTo>
                    <a:pt x="12" y="8"/>
                    <a:pt x="11" y="10"/>
                    <a:pt x="9" y="11"/>
                  </a:cubicBezTo>
                  <a:cubicBezTo>
                    <a:pt x="8" y="13"/>
                    <a:pt x="6" y="14"/>
                    <a:pt x="5" y="16"/>
                  </a:cubicBezTo>
                  <a:cubicBezTo>
                    <a:pt x="4" y="18"/>
                    <a:pt x="4" y="20"/>
                    <a:pt x="3" y="22"/>
                  </a:cubicBezTo>
                  <a:cubicBezTo>
                    <a:pt x="2" y="24"/>
                    <a:pt x="2" y="26"/>
                    <a:pt x="1" y="28"/>
                  </a:cubicBezTo>
                  <a:cubicBezTo>
                    <a:pt x="1" y="30"/>
                    <a:pt x="0" y="33"/>
                    <a:pt x="0" y="36"/>
                  </a:cubicBezTo>
                  <a:cubicBezTo>
                    <a:pt x="0" y="40"/>
                    <a:pt x="0" y="43"/>
                    <a:pt x="1" y="47"/>
                  </a:cubicBezTo>
                  <a:cubicBezTo>
                    <a:pt x="2" y="50"/>
                    <a:pt x="3" y="54"/>
                    <a:pt x="5" y="57"/>
                  </a:cubicBezTo>
                  <a:cubicBezTo>
                    <a:pt x="7" y="60"/>
                    <a:pt x="9" y="63"/>
                    <a:pt x="11" y="66"/>
                  </a:cubicBezTo>
                  <a:cubicBezTo>
                    <a:pt x="14" y="69"/>
                    <a:pt x="17" y="72"/>
                    <a:pt x="21" y="74"/>
                  </a:cubicBezTo>
                  <a:cubicBezTo>
                    <a:pt x="22" y="75"/>
                    <a:pt x="24" y="76"/>
                    <a:pt x="25" y="77"/>
                  </a:cubicBezTo>
                  <a:cubicBezTo>
                    <a:pt x="26" y="78"/>
                    <a:pt x="27" y="79"/>
                    <a:pt x="28" y="79"/>
                  </a:cubicBezTo>
                  <a:cubicBezTo>
                    <a:pt x="29" y="80"/>
                    <a:pt x="30" y="80"/>
                    <a:pt x="31" y="81"/>
                  </a:cubicBezTo>
                  <a:cubicBezTo>
                    <a:pt x="31" y="82"/>
                    <a:pt x="32" y="83"/>
                    <a:pt x="33" y="84"/>
                  </a:cubicBezTo>
                  <a:cubicBezTo>
                    <a:pt x="34" y="86"/>
                    <a:pt x="34" y="87"/>
                    <a:pt x="35" y="87"/>
                  </a:cubicBezTo>
                  <a:cubicBezTo>
                    <a:pt x="36" y="88"/>
                    <a:pt x="36" y="89"/>
                    <a:pt x="36" y="90"/>
                  </a:cubicBezTo>
                  <a:cubicBezTo>
                    <a:pt x="36" y="91"/>
                    <a:pt x="37" y="92"/>
                    <a:pt x="37" y="93"/>
                  </a:cubicBezTo>
                  <a:cubicBezTo>
                    <a:pt x="37" y="98"/>
                    <a:pt x="37" y="98"/>
                    <a:pt x="37" y="98"/>
                  </a:cubicBezTo>
                  <a:cubicBezTo>
                    <a:pt x="37" y="99"/>
                    <a:pt x="37" y="100"/>
                    <a:pt x="36" y="100"/>
                  </a:cubicBezTo>
                  <a:cubicBezTo>
                    <a:pt x="36" y="101"/>
                    <a:pt x="35" y="101"/>
                    <a:pt x="35" y="102"/>
                  </a:cubicBezTo>
                  <a:cubicBezTo>
                    <a:pt x="35" y="103"/>
                    <a:pt x="34" y="103"/>
                    <a:pt x="34" y="104"/>
                  </a:cubicBezTo>
                  <a:cubicBezTo>
                    <a:pt x="32" y="106"/>
                    <a:pt x="32" y="106"/>
                    <a:pt x="32" y="106"/>
                  </a:cubicBezTo>
                  <a:cubicBezTo>
                    <a:pt x="31" y="106"/>
                    <a:pt x="31" y="107"/>
                    <a:pt x="30" y="107"/>
                  </a:cubicBezTo>
                  <a:cubicBezTo>
                    <a:pt x="29" y="107"/>
                    <a:pt x="28" y="107"/>
                    <a:pt x="27" y="108"/>
                  </a:cubicBezTo>
                  <a:cubicBezTo>
                    <a:pt x="24" y="108"/>
                    <a:pt x="24" y="108"/>
                    <a:pt x="24" y="108"/>
                  </a:cubicBezTo>
                  <a:cubicBezTo>
                    <a:pt x="22" y="108"/>
                    <a:pt x="20" y="108"/>
                    <a:pt x="18" y="107"/>
                  </a:cubicBezTo>
                  <a:cubicBezTo>
                    <a:pt x="16" y="106"/>
                    <a:pt x="14" y="106"/>
                    <a:pt x="12" y="105"/>
                  </a:cubicBezTo>
                  <a:cubicBezTo>
                    <a:pt x="10" y="104"/>
                    <a:pt x="8" y="103"/>
                    <a:pt x="6" y="101"/>
                  </a:cubicBezTo>
                  <a:cubicBezTo>
                    <a:pt x="1" y="96"/>
                    <a:pt x="1" y="96"/>
                    <a:pt x="1" y="96"/>
                  </a:cubicBezTo>
                  <a:cubicBezTo>
                    <a:pt x="1" y="123"/>
                    <a:pt x="1" y="123"/>
                    <a:pt x="1" y="123"/>
                  </a:cubicBezTo>
                  <a:cubicBezTo>
                    <a:pt x="2" y="124"/>
                    <a:pt x="4" y="125"/>
                    <a:pt x="6" y="126"/>
                  </a:cubicBezTo>
                  <a:cubicBezTo>
                    <a:pt x="7" y="127"/>
                    <a:pt x="9" y="128"/>
                    <a:pt x="11" y="128"/>
                  </a:cubicBezTo>
                  <a:cubicBezTo>
                    <a:pt x="13" y="129"/>
                    <a:pt x="15" y="129"/>
                    <a:pt x="17" y="130"/>
                  </a:cubicBezTo>
                  <a:cubicBezTo>
                    <a:pt x="19" y="130"/>
                    <a:pt x="21" y="131"/>
                    <a:pt x="25" y="131"/>
                  </a:cubicBezTo>
                  <a:cubicBezTo>
                    <a:pt x="35" y="131"/>
                    <a:pt x="35" y="131"/>
                    <a:pt x="35" y="131"/>
                  </a:cubicBezTo>
                  <a:cubicBezTo>
                    <a:pt x="38" y="131"/>
                    <a:pt x="41" y="130"/>
                    <a:pt x="44" y="129"/>
                  </a:cubicBezTo>
                  <a:cubicBezTo>
                    <a:pt x="46" y="128"/>
                    <a:pt x="48" y="127"/>
                    <a:pt x="50" y="126"/>
                  </a:cubicBezTo>
                  <a:cubicBezTo>
                    <a:pt x="52" y="125"/>
                    <a:pt x="54" y="123"/>
                    <a:pt x="55" y="121"/>
                  </a:cubicBezTo>
                  <a:cubicBezTo>
                    <a:pt x="56" y="120"/>
                    <a:pt x="57" y="118"/>
                    <a:pt x="58" y="116"/>
                  </a:cubicBezTo>
                  <a:cubicBezTo>
                    <a:pt x="59" y="114"/>
                    <a:pt x="60" y="112"/>
                    <a:pt x="60" y="110"/>
                  </a:cubicBezTo>
                  <a:cubicBezTo>
                    <a:pt x="60" y="103"/>
                    <a:pt x="60" y="103"/>
                    <a:pt x="60" y="103"/>
                  </a:cubicBezTo>
                  <a:cubicBezTo>
                    <a:pt x="60" y="101"/>
                    <a:pt x="61" y="98"/>
                    <a:pt x="61" y="95"/>
                  </a:cubicBezTo>
                  <a:cubicBezTo>
                    <a:pt x="61" y="89"/>
                    <a:pt x="61" y="89"/>
                    <a:pt x="61" y="89"/>
                  </a:cubicBezTo>
                  <a:cubicBezTo>
                    <a:pt x="61" y="87"/>
                    <a:pt x="60" y="85"/>
                    <a:pt x="60" y="83"/>
                  </a:cubicBezTo>
                  <a:cubicBezTo>
                    <a:pt x="59" y="81"/>
                    <a:pt x="59" y="80"/>
                    <a:pt x="58" y="78"/>
                  </a:cubicBezTo>
                  <a:cubicBezTo>
                    <a:pt x="57" y="76"/>
                    <a:pt x="56" y="75"/>
                    <a:pt x="55" y="73"/>
                  </a:cubicBezTo>
                  <a:cubicBezTo>
                    <a:pt x="54" y="72"/>
                    <a:pt x="53" y="71"/>
                    <a:pt x="52" y="69"/>
                  </a:cubicBezTo>
                  <a:cubicBezTo>
                    <a:pt x="50" y="68"/>
                    <a:pt x="49" y="67"/>
                    <a:pt x="48" y="65"/>
                  </a:cubicBezTo>
                  <a:cubicBezTo>
                    <a:pt x="47" y="64"/>
                    <a:pt x="45" y="63"/>
                    <a:pt x="43" y="61"/>
                  </a:cubicBezTo>
                  <a:cubicBezTo>
                    <a:pt x="41" y="60"/>
                    <a:pt x="39" y="59"/>
                    <a:pt x="37" y="57"/>
                  </a:cubicBezTo>
                  <a:cubicBezTo>
                    <a:pt x="35" y="55"/>
                    <a:pt x="33" y="54"/>
                    <a:pt x="31" y="53"/>
                  </a:cubicBezTo>
                  <a:cubicBezTo>
                    <a:pt x="30" y="52"/>
                    <a:pt x="29" y="52"/>
                    <a:pt x="28" y="51"/>
                  </a:cubicBezTo>
                  <a:cubicBezTo>
                    <a:pt x="27" y="51"/>
                    <a:pt x="26" y="50"/>
                    <a:pt x="26" y="49"/>
                  </a:cubicBezTo>
                  <a:cubicBezTo>
                    <a:pt x="24" y="47"/>
                    <a:pt x="24" y="47"/>
                    <a:pt x="24" y="47"/>
                  </a:cubicBezTo>
                  <a:cubicBezTo>
                    <a:pt x="24" y="46"/>
                    <a:pt x="23" y="46"/>
                    <a:pt x="23" y="45"/>
                  </a:cubicBezTo>
                  <a:cubicBezTo>
                    <a:pt x="23" y="44"/>
                    <a:pt x="22" y="44"/>
                    <a:pt x="22" y="43"/>
                  </a:cubicBezTo>
                  <a:cubicBezTo>
                    <a:pt x="22" y="42"/>
                    <a:pt x="22" y="41"/>
                    <a:pt x="21" y="41"/>
                  </a:cubicBezTo>
                  <a:cubicBezTo>
                    <a:pt x="21" y="36"/>
                    <a:pt x="21" y="36"/>
                    <a:pt x="21" y="36"/>
                  </a:cubicBezTo>
                  <a:cubicBezTo>
                    <a:pt x="21" y="35"/>
                    <a:pt x="21" y="34"/>
                    <a:pt x="22" y="34"/>
                  </a:cubicBezTo>
                  <a:cubicBezTo>
                    <a:pt x="22" y="33"/>
                    <a:pt x="23" y="33"/>
                    <a:pt x="23" y="32"/>
                  </a:cubicBezTo>
                  <a:cubicBezTo>
                    <a:pt x="23" y="31"/>
                    <a:pt x="24" y="31"/>
                    <a:pt x="24" y="30"/>
                  </a:cubicBezTo>
                  <a:cubicBezTo>
                    <a:pt x="24" y="29"/>
                    <a:pt x="25" y="29"/>
                    <a:pt x="26" y="29"/>
                  </a:cubicBezTo>
                  <a:cubicBezTo>
                    <a:pt x="27" y="29"/>
                    <a:pt x="27" y="28"/>
                    <a:pt x="28" y="28"/>
                  </a:cubicBezTo>
                  <a:cubicBezTo>
                    <a:pt x="29" y="28"/>
                    <a:pt x="29" y="28"/>
                    <a:pt x="30" y="27"/>
                  </a:cubicBezTo>
                  <a:cubicBezTo>
                    <a:pt x="39" y="27"/>
                    <a:pt x="39" y="27"/>
                    <a:pt x="39" y="27"/>
                  </a:cubicBezTo>
                  <a:cubicBezTo>
                    <a:pt x="41" y="27"/>
                    <a:pt x="42" y="28"/>
                    <a:pt x="44" y="28"/>
                  </a:cubicBezTo>
                  <a:cubicBezTo>
                    <a:pt x="46" y="29"/>
                    <a:pt x="47" y="29"/>
                    <a:pt x="49" y="30"/>
                  </a:cubicBezTo>
                  <a:cubicBezTo>
                    <a:pt x="51" y="31"/>
                    <a:pt x="52" y="32"/>
                    <a:pt x="54" y="33"/>
                  </a:cubicBezTo>
                  <a:cubicBezTo>
                    <a:pt x="54" y="6"/>
                    <a:pt x="54" y="6"/>
                    <a:pt x="54" y="6"/>
                  </a:cubicBezTo>
                  <a:cubicBezTo>
                    <a:pt x="54" y="3"/>
                    <a:pt x="52" y="3"/>
                    <a:pt x="50" y="2"/>
                  </a:cubicBezTo>
                  <a:cubicBezTo>
                    <a:pt x="48" y="2"/>
                    <a:pt x="47" y="1"/>
                    <a:pt x="45" y="1"/>
                  </a:cubicBezTo>
                  <a:cubicBezTo>
                    <a:pt x="39" y="1"/>
                    <a:pt x="39" y="1"/>
                    <a:pt x="39" y="1"/>
                  </a:cubicBezTo>
                  <a:cubicBezTo>
                    <a:pt x="37" y="0"/>
                    <a:pt x="35" y="0"/>
                    <a:pt x="33" y="1"/>
                  </a:cubicBezTo>
                </a:path>
              </a:pathLst>
            </a:custGeom>
            <a:solidFill>
              <a:srgbClr val="002050"/>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sp>
        <p:nvSpPr>
          <p:cNvPr id="88" name="Rectangle 87"/>
          <p:cNvSpPr/>
          <p:nvPr/>
        </p:nvSpPr>
        <p:spPr bwMode="auto">
          <a:xfrm>
            <a:off x="340646" y="4678468"/>
            <a:ext cx="9877536" cy="50769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lvl="0" algn="ctr" defTabSz="950846" fontAlgn="base">
              <a:lnSpc>
                <a:spcPct val="90000"/>
              </a:lnSpc>
              <a:spcBef>
                <a:spcPct val="0"/>
              </a:spcBef>
              <a:spcAft>
                <a:spcPct val="0"/>
              </a:spcAft>
              <a:defRPr/>
            </a:pPr>
            <a:r>
              <a:rPr kumimoji="0" lang="en-US" sz="2000" b="1"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Azure IaaS:</a:t>
            </a: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Virtual Machines | Storage | </a:t>
            </a:r>
            <a:r>
              <a:rPr lang="en-US" sz="2000" kern="0">
                <a:gradFill>
                  <a:gsLst>
                    <a:gs pos="0">
                      <a:srgbClr val="FFFFFF"/>
                    </a:gs>
                    <a:gs pos="100000">
                      <a:srgbClr val="FFFFFF"/>
                    </a:gs>
                  </a:gsLst>
                  <a:lin ang="5400000" scaled="0"/>
                </a:gradFill>
                <a:ea typeface="Segoe UI" pitchFamily="34" charset="0"/>
                <a:cs typeface="Segoe UI" pitchFamily="34" charset="0"/>
              </a:rPr>
              <a:t>Networking | Key Vault</a:t>
            </a: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03" name="Group 102">
            <a:extLst>
              <a:ext uri="{FF2B5EF4-FFF2-40B4-BE49-F238E27FC236}">
                <a16:creationId xmlns:a16="http://schemas.microsoft.com/office/drawing/2014/main" id="{6DDA7398-2FFD-43E4-B67D-6CDC67196919}"/>
              </a:ext>
            </a:extLst>
          </p:cNvPr>
          <p:cNvGrpSpPr/>
          <p:nvPr/>
        </p:nvGrpSpPr>
        <p:grpSpPr>
          <a:xfrm>
            <a:off x="355049" y="6088062"/>
            <a:ext cx="9871744" cy="839934"/>
            <a:chOff x="122237" y="6088062"/>
            <a:chExt cx="9660191" cy="839934"/>
          </a:xfrm>
        </p:grpSpPr>
        <p:pic>
          <p:nvPicPr>
            <p:cNvPr id="91" name="Picture 2"/>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1737230"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44"/>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2544726"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45"/>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3352222"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46"/>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4155043"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47"/>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4962540"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48"/>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5770037"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49"/>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6577532"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50"/>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7385028"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51"/>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8192525"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52"/>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9000020"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58"/>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122237"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Picture 59"/>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929735"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7" name="Rectangle 106"/>
          <p:cNvSpPr/>
          <p:nvPr/>
        </p:nvSpPr>
        <p:spPr bwMode="auto">
          <a:xfrm>
            <a:off x="351422" y="5265355"/>
            <a:ext cx="9866760" cy="75217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lvl="0" algn="ctr" defTabSz="950846" fontAlgn="base">
              <a:lnSpc>
                <a:spcPct val="90000"/>
              </a:lnSpc>
              <a:spcBef>
                <a:spcPct val="0"/>
              </a:spcBef>
              <a:spcAft>
                <a:spcPct val="0"/>
              </a:spcAft>
              <a:defRPr/>
            </a:pPr>
            <a:r>
              <a:rPr kumimoji="0" lang="en-US" sz="2000" b="1"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rPr>
              <a:t>Cloud infrastructure:  </a:t>
            </a: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rPr>
              <a:t>Software-defined infrastructure</a:t>
            </a:r>
            <a:r>
              <a:rPr kumimoji="0" lang="en-US" sz="2000" b="1"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rPr>
              <a:t> | </a:t>
            </a: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rPr>
              <a:t>Infrastructure management </a:t>
            </a:r>
            <a:r>
              <a:rPr lang="en-US" sz="2000" b="1" kern="0">
                <a:gradFill>
                  <a:gsLst>
                    <a:gs pos="0">
                      <a:srgbClr val="FFFFFF"/>
                    </a:gs>
                    <a:gs pos="100000">
                      <a:srgbClr val="FFFFFF"/>
                    </a:gs>
                  </a:gsLst>
                  <a:lin ang="5400000" scaled="0"/>
                </a:gradFill>
                <a:ea typeface="Segoe UI" pitchFamily="34" charset="0"/>
                <a:cs typeface="Segoe UI" pitchFamily="34" charset="0"/>
              </a:rPr>
              <a:t>Management, Security, &amp; Identity:</a:t>
            </a:r>
            <a:r>
              <a:rPr lang="en-US" sz="2000" kern="0">
                <a:gradFill>
                  <a:gsLst>
                    <a:gs pos="0">
                      <a:srgbClr val="FFFFFF"/>
                    </a:gs>
                    <a:gs pos="100000">
                      <a:srgbClr val="FFFFFF"/>
                    </a:gs>
                  </a:gsLst>
                  <a:lin ang="5400000" scaled="0"/>
                </a:gradFill>
                <a:ea typeface="Segoe UI" pitchFamily="34" charset="0"/>
                <a:cs typeface="Segoe UI" pitchFamily="34" charset="0"/>
              </a:rPr>
              <a:t> Portal | Azure AD &amp; ADFS | Azure Resource Manager</a:t>
            </a:r>
          </a:p>
        </p:txBody>
      </p:sp>
      <p:sp>
        <p:nvSpPr>
          <p:cNvPr id="108" name="TextBox 107"/>
          <p:cNvSpPr txBox="1"/>
          <p:nvPr/>
        </p:nvSpPr>
        <p:spPr>
          <a:xfrm>
            <a:off x="7542480" y="3030367"/>
            <a:ext cx="3657600"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Segoe UI Semilight"/>
                <a:ea typeface="+mn-ea"/>
                <a:cs typeface="+mn-cs"/>
              </a:rPr>
              <a:t>Azure Stack Hub</a:t>
            </a:r>
          </a:p>
        </p:txBody>
      </p:sp>
      <p:sp>
        <p:nvSpPr>
          <p:cNvPr id="114" name="Rectangle 113"/>
          <p:cNvSpPr/>
          <p:nvPr/>
        </p:nvSpPr>
        <p:spPr bwMode="auto">
          <a:xfrm>
            <a:off x="10424273" y="4678468"/>
            <a:ext cx="2041208" cy="50769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No License costs but meters</a:t>
            </a:r>
          </a:p>
        </p:txBody>
      </p:sp>
      <p:sp>
        <p:nvSpPr>
          <p:cNvPr id="115" name="Rectangle 114"/>
          <p:cNvSpPr/>
          <p:nvPr/>
        </p:nvSpPr>
        <p:spPr bwMode="auto">
          <a:xfrm>
            <a:off x="10415296" y="4056680"/>
            <a:ext cx="2041208" cy="50769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pPr>
            <a:r>
              <a:rPr lang="en-US" sz="2000" kern="0" dirty="0">
                <a:solidFill>
                  <a:srgbClr val="353535"/>
                </a:solidFill>
                <a:cs typeface="Segoe UI" pitchFamily="34" charset="0"/>
              </a:rPr>
              <a:t>No License costs but meters</a:t>
            </a:r>
          </a:p>
        </p:txBody>
      </p:sp>
      <p:sp>
        <p:nvSpPr>
          <p:cNvPr id="109" name="Rectangle 108"/>
          <p:cNvSpPr/>
          <p:nvPr/>
        </p:nvSpPr>
        <p:spPr bwMode="auto">
          <a:xfrm>
            <a:off x="10409958" y="1156568"/>
            <a:ext cx="1920219" cy="1892803"/>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“business as usual” </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licensing</a:t>
            </a:r>
          </a:p>
        </p:txBody>
      </p:sp>
      <p:sp>
        <p:nvSpPr>
          <p:cNvPr id="117" name="Rectangle 116">
            <a:extLst>
              <a:ext uri="{FF2B5EF4-FFF2-40B4-BE49-F238E27FC236}">
                <a16:creationId xmlns:a16="http://schemas.microsoft.com/office/drawing/2014/main" id="{68590605-EE04-4DE0-A7CD-08A8C88F20A5}"/>
              </a:ext>
            </a:extLst>
          </p:cNvPr>
          <p:cNvSpPr/>
          <p:nvPr/>
        </p:nvSpPr>
        <p:spPr bwMode="auto">
          <a:xfrm>
            <a:off x="10424273" y="6088062"/>
            <a:ext cx="1994621" cy="839934"/>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r>
              <a:rPr lang="en-US" sz="2040" kern="0">
                <a:gradFill>
                  <a:gsLst>
                    <a:gs pos="0">
                      <a:srgbClr val="FFFFFF"/>
                    </a:gs>
                    <a:gs pos="100000">
                      <a:srgbClr val="FFFFFF"/>
                    </a:gs>
                  </a:gsLst>
                  <a:lin ang="5400000" scaled="0"/>
                </a:gradFill>
                <a:latin typeface="Segoe UI Semilight"/>
                <a:ea typeface="Segoe UI" pitchFamily="34" charset="0"/>
                <a:cs typeface="Segoe UI" pitchFamily="34" charset="0"/>
              </a:rPr>
              <a:t>No Extra License Costs</a:t>
            </a: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8" name="Rectangle 117">
            <a:extLst>
              <a:ext uri="{FF2B5EF4-FFF2-40B4-BE49-F238E27FC236}">
                <a16:creationId xmlns:a16="http://schemas.microsoft.com/office/drawing/2014/main" id="{40A4546A-DAFC-4F8B-8373-59E6B790EDE9}"/>
              </a:ext>
            </a:extLst>
          </p:cNvPr>
          <p:cNvSpPr/>
          <p:nvPr/>
        </p:nvSpPr>
        <p:spPr bwMode="auto">
          <a:xfrm>
            <a:off x="10415296" y="5265355"/>
            <a:ext cx="2041208" cy="75217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No Extra License costs</a:t>
            </a:r>
          </a:p>
        </p:txBody>
      </p:sp>
      <p:sp>
        <p:nvSpPr>
          <p:cNvPr id="120" name="Rectangle 119">
            <a:extLst>
              <a:ext uri="{FF2B5EF4-FFF2-40B4-BE49-F238E27FC236}">
                <a16:creationId xmlns:a16="http://schemas.microsoft.com/office/drawing/2014/main" id="{8E7348F7-8A71-4B55-A4C8-6516E016F7FF}"/>
              </a:ext>
            </a:extLst>
          </p:cNvPr>
          <p:cNvSpPr/>
          <p:nvPr/>
        </p:nvSpPr>
        <p:spPr bwMode="auto">
          <a:xfrm>
            <a:off x="353276" y="4056680"/>
            <a:ext cx="9877536" cy="50769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pPr>
            <a:r>
              <a:rPr lang="en-US" sz="2000" b="1" kern="0">
                <a:solidFill>
                  <a:srgbClr val="353535"/>
                </a:solidFill>
                <a:cs typeface="Segoe UI" pitchFamily="34" charset="0"/>
              </a:rPr>
              <a:t>Azure Services: </a:t>
            </a:r>
            <a:r>
              <a:rPr lang="en-US" sz="2000" kern="0">
                <a:solidFill>
                  <a:srgbClr val="353535"/>
                </a:solidFill>
                <a:cs typeface="Segoe UI" pitchFamily="34" charset="0"/>
              </a:rPr>
              <a:t>Web Apps | Mobile Apps | API Apps | Service Fabric*</a:t>
            </a:r>
          </a:p>
        </p:txBody>
      </p:sp>
      <p:sp>
        <p:nvSpPr>
          <p:cNvPr id="121" name="Rectangle 120">
            <a:extLst>
              <a:ext uri="{FF2B5EF4-FFF2-40B4-BE49-F238E27FC236}">
                <a16:creationId xmlns:a16="http://schemas.microsoft.com/office/drawing/2014/main" id="{CBBA4E63-864C-4559-B811-3D1FBE945DDF}"/>
              </a:ext>
            </a:extLst>
          </p:cNvPr>
          <p:cNvSpPr/>
          <p:nvPr/>
        </p:nvSpPr>
        <p:spPr bwMode="auto">
          <a:xfrm>
            <a:off x="336945" y="3494218"/>
            <a:ext cx="9877536" cy="45533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lvl="0" algn="ctr" defTabSz="950846" fontAlgn="base">
              <a:lnSpc>
                <a:spcPct val="90000"/>
              </a:lnSpc>
              <a:spcBef>
                <a:spcPct val="0"/>
              </a:spcBef>
              <a:spcAft>
                <a:spcPct val="0"/>
              </a:spcAft>
              <a:defRPr/>
            </a:pPr>
            <a:r>
              <a:rPr lang="en-US" sz="2000" b="1" kern="0">
                <a:solidFill>
                  <a:srgbClr val="353535"/>
                </a:solidFill>
                <a:ea typeface="Segoe UI" pitchFamily="34" charset="0"/>
                <a:cs typeface="Segoe UI" pitchFamily="34" charset="0"/>
              </a:rPr>
              <a:t>Azure additional RPs</a:t>
            </a:r>
            <a:r>
              <a:rPr lang="en-US" sz="2000" kern="0">
                <a:solidFill>
                  <a:srgbClr val="353535"/>
                </a:solidFill>
                <a:ea typeface="Segoe UI" pitchFamily="34" charset="0"/>
                <a:cs typeface="Segoe UI" pitchFamily="34" charset="0"/>
              </a:rPr>
              <a:t>: SQL | MySQL</a:t>
            </a:r>
          </a:p>
        </p:txBody>
      </p:sp>
      <p:sp>
        <p:nvSpPr>
          <p:cNvPr id="122" name="Rectangle 121">
            <a:extLst>
              <a:ext uri="{FF2B5EF4-FFF2-40B4-BE49-F238E27FC236}">
                <a16:creationId xmlns:a16="http://schemas.microsoft.com/office/drawing/2014/main" id="{A1592145-3C0C-4F65-82D2-163351C526CF}"/>
              </a:ext>
            </a:extLst>
          </p:cNvPr>
          <p:cNvSpPr/>
          <p:nvPr/>
        </p:nvSpPr>
        <p:spPr bwMode="auto">
          <a:xfrm>
            <a:off x="10415296" y="3494218"/>
            <a:ext cx="2041208" cy="44836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r>
              <a:rPr lang="en-US" sz="2040" kern="0" dirty="0">
                <a:solidFill>
                  <a:schemeClr val="tx1"/>
                </a:solidFill>
                <a:latin typeface="Segoe UI Semilight"/>
                <a:cs typeface="Segoe UI" pitchFamily="34" charset="0"/>
              </a:rPr>
              <a:t>In-guest licensing</a:t>
            </a:r>
            <a:endParaRPr lang="en-US" sz="2000" kern="0" dirty="0">
              <a:solidFill>
                <a:schemeClr val="tx1"/>
              </a:solidFill>
              <a:latin typeface="Segoe UI Semilight"/>
              <a:cs typeface="Segoe UI" pitchFamily="34" charset="0"/>
            </a:endParaRPr>
          </a:p>
        </p:txBody>
      </p:sp>
    </p:spTree>
    <p:extLst>
      <p:ext uri="{BB962C8B-B14F-4D97-AF65-F5344CB8AC3E}">
        <p14:creationId xmlns:p14="http://schemas.microsoft.com/office/powerpoint/2010/main" val="2086257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ppt_x"/>
                                          </p:val>
                                        </p:tav>
                                        <p:tav tm="100000">
                                          <p:val>
                                            <p:strVal val="#ppt_x"/>
                                          </p:val>
                                        </p:tav>
                                      </p:tavLst>
                                    </p:anim>
                                    <p:anim calcmode="lin" valueType="num">
                                      <p:cBhvr additive="base">
                                        <p:cTn id="12"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additive="base">
                                        <p:cTn id="17" dur="500" fill="hold"/>
                                        <p:tgtEl>
                                          <p:spTgt spid="103"/>
                                        </p:tgtEl>
                                        <p:attrNameLst>
                                          <p:attrName>ppt_x</p:attrName>
                                        </p:attrNameLst>
                                      </p:cBhvr>
                                      <p:tavLst>
                                        <p:tav tm="0">
                                          <p:val>
                                            <p:strVal val="#ppt_x"/>
                                          </p:val>
                                        </p:tav>
                                        <p:tav tm="100000">
                                          <p:val>
                                            <p:strVal val="#ppt_x"/>
                                          </p:val>
                                        </p:tav>
                                      </p:tavLst>
                                    </p:anim>
                                    <p:anim calcmode="lin" valueType="num">
                                      <p:cBhvr additive="base">
                                        <p:cTn id="18" dur="500" fill="hold"/>
                                        <p:tgtEl>
                                          <p:spTgt spid="10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7"/>
                                        </p:tgtEl>
                                        <p:attrNameLst>
                                          <p:attrName>style.visibility</p:attrName>
                                        </p:attrNameLst>
                                      </p:cBhvr>
                                      <p:to>
                                        <p:strVal val="visible"/>
                                      </p:to>
                                    </p:set>
                                    <p:anim calcmode="lin" valueType="num">
                                      <p:cBhvr additive="base">
                                        <p:cTn id="21" dur="500" fill="hold"/>
                                        <p:tgtEl>
                                          <p:spTgt spid="117"/>
                                        </p:tgtEl>
                                        <p:attrNameLst>
                                          <p:attrName>ppt_x</p:attrName>
                                        </p:attrNameLst>
                                      </p:cBhvr>
                                      <p:tavLst>
                                        <p:tav tm="0">
                                          <p:val>
                                            <p:strVal val="#ppt_x"/>
                                          </p:val>
                                        </p:tav>
                                        <p:tav tm="100000">
                                          <p:val>
                                            <p:strVal val="#ppt_x"/>
                                          </p:val>
                                        </p:tav>
                                      </p:tavLst>
                                    </p:anim>
                                    <p:anim calcmode="lin" valueType="num">
                                      <p:cBhvr additive="base">
                                        <p:cTn id="2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7"/>
                                        </p:tgtEl>
                                        <p:attrNameLst>
                                          <p:attrName>style.visibility</p:attrName>
                                        </p:attrNameLst>
                                      </p:cBhvr>
                                      <p:to>
                                        <p:strVal val="visible"/>
                                      </p:to>
                                    </p:set>
                                    <p:anim calcmode="lin" valueType="num">
                                      <p:cBhvr additive="base">
                                        <p:cTn id="27" dur="500" fill="hold"/>
                                        <p:tgtEl>
                                          <p:spTgt spid="107"/>
                                        </p:tgtEl>
                                        <p:attrNameLst>
                                          <p:attrName>ppt_x</p:attrName>
                                        </p:attrNameLst>
                                      </p:cBhvr>
                                      <p:tavLst>
                                        <p:tav tm="0">
                                          <p:val>
                                            <p:strVal val="#ppt_x"/>
                                          </p:val>
                                        </p:tav>
                                        <p:tav tm="100000">
                                          <p:val>
                                            <p:strVal val="#ppt_x"/>
                                          </p:val>
                                        </p:tav>
                                      </p:tavLst>
                                    </p:anim>
                                    <p:anim calcmode="lin" valueType="num">
                                      <p:cBhvr additive="base">
                                        <p:cTn id="28" dur="500" fill="hold"/>
                                        <p:tgtEl>
                                          <p:spTgt spid="10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 calcmode="lin" valueType="num">
                                      <p:cBhvr additive="base">
                                        <p:cTn id="31" dur="500" fill="hold"/>
                                        <p:tgtEl>
                                          <p:spTgt spid="118"/>
                                        </p:tgtEl>
                                        <p:attrNameLst>
                                          <p:attrName>ppt_x</p:attrName>
                                        </p:attrNameLst>
                                      </p:cBhvr>
                                      <p:tavLst>
                                        <p:tav tm="0">
                                          <p:val>
                                            <p:strVal val="#ppt_x"/>
                                          </p:val>
                                        </p:tav>
                                        <p:tav tm="100000">
                                          <p:val>
                                            <p:strVal val="#ppt_x"/>
                                          </p:val>
                                        </p:tav>
                                      </p:tavLst>
                                    </p:anim>
                                    <p:anim calcmode="lin" valueType="num">
                                      <p:cBhvr additive="base">
                                        <p:cTn id="32"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anim calcmode="lin" valueType="num">
                                      <p:cBhvr additive="base">
                                        <p:cTn id="37" dur="500" fill="hold"/>
                                        <p:tgtEl>
                                          <p:spTgt spid="88"/>
                                        </p:tgtEl>
                                        <p:attrNameLst>
                                          <p:attrName>ppt_x</p:attrName>
                                        </p:attrNameLst>
                                      </p:cBhvr>
                                      <p:tavLst>
                                        <p:tav tm="0">
                                          <p:val>
                                            <p:strVal val="#ppt_x"/>
                                          </p:val>
                                        </p:tav>
                                        <p:tav tm="100000">
                                          <p:val>
                                            <p:strVal val="#ppt_x"/>
                                          </p:val>
                                        </p:tav>
                                      </p:tavLst>
                                    </p:anim>
                                    <p:anim calcmode="lin" valueType="num">
                                      <p:cBhvr additive="base">
                                        <p:cTn id="38" dur="500" fill="hold"/>
                                        <p:tgtEl>
                                          <p:spTgt spid="8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 calcmode="lin" valueType="num">
                                      <p:cBhvr additive="base">
                                        <p:cTn id="41" dur="500" fill="hold"/>
                                        <p:tgtEl>
                                          <p:spTgt spid="114"/>
                                        </p:tgtEl>
                                        <p:attrNameLst>
                                          <p:attrName>ppt_x</p:attrName>
                                        </p:attrNameLst>
                                      </p:cBhvr>
                                      <p:tavLst>
                                        <p:tav tm="0">
                                          <p:val>
                                            <p:strVal val="#ppt_x"/>
                                          </p:val>
                                        </p:tav>
                                        <p:tav tm="100000">
                                          <p:val>
                                            <p:strVal val="#ppt_x"/>
                                          </p:val>
                                        </p:tav>
                                      </p:tavLst>
                                    </p:anim>
                                    <p:anim calcmode="lin" valueType="num">
                                      <p:cBhvr additive="base">
                                        <p:cTn id="42"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0"/>
                                        </p:tgtEl>
                                        <p:attrNameLst>
                                          <p:attrName>style.visibility</p:attrName>
                                        </p:attrNameLst>
                                      </p:cBhvr>
                                      <p:to>
                                        <p:strVal val="visible"/>
                                      </p:to>
                                    </p:set>
                                    <p:anim calcmode="lin" valueType="num">
                                      <p:cBhvr additive="base">
                                        <p:cTn id="47" dur="500" fill="hold"/>
                                        <p:tgtEl>
                                          <p:spTgt spid="120"/>
                                        </p:tgtEl>
                                        <p:attrNameLst>
                                          <p:attrName>ppt_x</p:attrName>
                                        </p:attrNameLst>
                                      </p:cBhvr>
                                      <p:tavLst>
                                        <p:tav tm="0">
                                          <p:val>
                                            <p:strVal val="#ppt_x"/>
                                          </p:val>
                                        </p:tav>
                                        <p:tav tm="100000">
                                          <p:val>
                                            <p:strVal val="#ppt_x"/>
                                          </p:val>
                                        </p:tav>
                                      </p:tavLst>
                                    </p:anim>
                                    <p:anim calcmode="lin" valueType="num">
                                      <p:cBhvr additive="base">
                                        <p:cTn id="48" dur="500" fill="hold"/>
                                        <p:tgtEl>
                                          <p:spTgt spid="12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5"/>
                                        </p:tgtEl>
                                        <p:attrNameLst>
                                          <p:attrName>style.visibility</p:attrName>
                                        </p:attrNameLst>
                                      </p:cBhvr>
                                      <p:to>
                                        <p:strVal val="visible"/>
                                      </p:to>
                                    </p:set>
                                    <p:anim calcmode="lin" valueType="num">
                                      <p:cBhvr additive="base">
                                        <p:cTn id="51" dur="500" fill="hold"/>
                                        <p:tgtEl>
                                          <p:spTgt spid="115"/>
                                        </p:tgtEl>
                                        <p:attrNameLst>
                                          <p:attrName>ppt_x</p:attrName>
                                        </p:attrNameLst>
                                      </p:cBhvr>
                                      <p:tavLst>
                                        <p:tav tm="0">
                                          <p:val>
                                            <p:strVal val="#ppt_x"/>
                                          </p:val>
                                        </p:tav>
                                        <p:tav tm="100000">
                                          <p:val>
                                            <p:strVal val="#ppt_x"/>
                                          </p:val>
                                        </p:tav>
                                      </p:tavLst>
                                    </p:anim>
                                    <p:anim calcmode="lin" valueType="num">
                                      <p:cBhvr additive="base">
                                        <p:cTn id="5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1"/>
                                        </p:tgtEl>
                                        <p:attrNameLst>
                                          <p:attrName>style.visibility</p:attrName>
                                        </p:attrNameLst>
                                      </p:cBhvr>
                                      <p:to>
                                        <p:strVal val="visible"/>
                                      </p:to>
                                    </p:set>
                                    <p:anim calcmode="lin" valueType="num">
                                      <p:cBhvr additive="base">
                                        <p:cTn id="57" dur="500" fill="hold"/>
                                        <p:tgtEl>
                                          <p:spTgt spid="121"/>
                                        </p:tgtEl>
                                        <p:attrNameLst>
                                          <p:attrName>ppt_x</p:attrName>
                                        </p:attrNameLst>
                                      </p:cBhvr>
                                      <p:tavLst>
                                        <p:tav tm="0">
                                          <p:val>
                                            <p:strVal val="#ppt_x"/>
                                          </p:val>
                                        </p:tav>
                                        <p:tav tm="100000">
                                          <p:val>
                                            <p:strVal val="#ppt_x"/>
                                          </p:val>
                                        </p:tav>
                                      </p:tavLst>
                                    </p:anim>
                                    <p:anim calcmode="lin" valueType="num">
                                      <p:cBhvr additive="base">
                                        <p:cTn id="58" dur="500" fill="hold"/>
                                        <p:tgtEl>
                                          <p:spTgt spid="1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additive="base">
                                        <p:cTn id="61" dur="500" fill="hold"/>
                                        <p:tgtEl>
                                          <p:spTgt spid="122"/>
                                        </p:tgtEl>
                                        <p:attrNameLst>
                                          <p:attrName>ppt_x</p:attrName>
                                        </p:attrNameLst>
                                      </p:cBhvr>
                                      <p:tavLst>
                                        <p:tav tm="0">
                                          <p:val>
                                            <p:strVal val="#ppt_x"/>
                                          </p:val>
                                        </p:tav>
                                        <p:tav tm="100000">
                                          <p:val>
                                            <p:strVal val="#ppt_x"/>
                                          </p:val>
                                        </p:tav>
                                      </p:tavLst>
                                    </p:anim>
                                    <p:anim calcmode="lin" valueType="num">
                                      <p:cBhvr additive="base">
                                        <p:cTn id="62"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4"/>
                                        </p:tgtEl>
                                        <p:attrNameLst>
                                          <p:attrName>style.visibility</p:attrName>
                                        </p:attrNameLst>
                                      </p:cBhvr>
                                      <p:to>
                                        <p:strVal val="visible"/>
                                      </p:to>
                                    </p:set>
                                    <p:anim calcmode="lin" valueType="num">
                                      <p:cBhvr additive="base">
                                        <p:cTn id="75" dur="500" fill="hold"/>
                                        <p:tgtEl>
                                          <p:spTgt spid="74"/>
                                        </p:tgtEl>
                                        <p:attrNameLst>
                                          <p:attrName>ppt_x</p:attrName>
                                        </p:attrNameLst>
                                      </p:cBhvr>
                                      <p:tavLst>
                                        <p:tav tm="0">
                                          <p:val>
                                            <p:strVal val="#ppt_x"/>
                                          </p:val>
                                        </p:tav>
                                        <p:tav tm="100000">
                                          <p:val>
                                            <p:strVal val="#ppt_x"/>
                                          </p:val>
                                        </p:tav>
                                      </p:tavLst>
                                    </p:anim>
                                    <p:anim calcmode="lin" valueType="num">
                                      <p:cBhvr additive="base">
                                        <p:cTn id="76" dur="500" fill="hold"/>
                                        <p:tgtEl>
                                          <p:spTgt spid="7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58"/>
                                        </p:tgtEl>
                                        <p:attrNameLst>
                                          <p:attrName>style.visibility</p:attrName>
                                        </p:attrNameLst>
                                      </p:cBhvr>
                                      <p:to>
                                        <p:strVal val="visible"/>
                                      </p:to>
                                    </p:set>
                                    <p:anim calcmode="lin" valueType="num">
                                      <p:cBhvr additive="base">
                                        <p:cTn id="83" dur="500" fill="hold"/>
                                        <p:tgtEl>
                                          <p:spTgt spid="58"/>
                                        </p:tgtEl>
                                        <p:attrNameLst>
                                          <p:attrName>ppt_x</p:attrName>
                                        </p:attrNameLst>
                                      </p:cBhvr>
                                      <p:tavLst>
                                        <p:tav tm="0">
                                          <p:val>
                                            <p:strVal val="#ppt_x"/>
                                          </p:val>
                                        </p:tav>
                                        <p:tav tm="100000">
                                          <p:val>
                                            <p:strVal val="#ppt_x"/>
                                          </p:val>
                                        </p:tav>
                                      </p:tavLst>
                                    </p:anim>
                                    <p:anim calcmode="lin" valueType="num">
                                      <p:cBhvr additive="base">
                                        <p:cTn id="84" dur="500" fill="hold"/>
                                        <p:tgtEl>
                                          <p:spTgt spid="5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84"/>
                                        </p:tgtEl>
                                        <p:attrNameLst>
                                          <p:attrName>style.visibility</p:attrName>
                                        </p:attrNameLst>
                                      </p:cBhvr>
                                      <p:to>
                                        <p:strVal val="visible"/>
                                      </p:to>
                                    </p:set>
                                    <p:anim calcmode="lin" valueType="num">
                                      <p:cBhvr additive="base">
                                        <p:cTn id="87" dur="500" fill="hold"/>
                                        <p:tgtEl>
                                          <p:spTgt spid="84"/>
                                        </p:tgtEl>
                                        <p:attrNameLst>
                                          <p:attrName>ppt_x</p:attrName>
                                        </p:attrNameLst>
                                      </p:cBhvr>
                                      <p:tavLst>
                                        <p:tav tm="0">
                                          <p:val>
                                            <p:strVal val="#ppt_x"/>
                                          </p:val>
                                        </p:tav>
                                        <p:tav tm="100000">
                                          <p:val>
                                            <p:strVal val="#ppt_x"/>
                                          </p:val>
                                        </p:tav>
                                      </p:tavLst>
                                    </p:anim>
                                    <p:anim calcmode="lin" valueType="num">
                                      <p:cBhvr additive="base">
                                        <p:cTn id="88" dur="500" fill="hold"/>
                                        <p:tgtEl>
                                          <p:spTgt spid="8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09"/>
                                        </p:tgtEl>
                                        <p:attrNameLst>
                                          <p:attrName>style.visibility</p:attrName>
                                        </p:attrNameLst>
                                      </p:cBhvr>
                                      <p:to>
                                        <p:strVal val="visible"/>
                                      </p:to>
                                    </p:set>
                                    <p:anim calcmode="lin" valueType="num">
                                      <p:cBhvr additive="base">
                                        <p:cTn id="91" dur="500" fill="hold"/>
                                        <p:tgtEl>
                                          <p:spTgt spid="109"/>
                                        </p:tgtEl>
                                        <p:attrNameLst>
                                          <p:attrName>ppt_x</p:attrName>
                                        </p:attrNameLst>
                                      </p:cBhvr>
                                      <p:tavLst>
                                        <p:tav tm="0">
                                          <p:val>
                                            <p:strVal val="#ppt_x"/>
                                          </p:val>
                                        </p:tav>
                                        <p:tav tm="100000">
                                          <p:val>
                                            <p:strVal val="#ppt_x"/>
                                          </p:val>
                                        </p:tav>
                                      </p:tavLst>
                                    </p:anim>
                                    <p:anim calcmode="lin" valueType="num">
                                      <p:cBhvr additive="base">
                                        <p:cTn id="92" dur="500" fill="hold"/>
                                        <p:tgtEl>
                                          <p:spTgt spid="109"/>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
                                        </p:tgtEl>
                                        <p:attrNameLst>
                                          <p:attrName>style.visibility</p:attrName>
                                        </p:attrNameLst>
                                      </p:cBhvr>
                                      <p:to>
                                        <p:strVal val="visible"/>
                                      </p:to>
                                    </p:set>
                                    <p:anim calcmode="lin" valueType="num">
                                      <p:cBhvr additive="base">
                                        <p:cTn id="95" dur="500" fill="hold"/>
                                        <p:tgtEl>
                                          <p:spTgt spid="4"/>
                                        </p:tgtEl>
                                        <p:attrNameLst>
                                          <p:attrName>ppt_x</p:attrName>
                                        </p:attrNameLst>
                                      </p:cBhvr>
                                      <p:tavLst>
                                        <p:tav tm="0">
                                          <p:val>
                                            <p:strVal val="#ppt_x"/>
                                          </p:val>
                                        </p:tav>
                                        <p:tav tm="100000">
                                          <p:val>
                                            <p:strVal val="#ppt_x"/>
                                          </p:val>
                                        </p:tav>
                                      </p:tavLst>
                                    </p:anim>
                                    <p:anim calcmode="lin" valueType="num">
                                      <p:cBhvr additive="base">
                                        <p:cTn id="9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8" grpId="0" animBg="1"/>
      <p:bldP spid="107" grpId="0" animBg="1"/>
      <p:bldP spid="108" grpId="0"/>
      <p:bldP spid="114" grpId="0" animBg="1"/>
      <p:bldP spid="115" grpId="0" animBg="1"/>
      <p:bldP spid="109" grpId="0" animBg="1"/>
      <p:bldP spid="117" grpId="0" animBg="1"/>
      <p:bldP spid="118" grpId="0" animBg="1"/>
      <p:bldP spid="120" grpId="0" animBg="1"/>
      <p:bldP spid="121" grpId="0" animBg="1"/>
      <p:bldP spid="12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C426-48AC-44EA-9727-8700183B2F8C}"/>
              </a:ext>
            </a:extLst>
          </p:cNvPr>
          <p:cNvSpPr>
            <a:spLocks noGrp="1"/>
          </p:cNvSpPr>
          <p:nvPr>
            <p:ph type="title"/>
          </p:nvPr>
        </p:nvSpPr>
        <p:spPr/>
        <p:txBody>
          <a:bodyPr/>
          <a:lstStyle/>
          <a:p>
            <a:pPr defTabSz="913654" eaLnBrk="0" fontAlgn="base" hangingPunct="0">
              <a:spcBef>
                <a:spcPts val="612"/>
              </a:spcBef>
              <a:defRPr/>
            </a:pPr>
            <a:r>
              <a:rPr lang="en-AU" sz="4400"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Additional Resource Providers (</a:t>
            </a:r>
            <a:r>
              <a:rPr lang="en-US" sz="4400"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Pay-as-you-use)</a:t>
            </a:r>
            <a:endParaRPr lang="en-AU" sz="4400"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grpSp>
        <p:nvGrpSpPr>
          <p:cNvPr id="4" name="Group 3"/>
          <p:cNvGrpSpPr/>
          <p:nvPr/>
        </p:nvGrpSpPr>
        <p:grpSpPr>
          <a:xfrm>
            <a:off x="274639" y="1223961"/>
            <a:ext cx="3840480" cy="5246422"/>
            <a:chOff x="457200" y="965422"/>
            <a:chExt cx="3840480" cy="5246422"/>
          </a:xfrm>
        </p:grpSpPr>
        <p:sp>
          <p:nvSpPr>
            <p:cNvPr id="5" name="Rectangle 4"/>
            <p:cNvSpPr/>
            <p:nvPr/>
          </p:nvSpPr>
          <p:spPr bwMode="auto">
            <a:xfrm>
              <a:off x="457200" y="1655512"/>
              <a:ext cx="3840480" cy="4556332"/>
            </a:xfrm>
            <a:prstGeom prst="rect">
              <a:avLst/>
            </a:prstGeom>
            <a:solidFill>
              <a:schemeClr val="bg1">
                <a:alpha val="9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182880" marR="0" lvl="0" indent="-182880" algn="l" defTabSz="873973" rtl="0" eaLnBrk="1" fontAlgn="base" latinLnBrk="0" hangingPunct="1">
                <a:lnSpc>
                  <a:spcPct val="90000"/>
                </a:lnSpc>
                <a:spcBef>
                  <a:spcPct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Customers </a:t>
              </a:r>
              <a:r>
                <a:rPr kumimoji="0" lang="en-US" sz="2400" b="1" i="0" u="sng"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must</a:t>
              </a: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 provide a SQL Server license</a:t>
              </a:r>
            </a:p>
            <a:p>
              <a:pPr marL="182880" lvl="0" indent="-182880" defTabSz="873973" fontAlgn="base">
                <a:lnSpc>
                  <a:spcPct val="90000"/>
                </a:lnSpc>
                <a:spcBef>
                  <a:spcPct val="0"/>
                </a:spcBef>
                <a:spcAft>
                  <a:spcPts val="1200"/>
                </a:spcAft>
                <a:buFont typeface="Arial" panose="020B0604020202020204" pitchFamily="34" charset="0"/>
                <a:buChar char="•"/>
                <a:defRPr/>
              </a:pPr>
              <a:r>
                <a:rPr kumimoji="0" lang="en-US" sz="2400" b="1" i="0" u="sng"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N</a:t>
              </a:r>
              <a:r>
                <a:rPr lang="en-US" sz="2400" b="1" u="sng"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o</a:t>
              </a:r>
              <a:r>
                <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 costs </a:t>
              </a: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for running the backend RP infrastructure (compute)</a:t>
              </a:r>
            </a:p>
            <a:p>
              <a:pPr marL="182880" marR="0" lvl="0" indent="-182880" algn="l" defTabSz="873973" rtl="0" eaLnBrk="1" fontAlgn="base" latinLnBrk="0" hangingPunct="1">
                <a:lnSpc>
                  <a:spcPct val="90000"/>
                </a:lnSpc>
                <a:spcBef>
                  <a:spcPct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There will be costs for </a:t>
              </a:r>
            </a:p>
            <a:p>
              <a:pPr marL="649251" lvl="1" indent="-182880" defTabSz="873973" fontAlgn="base">
                <a:lnSpc>
                  <a:spcPct val="90000"/>
                </a:lnSpc>
                <a:spcBef>
                  <a:spcPct val="0"/>
                </a:spcBef>
                <a:spcAft>
                  <a:spcPts val="1200"/>
                </a:spcAft>
                <a:buFont typeface="Arial" panose="020B0604020202020204" pitchFamily="34" charset="0"/>
                <a:buChar char="•"/>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data storage (blob)</a:t>
              </a:r>
            </a:p>
            <a:p>
              <a:pPr marL="649251" lvl="1" indent="-182880" defTabSz="873973" fontAlgn="base">
                <a:lnSpc>
                  <a:spcPct val="90000"/>
                </a:lnSpc>
                <a:spcBef>
                  <a:spcPct val="0"/>
                </a:spcBef>
                <a:spcAft>
                  <a:spcPts val="1200"/>
                </a:spcAft>
                <a:buFont typeface="Arial" panose="020B0604020202020204" pitchFamily="34" charset="0"/>
                <a:buChar char="•"/>
                <a:defRPr/>
              </a:pPr>
              <a:r>
                <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backend SQL VMs (compute)</a:t>
              </a:r>
              <a:endPar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endParaRPr>
            </a:p>
            <a:p>
              <a:pPr marR="0" lvl="0" algn="ctr" defTabSz="873973" rtl="0" eaLnBrk="1" fontAlgn="base" latinLnBrk="0" hangingPunct="1">
                <a:lnSpc>
                  <a:spcPct val="90000"/>
                </a:lnSpc>
                <a:spcBef>
                  <a:spcPct val="0"/>
                </a:spcBef>
                <a:spcAft>
                  <a:spcPts val="1200"/>
                </a:spcAft>
                <a:buClrTx/>
                <a:buSzTx/>
                <a:tabLst/>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Concept is: this should be treated as a IaaS machine</a:t>
              </a:r>
            </a:p>
          </p:txBody>
        </p:sp>
        <p:sp>
          <p:nvSpPr>
            <p:cNvPr id="6" name="Rectangle 5"/>
            <p:cNvSpPr/>
            <p:nvPr/>
          </p:nvSpPr>
          <p:spPr bwMode="auto">
            <a:xfrm>
              <a:off x="457200" y="965422"/>
              <a:ext cx="3840480" cy="69009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R="0" lvl="0" indent="0" algn="ctr" defTabSz="873973" fontAlgn="base">
                <a:lnSpc>
                  <a:spcPct val="90000"/>
                </a:lnSpc>
                <a:spcBef>
                  <a:spcPct val="0"/>
                </a:spcBef>
                <a:spcAft>
                  <a:spcPts val="600"/>
                </a:spcAft>
                <a:buClrTx/>
                <a:buSzTx/>
                <a:buFontTx/>
                <a:buNone/>
                <a:tabLst/>
                <a:defRPr/>
              </a:pPr>
              <a:r>
                <a:rPr lang="en-US" sz="2400" dirty="0">
                  <a:gradFill>
                    <a:gsLst>
                      <a:gs pos="0">
                        <a:srgbClr val="FFFFFF"/>
                      </a:gs>
                      <a:gs pos="100000">
                        <a:srgbClr val="FFFFFF"/>
                      </a:gs>
                    </a:gsLst>
                    <a:lin ang="5400000" scaled="0"/>
                  </a:gradFill>
                  <a:latin typeface="+mj-lt"/>
                  <a:cs typeface="Segoe UI Semibold" panose="020B0702040204020203" pitchFamily="34" charset="0"/>
                </a:rPr>
                <a:t>SQL Resource Provider</a:t>
              </a:r>
            </a:p>
          </p:txBody>
        </p:sp>
      </p:grpSp>
      <p:grpSp>
        <p:nvGrpSpPr>
          <p:cNvPr id="7" name="Group 6"/>
          <p:cNvGrpSpPr/>
          <p:nvPr/>
        </p:nvGrpSpPr>
        <p:grpSpPr>
          <a:xfrm>
            <a:off x="4299181" y="1223961"/>
            <a:ext cx="3840480" cy="5246422"/>
            <a:chOff x="4332827" y="965422"/>
            <a:chExt cx="3927765" cy="5246422"/>
          </a:xfrm>
        </p:grpSpPr>
        <p:sp>
          <p:nvSpPr>
            <p:cNvPr id="8" name="Rectangle 7"/>
            <p:cNvSpPr/>
            <p:nvPr/>
          </p:nvSpPr>
          <p:spPr bwMode="auto">
            <a:xfrm>
              <a:off x="4332827" y="1655512"/>
              <a:ext cx="3927765" cy="4556332"/>
            </a:xfrm>
            <a:prstGeom prst="rect">
              <a:avLst/>
            </a:prstGeom>
            <a:solidFill>
              <a:schemeClr val="bg1">
                <a:alpha val="9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182880" marR="0" lvl="0" indent="-182880" algn="l" defTabSz="873973" rtl="0" eaLnBrk="1" fontAlgn="base" latinLnBrk="0" hangingPunct="1">
                <a:lnSpc>
                  <a:spcPct val="90000"/>
                </a:lnSpc>
                <a:spcBef>
                  <a:spcPct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Customers </a:t>
              </a:r>
              <a:r>
                <a:rPr kumimoji="0" lang="en-US" sz="2400" b="1" i="0" u="sng"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must</a:t>
              </a: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 provide MySQL license if any</a:t>
              </a:r>
            </a:p>
            <a:p>
              <a:pPr marL="182880" lvl="0" indent="-182880" defTabSz="873973" fontAlgn="base">
                <a:lnSpc>
                  <a:spcPct val="90000"/>
                </a:lnSpc>
                <a:spcBef>
                  <a:spcPct val="0"/>
                </a:spcBef>
                <a:spcAft>
                  <a:spcPts val="1200"/>
                </a:spcAft>
                <a:buFont typeface="Arial" panose="020B0604020202020204" pitchFamily="34" charset="0"/>
                <a:buChar char="•"/>
                <a:defRPr/>
              </a:pPr>
              <a:r>
                <a:rPr kumimoji="0" lang="en-US" sz="2400" b="1" i="0" u="sng"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N</a:t>
              </a:r>
              <a:r>
                <a:rPr lang="en-US" sz="2400" b="1" u="sng"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o</a:t>
              </a:r>
              <a:r>
                <a:rPr lang="en-US" sz="2400" b="1"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 </a:t>
              </a: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costs for running the backend infrastructure (compute)</a:t>
              </a:r>
            </a:p>
            <a:p>
              <a:pPr marL="182880" lvl="0" indent="-182880" defTabSz="873973" fontAlgn="base">
                <a:lnSpc>
                  <a:spcPct val="90000"/>
                </a:lnSpc>
                <a:spcBef>
                  <a:spcPct val="0"/>
                </a:spcBef>
                <a:spcAft>
                  <a:spcPts val="1200"/>
                </a:spcAft>
                <a:buFont typeface="Arial" panose="020B0604020202020204" pitchFamily="34" charset="0"/>
                <a:buChar char="•"/>
                <a:defRPr/>
              </a:pPr>
              <a:r>
                <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There will be costs for</a:t>
              </a:r>
            </a:p>
            <a:p>
              <a:pPr marL="649251" lvl="1" indent="-182880" defTabSz="873973" fontAlgn="base">
                <a:lnSpc>
                  <a:spcPct val="90000"/>
                </a:lnSpc>
                <a:spcBef>
                  <a:spcPct val="0"/>
                </a:spcBef>
                <a:spcAft>
                  <a:spcPts val="1200"/>
                </a:spcAft>
                <a:buFont typeface="Arial" panose="020B0604020202020204" pitchFamily="34" charset="0"/>
                <a:buChar char="•"/>
                <a:defRPr/>
              </a:pPr>
              <a:r>
                <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data storage (blob)</a:t>
              </a:r>
            </a:p>
            <a:p>
              <a:pPr marL="649251" lvl="1" indent="-182880" defTabSz="873973" fontAlgn="base">
                <a:lnSpc>
                  <a:spcPct val="90000"/>
                </a:lnSpc>
                <a:spcBef>
                  <a:spcPct val="0"/>
                </a:spcBef>
                <a:spcAft>
                  <a:spcPts val="1200"/>
                </a:spcAft>
                <a:buFont typeface="Arial" panose="020B0604020202020204" pitchFamily="34" charset="0"/>
                <a:buChar char="•"/>
                <a:defRPr/>
              </a:pPr>
              <a:r>
                <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backend SQL VMs (compute)</a:t>
              </a:r>
            </a:p>
            <a:p>
              <a:pPr marR="0" lvl="0" algn="ctr" defTabSz="873973" rtl="0" eaLnBrk="1" fontAlgn="base" latinLnBrk="0" hangingPunct="1">
                <a:lnSpc>
                  <a:spcPct val="90000"/>
                </a:lnSpc>
                <a:spcBef>
                  <a:spcPct val="0"/>
                </a:spcBef>
                <a:spcAft>
                  <a:spcPts val="1200"/>
                </a:spcAft>
                <a:buClrTx/>
                <a:buSzTx/>
                <a:tabLst/>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Concept is: this should be treated as a IaaS machine</a:t>
              </a:r>
            </a:p>
          </p:txBody>
        </p:sp>
        <p:sp>
          <p:nvSpPr>
            <p:cNvPr id="9" name="Rectangle 8"/>
            <p:cNvSpPr/>
            <p:nvPr/>
          </p:nvSpPr>
          <p:spPr bwMode="auto">
            <a:xfrm>
              <a:off x="4332827" y="965422"/>
              <a:ext cx="3927765" cy="69009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873973" fontAlgn="base">
                <a:lnSpc>
                  <a:spcPct val="90000"/>
                </a:lnSpc>
                <a:spcBef>
                  <a:spcPct val="0"/>
                </a:spcBef>
                <a:spcAft>
                  <a:spcPts val="600"/>
                </a:spcAft>
                <a:defRPr/>
              </a:pPr>
              <a:r>
                <a:rPr lang="en-US" sz="2400" dirty="0">
                  <a:gradFill>
                    <a:gsLst>
                      <a:gs pos="0">
                        <a:srgbClr val="FFFFFF"/>
                      </a:gs>
                      <a:gs pos="100000">
                        <a:srgbClr val="FFFFFF"/>
                      </a:gs>
                    </a:gsLst>
                    <a:lin ang="5400000" scaled="0"/>
                  </a:gradFill>
                  <a:latin typeface="+mj-lt"/>
                  <a:cs typeface="Segoe UI Semibold" panose="020B0702040204020203" pitchFamily="34" charset="0"/>
                </a:rPr>
                <a:t>MySQL Resource Provider</a:t>
              </a:r>
            </a:p>
          </p:txBody>
        </p:sp>
      </p:grpSp>
      <p:grpSp>
        <p:nvGrpSpPr>
          <p:cNvPr id="10" name="Group 9"/>
          <p:cNvGrpSpPr/>
          <p:nvPr/>
        </p:nvGrpSpPr>
        <p:grpSpPr>
          <a:xfrm>
            <a:off x="8290876" y="1223961"/>
            <a:ext cx="3840481" cy="5246422"/>
            <a:chOff x="8195662" y="965422"/>
            <a:chExt cx="3840481" cy="5246422"/>
          </a:xfrm>
        </p:grpSpPr>
        <p:sp>
          <p:nvSpPr>
            <p:cNvPr id="11" name="Rectangle 10"/>
            <p:cNvSpPr/>
            <p:nvPr/>
          </p:nvSpPr>
          <p:spPr bwMode="auto">
            <a:xfrm>
              <a:off x="8195662" y="1655511"/>
              <a:ext cx="3840480" cy="4556333"/>
            </a:xfrm>
            <a:prstGeom prst="rect">
              <a:avLst/>
            </a:prstGeom>
            <a:solidFill>
              <a:schemeClr val="bg1">
                <a:alpha val="9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182880" marR="0" lvl="0" indent="-182880" algn="l" defTabSz="873973" rtl="0" eaLnBrk="1" fontAlgn="base" latinLnBrk="0" hangingPunct="1">
                <a:lnSpc>
                  <a:spcPct val="90000"/>
                </a:lnSpc>
                <a:spcBef>
                  <a:spcPct val="0"/>
                </a:spcBef>
                <a:spcAft>
                  <a:spcPts val="1200"/>
                </a:spcAft>
                <a:buClrTx/>
                <a:buSzTx/>
                <a:buFont typeface="Arial" panose="020B0604020202020204" pitchFamily="34" charset="0"/>
                <a:buChar char="•"/>
                <a:tabLst/>
                <a:defRPr/>
              </a:pPr>
              <a:r>
                <a:rPr kumimoji="0" lang="en-US" sz="2400" b="1" i="0" u="sng"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No</a:t>
              </a:r>
              <a:r>
                <a:rPr kumimoji="0" lang="en-US" sz="2400" b="1"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 </a:t>
              </a: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costs for running the backend infrastructure (compute)</a:t>
              </a:r>
            </a:p>
            <a:p>
              <a:pPr marL="182880" marR="0" lvl="0" indent="-182880" algn="l" defTabSz="873973" rtl="0" eaLnBrk="1" fontAlgn="base" latinLnBrk="0" hangingPunct="1">
                <a:lnSpc>
                  <a:spcPct val="90000"/>
                </a:lnSpc>
                <a:spcBef>
                  <a:spcPct val="0"/>
                </a:spcBef>
                <a:spcAft>
                  <a:spcPts val="1200"/>
                </a:spcAft>
                <a:buClrTx/>
                <a:buSzTx/>
                <a:buFont typeface="Arial" panose="020B0604020202020204" pitchFamily="34" charset="0"/>
                <a:buChar char="•"/>
                <a:tabLst/>
                <a:defRPr/>
              </a:pPr>
              <a:r>
                <a:rPr kumimoji="0" lang="en-US" sz="2400" b="1" i="0" u="sng"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No</a:t>
              </a:r>
              <a:r>
                <a:rPr kumimoji="0" lang="en-US" sz="2400" b="1"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 </a:t>
              </a: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costs for of licensing</a:t>
              </a:r>
            </a:p>
            <a:p>
              <a:pPr marL="182880" marR="0" lvl="0" indent="-182880" algn="l" defTabSz="873973" rtl="0" eaLnBrk="1" fontAlgn="base" latinLnBrk="0" hangingPunct="1">
                <a:lnSpc>
                  <a:spcPct val="90000"/>
                </a:lnSpc>
                <a:spcBef>
                  <a:spcPct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There will be cost</a:t>
              </a:r>
            </a:p>
            <a:p>
              <a:pPr marL="649251" lvl="1" indent="-182880" defTabSz="873973" fontAlgn="base">
                <a:lnSpc>
                  <a:spcPct val="90000"/>
                </a:lnSpc>
                <a:spcBef>
                  <a:spcPct val="0"/>
                </a:spcBef>
                <a:spcAft>
                  <a:spcPts val="1200"/>
                </a:spcAft>
                <a:buFont typeface="Arial" panose="020B0604020202020204" pitchFamily="34" charset="0"/>
                <a:buChar char="•"/>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costs for data storage (blob)</a:t>
              </a:r>
              <a:endPar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endParaRPr>
            </a:p>
            <a:p>
              <a:pPr marL="649251" lvl="1" indent="-182880" defTabSz="873973" fontAlgn="base">
                <a:lnSpc>
                  <a:spcPct val="90000"/>
                </a:lnSpc>
                <a:spcBef>
                  <a:spcPct val="0"/>
                </a:spcBef>
                <a:spcAft>
                  <a:spcPts val="1200"/>
                </a:spcAft>
                <a:buFont typeface="Arial" panose="020B0604020202020204" pitchFamily="34" charset="0"/>
                <a:buChar char="•"/>
                <a:defRPr/>
              </a:pPr>
              <a:r>
                <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meters to be taken in consideration (App Service)</a:t>
              </a:r>
              <a:endParaRPr kumimoji="0" lang="en-US" sz="20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endParaRPr>
            </a:p>
          </p:txBody>
        </p:sp>
        <p:sp>
          <p:nvSpPr>
            <p:cNvPr id="12" name="Rectangle 11"/>
            <p:cNvSpPr/>
            <p:nvPr/>
          </p:nvSpPr>
          <p:spPr bwMode="auto">
            <a:xfrm>
              <a:off x="8195663" y="965422"/>
              <a:ext cx="3840480" cy="69009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873973" rtl="0" eaLnBrk="1" fontAlgn="base"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PaaS Resource Providers</a:t>
              </a:r>
            </a:p>
          </p:txBody>
        </p:sp>
      </p:grpSp>
    </p:spTree>
    <p:extLst>
      <p:ext uri="{BB962C8B-B14F-4D97-AF65-F5344CB8AC3E}">
        <p14:creationId xmlns:p14="http://schemas.microsoft.com/office/powerpoint/2010/main" val="5923252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2470" y="2084"/>
          <a:ext cx="1587" cy="1587"/>
        </p:xfrm>
        <a:graphic>
          <a:graphicData uri="http://schemas.openxmlformats.org/presentationml/2006/ole">
            <mc:AlternateContent xmlns:mc="http://schemas.openxmlformats.org/markup-compatibility/2006">
              <mc:Choice xmlns:v="urn:schemas-microsoft-com:vml" Requires="v">
                <p:oleObj name="think-cell Slide" r:id="rId4" imgW="377" imgH="377" progId="TCLayout.ActiveDocument.1">
                  <p:embed/>
                </p:oleObj>
              </mc:Choice>
              <mc:Fallback>
                <p:oleObj name="think-cell Slide" r:id="rId4" imgW="377" imgH="377" progId="TCLayout.ActiveDocument.1">
                  <p:embed/>
                  <p:pic>
                    <p:nvPicPr>
                      <p:cNvPr id="4" name="Object 3" hidden="1"/>
                      <p:cNvPicPr/>
                      <p:nvPr/>
                    </p:nvPicPr>
                    <p:blipFill>
                      <a:blip r:embed="rId5"/>
                      <a:stretch>
                        <a:fillRect/>
                      </a:stretch>
                    </p:blipFill>
                    <p:spPr>
                      <a:xfrm>
                        <a:off x="2470" y="2084"/>
                        <a:ext cx="1587" cy="1587"/>
                      </a:xfrm>
                      <a:prstGeom prst="rect">
                        <a:avLst/>
                      </a:prstGeom>
                    </p:spPr>
                  </p:pic>
                </p:oleObj>
              </mc:Fallback>
            </mc:AlternateContent>
          </a:graphicData>
        </a:graphic>
      </p:graphicFrame>
      <p:grpSp>
        <p:nvGrpSpPr>
          <p:cNvPr id="90" name="Group 89"/>
          <p:cNvGrpSpPr/>
          <p:nvPr/>
        </p:nvGrpSpPr>
        <p:grpSpPr>
          <a:xfrm>
            <a:off x="580961" y="2139367"/>
            <a:ext cx="3678948" cy="4306038"/>
            <a:chOff x="580961" y="2139367"/>
            <a:chExt cx="3678948" cy="3930336"/>
          </a:xfrm>
        </p:grpSpPr>
        <p:grpSp>
          <p:nvGrpSpPr>
            <p:cNvPr id="46" name="Group 45"/>
            <p:cNvGrpSpPr/>
            <p:nvPr/>
          </p:nvGrpSpPr>
          <p:grpSpPr>
            <a:xfrm>
              <a:off x="580961" y="2139367"/>
              <a:ext cx="3678948" cy="3930336"/>
              <a:chOff x="580961" y="1849087"/>
              <a:chExt cx="3650489" cy="3930336"/>
            </a:xfrm>
          </p:grpSpPr>
          <p:sp>
            <p:nvSpPr>
              <p:cNvPr id="63" name="Rectangle 62"/>
              <p:cNvSpPr/>
              <p:nvPr/>
            </p:nvSpPr>
            <p:spPr bwMode="auto">
              <a:xfrm>
                <a:off x="580961" y="2847907"/>
                <a:ext cx="3650489" cy="2931515"/>
              </a:xfrm>
              <a:prstGeom prst="rect">
                <a:avLst/>
              </a:prstGeom>
              <a:solidFill>
                <a:schemeClr val="bg1"/>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Metered resources</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For variable deployment needs </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Pay for what you use</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endParaRPr>
              </a:p>
              <a:p>
                <a:pPr marL="285750" marR="0" lvl="0" indent="-285750" algn="l" defTabSz="914102"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1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endParaRPr>
              </a:p>
              <a:p>
                <a:pPr marL="285750" marR="0" lvl="0" indent="-285750" algn="l" defTabSz="914102"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765"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endParaRP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Examples</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Virtual machines</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Storage</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Content delivery (CDN)</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IN" sz="1765" b="0" i="0" u="none" strike="noStrike" kern="0" cap="none" spc="0" normalizeH="0" baseline="0" noProof="0" dirty="0">
                  <a:ln>
                    <a:noFill/>
                  </a:ln>
                  <a:solidFill>
                    <a:srgbClr val="555555"/>
                  </a:solidFill>
                  <a:effectLst/>
                  <a:uLnTx/>
                  <a:uFillTx/>
                  <a:latin typeface="Segoe UI"/>
                  <a:ea typeface="Segoe UI" pitchFamily="34" charset="0"/>
                  <a:cs typeface="Segoe UI" pitchFamily="34" charset="0"/>
                </a:endParaRPr>
              </a:p>
            </p:txBody>
          </p:sp>
          <p:sp>
            <p:nvSpPr>
              <p:cNvPr id="64" name="Rectangle 63"/>
              <p:cNvSpPr/>
              <p:nvPr/>
            </p:nvSpPr>
            <p:spPr bwMode="auto">
              <a:xfrm>
                <a:off x="580961" y="5715415"/>
                <a:ext cx="3650489" cy="64008"/>
              </a:xfrm>
              <a:prstGeom prst="rect">
                <a:avLst/>
              </a:prstGeom>
              <a:solidFill>
                <a:schemeClr val="accent1"/>
              </a:solidFill>
              <a:ln w="31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IN" sz="2549" b="0"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5" name="Rectangle 64"/>
              <p:cNvSpPr/>
              <p:nvPr/>
            </p:nvSpPr>
            <p:spPr bwMode="auto">
              <a:xfrm>
                <a:off x="580961" y="1849087"/>
                <a:ext cx="3650489" cy="1013401"/>
              </a:xfrm>
              <a:prstGeom prst="rect">
                <a:avLst/>
              </a:prstGeom>
              <a:solidFill>
                <a:schemeClr val="accent1"/>
              </a:solidFill>
              <a:ln w="31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IN" sz="2400" b="0"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rPr>
                  <a:t>Microsoft</a:t>
                </a:r>
                <a:br>
                  <a:rPr kumimoji="0" lang="en-IN" sz="2400" b="0"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rPr>
                </a:br>
                <a:r>
                  <a:rPr kumimoji="0" lang="en-IN" sz="2400" b="0"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rPr>
                  <a:t>Azure Services</a:t>
                </a:r>
              </a:p>
            </p:txBody>
          </p:sp>
        </p:grpSp>
        <p:grpSp>
          <p:nvGrpSpPr>
            <p:cNvPr id="72" name="Group 71"/>
            <p:cNvGrpSpPr/>
            <p:nvPr/>
          </p:nvGrpSpPr>
          <p:grpSpPr>
            <a:xfrm>
              <a:off x="3578223" y="2351642"/>
              <a:ext cx="582812" cy="588850"/>
              <a:chOff x="3476625" y="2061362"/>
              <a:chExt cx="582812" cy="588850"/>
            </a:xfrm>
          </p:grpSpPr>
          <p:sp>
            <p:nvSpPr>
              <p:cNvPr id="73" name="Freeform 6"/>
              <p:cNvSpPr>
                <a:spLocks noEditPoints="1"/>
              </p:cNvSpPr>
              <p:nvPr/>
            </p:nvSpPr>
            <p:spPr bwMode="black">
              <a:xfrm>
                <a:off x="3476625" y="2061362"/>
                <a:ext cx="582812" cy="588850"/>
              </a:xfrm>
              <a:prstGeom prst="donut">
                <a:avLst>
                  <a:gd name="adj" fmla="val 6943"/>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74" name="Group 73"/>
              <p:cNvGrpSpPr/>
              <p:nvPr/>
            </p:nvGrpSpPr>
            <p:grpSpPr>
              <a:xfrm>
                <a:off x="3636297" y="2179116"/>
                <a:ext cx="263468" cy="353343"/>
                <a:chOff x="1791958" y="4090991"/>
                <a:chExt cx="339724" cy="455613"/>
              </a:xfrm>
              <a:solidFill>
                <a:schemeClr val="bg1"/>
              </a:solidFill>
            </p:grpSpPr>
            <p:sp>
              <p:nvSpPr>
                <p:cNvPr id="75" name="Freeform 32"/>
                <p:cNvSpPr>
                  <a:spLocks/>
                </p:cNvSpPr>
                <p:nvPr/>
              </p:nvSpPr>
              <p:spPr bwMode="auto">
                <a:xfrm>
                  <a:off x="1833233" y="4251329"/>
                  <a:ext cx="53975" cy="53975"/>
                </a:xfrm>
                <a:custGeom>
                  <a:avLst/>
                  <a:gdLst>
                    <a:gd name="T0" fmla="*/ 26 w 51"/>
                    <a:gd name="T1" fmla="*/ 51 h 51"/>
                    <a:gd name="T2" fmla="*/ 26 w 51"/>
                    <a:gd name="T3" fmla="*/ 51 h 51"/>
                    <a:gd name="T4" fmla="*/ 0 w 51"/>
                    <a:gd name="T5" fmla="*/ 25 h 51"/>
                    <a:gd name="T6" fmla="*/ 26 w 51"/>
                    <a:gd name="T7" fmla="*/ 0 h 51"/>
                    <a:gd name="T8" fmla="*/ 51 w 51"/>
                    <a:gd name="T9" fmla="*/ 25 h 51"/>
                    <a:gd name="T10" fmla="*/ 26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6" y="51"/>
                      </a:moveTo>
                      <a:lnTo>
                        <a:pt x="26" y="51"/>
                      </a:lnTo>
                      <a:cubicBezTo>
                        <a:pt x="12" y="51"/>
                        <a:pt x="0" y="39"/>
                        <a:pt x="0" y="25"/>
                      </a:cubicBezTo>
                      <a:cubicBezTo>
                        <a:pt x="0" y="11"/>
                        <a:pt x="12" y="0"/>
                        <a:pt x="26" y="0"/>
                      </a:cubicBezTo>
                      <a:cubicBezTo>
                        <a:pt x="40" y="0"/>
                        <a:pt x="51" y="11"/>
                        <a:pt x="51" y="25"/>
                      </a:cubicBezTo>
                      <a:cubicBezTo>
                        <a:pt x="51" y="39"/>
                        <a:pt x="40" y="51"/>
                        <a:pt x="26" y="5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6" name="Freeform 33"/>
                <p:cNvSpPr>
                  <a:spLocks/>
                </p:cNvSpPr>
                <p:nvPr/>
              </p:nvSpPr>
              <p:spPr bwMode="auto">
                <a:xfrm>
                  <a:off x="1812596" y="4314829"/>
                  <a:ext cx="77787" cy="188913"/>
                </a:xfrm>
                <a:custGeom>
                  <a:avLst/>
                  <a:gdLst>
                    <a:gd name="T0" fmla="*/ 20 w 74"/>
                    <a:gd name="T1" fmla="*/ 0 h 179"/>
                    <a:gd name="T2" fmla="*/ 20 w 74"/>
                    <a:gd name="T3" fmla="*/ 0 h 179"/>
                    <a:gd name="T4" fmla="*/ 68 w 74"/>
                    <a:gd name="T5" fmla="*/ 0 h 179"/>
                    <a:gd name="T6" fmla="*/ 62 w 74"/>
                    <a:gd name="T7" fmla="*/ 19 h 179"/>
                    <a:gd name="T8" fmla="*/ 62 w 74"/>
                    <a:gd name="T9" fmla="*/ 90 h 179"/>
                    <a:gd name="T10" fmla="*/ 74 w 74"/>
                    <a:gd name="T11" fmla="*/ 114 h 179"/>
                    <a:gd name="T12" fmla="*/ 74 w 74"/>
                    <a:gd name="T13" fmla="*/ 164 h 179"/>
                    <a:gd name="T14" fmla="*/ 59 w 74"/>
                    <a:gd name="T15" fmla="*/ 179 h 179"/>
                    <a:gd name="T16" fmla="*/ 45 w 74"/>
                    <a:gd name="T17" fmla="*/ 167 h 179"/>
                    <a:gd name="T18" fmla="*/ 30 w 74"/>
                    <a:gd name="T19" fmla="*/ 179 h 179"/>
                    <a:gd name="T20" fmla="*/ 15 w 74"/>
                    <a:gd name="T21" fmla="*/ 164 h 179"/>
                    <a:gd name="T22" fmla="*/ 15 w 74"/>
                    <a:gd name="T23" fmla="*/ 94 h 179"/>
                    <a:gd name="T24" fmla="*/ 0 w 74"/>
                    <a:gd name="T25" fmla="*/ 76 h 179"/>
                    <a:gd name="T26" fmla="*/ 0 w 74"/>
                    <a:gd name="T27" fmla="*/ 20 h 179"/>
                    <a:gd name="T28" fmla="*/ 20 w 74"/>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179">
                      <a:moveTo>
                        <a:pt x="20" y="0"/>
                      </a:moveTo>
                      <a:lnTo>
                        <a:pt x="20" y="0"/>
                      </a:lnTo>
                      <a:lnTo>
                        <a:pt x="68" y="0"/>
                      </a:lnTo>
                      <a:cubicBezTo>
                        <a:pt x="64" y="5"/>
                        <a:pt x="62" y="12"/>
                        <a:pt x="62" y="19"/>
                      </a:cubicBezTo>
                      <a:lnTo>
                        <a:pt x="62" y="90"/>
                      </a:lnTo>
                      <a:cubicBezTo>
                        <a:pt x="62" y="100"/>
                        <a:pt x="67" y="109"/>
                        <a:pt x="74" y="114"/>
                      </a:cubicBezTo>
                      <a:lnTo>
                        <a:pt x="74" y="164"/>
                      </a:lnTo>
                      <a:cubicBezTo>
                        <a:pt x="74" y="172"/>
                        <a:pt x="68" y="179"/>
                        <a:pt x="59" y="179"/>
                      </a:cubicBezTo>
                      <a:cubicBezTo>
                        <a:pt x="52" y="179"/>
                        <a:pt x="46" y="174"/>
                        <a:pt x="45" y="167"/>
                      </a:cubicBezTo>
                      <a:cubicBezTo>
                        <a:pt x="43" y="174"/>
                        <a:pt x="37" y="179"/>
                        <a:pt x="30" y="179"/>
                      </a:cubicBezTo>
                      <a:cubicBezTo>
                        <a:pt x="22" y="179"/>
                        <a:pt x="15" y="172"/>
                        <a:pt x="15" y="164"/>
                      </a:cubicBezTo>
                      <a:lnTo>
                        <a:pt x="15" y="94"/>
                      </a:lnTo>
                      <a:cubicBezTo>
                        <a:pt x="7" y="92"/>
                        <a:pt x="0" y="85"/>
                        <a:pt x="0" y="76"/>
                      </a:cubicBezTo>
                      <a:lnTo>
                        <a:pt x="0" y="20"/>
                      </a:lnTo>
                      <a:cubicBezTo>
                        <a:pt x="0" y="9"/>
                        <a:pt x="9"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7" name="Freeform 34"/>
                <p:cNvSpPr>
                  <a:spLocks/>
                </p:cNvSpPr>
                <p:nvPr/>
              </p:nvSpPr>
              <p:spPr bwMode="auto">
                <a:xfrm>
                  <a:off x="2031670" y="4314829"/>
                  <a:ext cx="77787" cy="188913"/>
                </a:xfrm>
                <a:custGeom>
                  <a:avLst/>
                  <a:gdLst>
                    <a:gd name="T0" fmla="*/ 14 w 74"/>
                    <a:gd name="T1" fmla="*/ 90 h 179"/>
                    <a:gd name="T2" fmla="*/ 14 w 74"/>
                    <a:gd name="T3" fmla="*/ 90 h 179"/>
                    <a:gd name="T4" fmla="*/ 14 w 74"/>
                    <a:gd name="T5" fmla="*/ 19 h 179"/>
                    <a:gd name="T6" fmla="*/ 7 w 74"/>
                    <a:gd name="T7" fmla="*/ 0 h 179"/>
                    <a:gd name="T8" fmla="*/ 55 w 74"/>
                    <a:gd name="T9" fmla="*/ 0 h 179"/>
                    <a:gd name="T10" fmla="*/ 74 w 74"/>
                    <a:gd name="T11" fmla="*/ 20 h 179"/>
                    <a:gd name="T12" fmla="*/ 74 w 74"/>
                    <a:gd name="T13" fmla="*/ 76 h 179"/>
                    <a:gd name="T14" fmla="*/ 59 w 74"/>
                    <a:gd name="T15" fmla="*/ 94 h 179"/>
                    <a:gd name="T16" fmla="*/ 59 w 74"/>
                    <a:gd name="T17" fmla="*/ 164 h 179"/>
                    <a:gd name="T18" fmla="*/ 44 w 74"/>
                    <a:gd name="T19" fmla="*/ 179 h 179"/>
                    <a:gd name="T20" fmla="*/ 30 w 74"/>
                    <a:gd name="T21" fmla="*/ 167 h 179"/>
                    <a:gd name="T22" fmla="*/ 15 w 74"/>
                    <a:gd name="T23" fmla="*/ 179 h 179"/>
                    <a:gd name="T24" fmla="*/ 0 w 74"/>
                    <a:gd name="T25" fmla="*/ 164 h 179"/>
                    <a:gd name="T26" fmla="*/ 0 w 74"/>
                    <a:gd name="T27" fmla="*/ 115 h 179"/>
                    <a:gd name="T28" fmla="*/ 14 w 74"/>
                    <a:gd name="T29" fmla="*/ 9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179">
                      <a:moveTo>
                        <a:pt x="14" y="90"/>
                      </a:moveTo>
                      <a:lnTo>
                        <a:pt x="14" y="90"/>
                      </a:lnTo>
                      <a:lnTo>
                        <a:pt x="14" y="19"/>
                      </a:lnTo>
                      <a:cubicBezTo>
                        <a:pt x="14" y="12"/>
                        <a:pt x="11" y="5"/>
                        <a:pt x="7" y="0"/>
                      </a:cubicBezTo>
                      <a:lnTo>
                        <a:pt x="55" y="0"/>
                      </a:lnTo>
                      <a:cubicBezTo>
                        <a:pt x="66" y="0"/>
                        <a:pt x="74" y="9"/>
                        <a:pt x="74" y="20"/>
                      </a:cubicBezTo>
                      <a:lnTo>
                        <a:pt x="74" y="76"/>
                      </a:lnTo>
                      <a:cubicBezTo>
                        <a:pt x="74" y="85"/>
                        <a:pt x="68" y="92"/>
                        <a:pt x="59" y="94"/>
                      </a:cubicBezTo>
                      <a:lnTo>
                        <a:pt x="59" y="164"/>
                      </a:lnTo>
                      <a:cubicBezTo>
                        <a:pt x="59" y="172"/>
                        <a:pt x="53" y="179"/>
                        <a:pt x="44" y="179"/>
                      </a:cubicBezTo>
                      <a:cubicBezTo>
                        <a:pt x="37" y="179"/>
                        <a:pt x="31" y="174"/>
                        <a:pt x="30" y="167"/>
                      </a:cubicBezTo>
                      <a:cubicBezTo>
                        <a:pt x="28" y="174"/>
                        <a:pt x="22" y="179"/>
                        <a:pt x="15" y="179"/>
                      </a:cubicBezTo>
                      <a:cubicBezTo>
                        <a:pt x="7" y="179"/>
                        <a:pt x="0" y="172"/>
                        <a:pt x="0" y="164"/>
                      </a:cubicBezTo>
                      <a:lnTo>
                        <a:pt x="0" y="115"/>
                      </a:lnTo>
                      <a:cubicBezTo>
                        <a:pt x="8" y="110"/>
                        <a:pt x="14" y="100"/>
                        <a:pt x="14" y="9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8" name="Freeform 35"/>
                <p:cNvSpPr>
                  <a:spLocks/>
                </p:cNvSpPr>
                <p:nvPr/>
              </p:nvSpPr>
              <p:spPr bwMode="auto">
                <a:xfrm>
                  <a:off x="2036433" y="4251329"/>
                  <a:ext cx="53975" cy="53975"/>
                </a:xfrm>
                <a:custGeom>
                  <a:avLst/>
                  <a:gdLst>
                    <a:gd name="T0" fmla="*/ 26 w 51"/>
                    <a:gd name="T1" fmla="*/ 51 h 51"/>
                    <a:gd name="T2" fmla="*/ 26 w 51"/>
                    <a:gd name="T3" fmla="*/ 51 h 51"/>
                    <a:gd name="T4" fmla="*/ 0 w 51"/>
                    <a:gd name="T5" fmla="*/ 25 h 51"/>
                    <a:gd name="T6" fmla="*/ 26 w 51"/>
                    <a:gd name="T7" fmla="*/ 0 h 51"/>
                    <a:gd name="T8" fmla="*/ 51 w 51"/>
                    <a:gd name="T9" fmla="*/ 25 h 51"/>
                    <a:gd name="T10" fmla="*/ 26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6" y="51"/>
                      </a:moveTo>
                      <a:lnTo>
                        <a:pt x="26" y="51"/>
                      </a:lnTo>
                      <a:cubicBezTo>
                        <a:pt x="12" y="51"/>
                        <a:pt x="0" y="39"/>
                        <a:pt x="0" y="25"/>
                      </a:cubicBezTo>
                      <a:cubicBezTo>
                        <a:pt x="0" y="11"/>
                        <a:pt x="12" y="0"/>
                        <a:pt x="26" y="0"/>
                      </a:cubicBezTo>
                      <a:cubicBezTo>
                        <a:pt x="40" y="0"/>
                        <a:pt x="51" y="11"/>
                        <a:pt x="51" y="25"/>
                      </a:cubicBezTo>
                      <a:cubicBezTo>
                        <a:pt x="51" y="39"/>
                        <a:pt x="40" y="51"/>
                        <a:pt x="26" y="5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9" name="Freeform 36"/>
                <p:cNvSpPr>
                  <a:spLocks/>
                </p:cNvSpPr>
                <p:nvPr/>
              </p:nvSpPr>
              <p:spPr bwMode="auto">
                <a:xfrm>
                  <a:off x="1896733" y="4313241"/>
                  <a:ext cx="131762" cy="233363"/>
                </a:xfrm>
                <a:custGeom>
                  <a:avLst/>
                  <a:gdLst>
                    <a:gd name="T0" fmla="*/ 19 w 125"/>
                    <a:gd name="T1" fmla="*/ 0 h 221"/>
                    <a:gd name="T2" fmla="*/ 19 w 125"/>
                    <a:gd name="T3" fmla="*/ 0 h 221"/>
                    <a:gd name="T4" fmla="*/ 44 w 125"/>
                    <a:gd name="T5" fmla="*/ 0 h 221"/>
                    <a:gd name="T6" fmla="*/ 63 w 125"/>
                    <a:gd name="T7" fmla="*/ 25 h 221"/>
                    <a:gd name="T8" fmla="*/ 82 w 125"/>
                    <a:gd name="T9" fmla="*/ 0 h 221"/>
                    <a:gd name="T10" fmla="*/ 106 w 125"/>
                    <a:gd name="T11" fmla="*/ 0 h 221"/>
                    <a:gd name="T12" fmla="*/ 125 w 125"/>
                    <a:gd name="T13" fmla="*/ 20 h 221"/>
                    <a:gd name="T14" fmla="*/ 125 w 125"/>
                    <a:gd name="T15" fmla="*/ 91 h 221"/>
                    <a:gd name="T16" fmla="*/ 106 w 125"/>
                    <a:gd name="T17" fmla="*/ 110 h 221"/>
                    <a:gd name="T18" fmla="*/ 100 w 125"/>
                    <a:gd name="T19" fmla="*/ 110 h 221"/>
                    <a:gd name="T20" fmla="*/ 100 w 125"/>
                    <a:gd name="T21" fmla="*/ 202 h 221"/>
                    <a:gd name="T22" fmla="*/ 81 w 125"/>
                    <a:gd name="T23" fmla="*/ 221 h 221"/>
                    <a:gd name="T24" fmla="*/ 63 w 125"/>
                    <a:gd name="T25" fmla="*/ 209 h 221"/>
                    <a:gd name="T26" fmla="*/ 45 w 125"/>
                    <a:gd name="T27" fmla="*/ 221 h 221"/>
                    <a:gd name="T28" fmla="*/ 26 w 125"/>
                    <a:gd name="T29" fmla="*/ 202 h 221"/>
                    <a:gd name="T30" fmla="*/ 26 w 125"/>
                    <a:gd name="T31" fmla="*/ 110 h 221"/>
                    <a:gd name="T32" fmla="*/ 19 w 125"/>
                    <a:gd name="T33" fmla="*/ 110 h 221"/>
                    <a:gd name="T34" fmla="*/ 0 w 125"/>
                    <a:gd name="T35" fmla="*/ 91 h 221"/>
                    <a:gd name="T36" fmla="*/ 0 w 125"/>
                    <a:gd name="T37" fmla="*/ 20 h 221"/>
                    <a:gd name="T38" fmla="*/ 19 w 125"/>
                    <a:gd name="T39"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221">
                      <a:moveTo>
                        <a:pt x="19" y="0"/>
                      </a:moveTo>
                      <a:lnTo>
                        <a:pt x="19" y="0"/>
                      </a:lnTo>
                      <a:lnTo>
                        <a:pt x="44" y="0"/>
                      </a:lnTo>
                      <a:lnTo>
                        <a:pt x="63" y="25"/>
                      </a:lnTo>
                      <a:lnTo>
                        <a:pt x="82" y="0"/>
                      </a:lnTo>
                      <a:lnTo>
                        <a:pt x="106" y="0"/>
                      </a:lnTo>
                      <a:cubicBezTo>
                        <a:pt x="117" y="0"/>
                        <a:pt x="125" y="9"/>
                        <a:pt x="125" y="20"/>
                      </a:cubicBezTo>
                      <a:lnTo>
                        <a:pt x="125" y="91"/>
                      </a:lnTo>
                      <a:cubicBezTo>
                        <a:pt x="125" y="102"/>
                        <a:pt x="117" y="110"/>
                        <a:pt x="106" y="110"/>
                      </a:cubicBezTo>
                      <a:lnTo>
                        <a:pt x="100" y="110"/>
                      </a:lnTo>
                      <a:lnTo>
                        <a:pt x="100" y="202"/>
                      </a:lnTo>
                      <a:cubicBezTo>
                        <a:pt x="100" y="213"/>
                        <a:pt x="91" y="221"/>
                        <a:pt x="81" y="221"/>
                      </a:cubicBezTo>
                      <a:cubicBezTo>
                        <a:pt x="73" y="221"/>
                        <a:pt x="66" y="216"/>
                        <a:pt x="63" y="209"/>
                      </a:cubicBezTo>
                      <a:cubicBezTo>
                        <a:pt x="60" y="216"/>
                        <a:pt x="53" y="221"/>
                        <a:pt x="45" y="221"/>
                      </a:cubicBezTo>
                      <a:cubicBezTo>
                        <a:pt x="34" y="221"/>
                        <a:pt x="26" y="213"/>
                        <a:pt x="26" y="202"/>
                      </a:cubicBezTo>
                      <a:lnTo>
                        <a:pt x="26" y="110"/>
                      </a:lnTo>
                      <a:lnTo>
                        <a:pt x="19" y="110"/>
                      </a:lnTo>
                      <a:cubicBezTo>
                        <a:pt x="9" y="110"/>
                        <a:pt x="0" y="102"/>
                        <a:pt x="0" y="91"/>
                      </a:cubicBezTo>
                      <a:lnTo>
                        <a:pt x="0" y="20"/>
                      </a:lnTo>
                      <a:cubicBezTo>
                        <a:pt x="0" y="9"/>
                        <a:pt x="9" y="0"/>
                        <a:pt x="1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0" name="Freeform 37"/>
                <p:cNvSpPr>
                  <a:spLocks/>
                </p:cNvSpPr>
                <p:nvPr/>
              </p:nvSpPr>
              <p:spPr bwMode="auto">
                <a:xfrm>
                  <a:off x="1928483" y="4233866"/>
                  <a:ext cx="66675" cy="66675"/>
                </a:xfrm>
                <a:custGeom>
                  <a:avLst/>
                  <a:gdLst>
                    <a:gd name="T0" fmla="*/ 32 w 63"/>
                    <a:gd name="T1" fmla="*/ 63 h 63"/>
                    <a:gd name="T2" fmla="*/ 32 w 63"/>
                    <a:gd name="T3" fmla="*/ 63 h 63"/>
                    <a:gd name="T4" fmla="*/ 0 w 63"/>
                    <a:gd name="T5" fmla="*/ 32 h 63"/>
                    <a:gd name="T6" fmla="*/ 32 w 63"/>
                    <a:gd name="T7" fmla="*/ 0 h 63"/>
                    <a:gd name="T8" fmla="*/ 63 w 63"/>
                    <a:gd name="T9" fmla="*/ 32 h 63"/>
                    <a:gd name="T10" fmla="*/ 32 w 63"/>
                    <a:gd name="T11" fmla="*/ 63 h 63"/>
                  </a:gdLst>
                  <a:ahLst/>
                  <a:cxnLst>
                    <a:cxn ang="0">
                      <a:pos x="T0" y="T1"/>
                    </a:cxn>
                    <a:cxn ang="0">
                      <a:pos x="T2" y="T3"/>
                    </a:cxn>
                    <a:cxn ang="0">
                      <a:pos x="T4" y="T5"/>
                    </a:cxn>
                    <a:cxn ang="0">
                      <a:pos x="T6" y="T7"/>
                    </a:cxn>
                    <a:cxn ang="0">
                      <a:pos x="T8" y="T9"/>
                    </a:cxn>
                    <a:cxn ang="0">
                      <a:pos x="T10" y="T11"/>
                    </a:cxn>
                  </a:cxnLst>
                  <a:rect l="0" t="0" r="r" b="b"/>
                  <a:pathLst>
                    <a:path w="63" h="63">
                      <a:moveTo>
                        <a:pt x="32" y="63"/>
                      </a:moveTo>
                      <a:lnTo>
                        <a:pt x="32" y="63"/>
                      </a:lnTo>
                      <a:cubicBezTo>
                        <a:pt x="16" y="63"/>
                        <a:pt x="0" y="50"/>
                        <a:pt x="0" y="32"/>
                      </a:cubicBezTo>
                      <a:cubicBezTo>
                        <a:pt x="0" y="14"/>
                        <a:pt x="14" y="0"/>
                        <a:pt x="32" y="0"/>
                      </a:cubicBezTo>
                      <a:cubicBezTo>
                        <a:pt x="49" y="0"/>
                        <a:pt x="63" y="14"/>
                        <a:pt x="63" y="32"/>
                      </a:cubicBezTo>
                      <a:cubicBezTo>
                        <a:pt x="63" y="50"/>
                        <a:pt x="48" y="63"/>
                        <a:pt x="32" y="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1" name="Freeform 38"/>
                <p:cNvSpPr>
                  <a:spLocks/>
                </p:cNvSpPr>
                <p:nvPr/>
              </p:nvSpPr>
              <p:spPr bwMode="auto">
                <a:xfrm>
                  <a:off x="1791958" y="4090991"/>
                  <a:ext cx="339724" cy="141288"/>
                </a:xfrm>
                <a:custGeom>
                  <a:avLst/>
                  <a:gdLst>
                    <a:gd name="T0" fmla="*/ 4 w 323"/>
                    <a:gd name="T1" fmla="*/ 79 h 134"/>
                    <a:gd name="T2" fmla="*/ 4 w 323"/>
                    <a:gd name="T3" fmla="*/ 79 h 134"/>
                    <a:gd name="T4" fmla="*/ 319 w 323"/>
                    <a:gd name="T5" fmla="*/ 79 h 134"/>
                    <a:gd name="T6" fmla="*/ 323 w 323"/>
                    <a:gd name="T7" fmla="*/ 88 h 134"/>
                    <a:gd name="T8" fmla="*/ 319 w 323"/>
                    <a:gd name="T9" fmla="*/ 96 h 134"/>
                    <a:gd name="T10" fmla="*/ 286 w 323"/>
                    <a:gd name="T11" fmla="*/ 130 h 134"/>
                    <a:gd name="T12" fmla="*/ 272 w 323"/>
                    <a:gd name="T13" fmla="*/ 131 h 134"/>
                    <a:gd name="T14" fmla="*/ 223 w 323"/>
                    <a:gd name="T15" fmla="*/ 101 h 134"/>
                    <a:gd name="T16" fmla="*/ 210 w 323"/>
                    <a:gd name="T17" fmla="*/ 82 h 134"/>
                    <a:gd name="T18" fmla="*/ 210 w 323"/>
                    <a:gd name="T19" fmla="*/ 65 h 134"/>
                    <a:gd name="T20" fmla="*/ 113 w 323"/>
                    <a:gd name="T21" fmla="*/ 65 h 134"/>
                    <a:gd name="T22" fmla="*/ 113 w 323"/>
                    <a:gd name="T23" fmla="*/ 82 h 134"/>
                    <a:gd name="T24" fmla="*/ 100 w 323"/>
                    <a:gd name="T25" fmla="*/ 101 h 134"/>
                    <a:gd name="T26" fmla="*/ 51 w 323"/>
                    <a:gd name="T27" fmla="*/ 131 h 134"/>
                    <a:gd name="T28" fmla="*/ 36 w 323"/>
                    <a:gd name="T29" fmla="*/ 130 h 134"/>
                    <a:gd name="T30" fmla="*/ 3 w 323"/>
                    <a:gd name="T31" fmla="*/ 96 h 134"/>
                    <a:gd name="T32" fmla="*/ 0 w 323"/>
                    <a:gd name="T33" fmla="*/ 88 h 134"/>
                    <a:gd name="T34" fmla="*/ 4 w 323"/>
                    <a:gd name="T35"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3" h="134">
                      <a:moveTo>
                        <a:pt x="4" y="79"/>
                      </a:moveTo>
                      <a:lnTo>
                        <a:pt x="4" y="79"/>
                      </a:lnTo>
                      <a:cubicBezTo>
                        <a:pt x="94" y="0"/>
                        <a:pt x="229" y="0"/>
                        <a:pt x="319" y="79"/>
                      </a:cubicBezTo>
                      <a:cubicBezTo>
                        <a:pt x="321" y="82"/>
                        <a:pt x="323" y="84"/>
                        <a:pt x="323" y="88"/>
                      </a:cubicBezTo>
                      <a:cubicBezTo>
                        <a:pt x="323" y="91"/>
                        <a:pt x="322" y="94"/>
                        <a:pt x="319" y="96"/>
                      </a:cubicBezTo>
                      <a:cubicBezTo>
                        <a:pt x="300" y="116"/>
                        <a:pt x="303" y="113"/>
                        <a:pt x="286" y="130"/>
                      </a:cubicBezTo>
                      <a:cubicBezTo>
                        <a:pt x="283" y="134"/>
                        <a:pt x="276" y="134"/>
                        <a:pt x="272" y="131"/>
                      </a:cubicBezTo>
                      <a:cubicBezTo>
                        <a:pt x="257" y="118"/>
                        <a:pt x="241" y="108"/>
                        <a:pt x="223" y="101"/>
                      </a:cubicBezTo>
                      <a:cubicBezTo>
                        <a:pt x="215" y="98"/>
                        <a:pt x="210" y="90"/>
                        <a:pt x="210" y="82"/>
                      </a:cubicBezTo>
                      <a:lnTo>
                        <a:pt x="210" y="65"/>
                      </a:lnTo>
                      <a:cubicBezTo>
                        <a:pt x="178" y="57"/>
                        <a:pt x="145" y="57"/>
                        <a:pt x="113" y="65"/>
                      </a:cubicBezTo>
                      <a:lnTo>
                        <a:pt x="113" y="82"/>
                      </a:lnTo>
                      <a:cubicBezTo>
                        <a:pt x="113" y="90"/>
                        <a:pt x="108" y="98"/>
                        <a:pt x="100" y="101"/>
                      </a:cubicBezTo>
                      <a:cubicBezTo>
                        <a:pt x="82" y="108"/>
                        <a:pt x="65" y="118"/>
                        <a:pt x="51" y="131"/>
                      </a:cubicBezTo>
                      <a:cubicBezTo>
                        <a:pt x="46" y="134"/>
                        <a:pt x="40" y="134"/>
                        <a:pt x="36" y="130"/>
                      </a:cubicBezTo>
                      <a:cubicBezTo>
                        <a:pt x="20" y="113"/>
                        <a:pt x="23" y="116"/>
                        <a:pt x="3" y="96"/>
                      </a:cubicBezTo>
                      <a:cubicBezTo>
                        <a:pt x="1" y="94"/>
                        <a:pt x="0" y="91"/>
                        <a:pt x="0" y="88"/>
                      </a:cubicBezTo>
                      <a:cubicBezTo>
                        <a:pt x="0" y="84"/>
                        <a:pt x="1" y="82"/>
                        <a:pt x="4" y="7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grpSp>
      <p:grpSp>
        <p:nvGrpSpPr>
          <p:cNvPr id="91" name="Group 90"/>
          <p:cNvGrpSpPr/>
          <p:nvPr/>
        </p:nvGrpSpPr>
        <p:grpSpPr>
          <a:xfrm>
            <a:off x="8337211" y="2139365"/>
            <a:ext cx="3678948" cy="4306039"/>
            <a:chOff x="4378829" y="2139366"/>
            <a:chExt cx="3678948" cy="3930337"/>
          </a:xfrm>
        </p:grpSpPr>
        <p:grpSp>
          <p:nvGrpSpPr>
            <p:cNvPr id="44" name="Group 43"/>
            <p:cNvGrpSpPr/>
            <p:nvPr/>
          </p:nvGrpSpPr>
          <p:grpSpPr>
            <a:xfrm>
              <a:off x="4378829" y="2139366"/>
              <a:ext cx="3678948" cy="3930337"/>
              <a:chOff x="4407630" y="1849086"/>
              <a:chExt cx="3650489" cy="3930337"/>
            </a:xfrm>
          </p:grpSpPr>
          <p:sp>
            <p:nvSpPr>
              <p:cNvPr id="69" name="Rectangle 68"/>
              <p:cNvSpPr/>
              <p:nvPr/>
            </p:nvSpPr>
            <p:spPr bwMode="auto">
              <a:xfrm>
                <a:off x="4407630" y="2847907"/>
                <a:ext cx="3650489" cy="2931515"/>
              </a:xfrm>
              <a:prstGeom prst="rect">
                <a:avLst/>
              </a:prstGeom>
              <a:solidFill>
                <a:schemeClr val="bg1"/>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Pre-configured resources </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Pre-pay for annual coverage</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For predictable deployments</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endParaRP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endParaRP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Examples</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OMS</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IoT Suite </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Azure Support</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endParaRPr>
              </a:p>
            </p:txBody>
          </p:sp>
          <p:sp>
            <p:nvSpPr>
              <p:cNvPr id="70" name="Rectangle 69"/>
              <p:cNvSpPr/>
              <p:nvPr/>
            </p:nvSpPr>
            <p:spPr bwMode="auto">
              <a:xfrm>
                <a:off x="4407630" y="5715415"/>
                <a:ext cx="3650489" cy="64008"/>
              </a:xfrm>
              <a:prstGeom prst="rect">
                <a:avLst/>
              </a:prstGeom>
              <a:solidFill>
                <a:schemeClr val="accent2"/>
              </a:solidFill>
              <a:ln w="31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IN" sz="2549" b="0"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1" name="Rectangle 70"/>
              <p:cNvSpPr/>
              <p:nvPr/>
            </p:nvSpPr>
            <p:spPr bwMode="auto">
              <a:xfrm>
                <a:off x="4407630" y="1849086"/>
                <a:ext cx="3650489" cy="1013401"/>
              </a:xfrm>
              <a:prstGeom prst="rect">
                <a:avLst/>
              </a:prstGeom>
              <a:solidFill>
                <a:schemeClr val="accent2"/>
              </a:solidFill>
              <a:ln w="31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Microsoft</a:t>
                </a:r>
                <a:br>
                  <a:rPr kumimoji="0" lang="en-US" sz="24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br>
                <a:r>
                  <a:rPr kumimoji="0" lang="en-US" sz="24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Azure Plans</a:t>
                </a:r>
                <a:endParaRPr kumimoji="0" lang="en-IN" sz="2400" b="0"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grpSp>
          <p:nvGrpSpPr>
            <p:cNvPr id="82" name="Group 81"/>
            <p:cNvGrpSpPr/>
            <p:nvPr/>
          </p:nvGrpSpPr>
          <p:grpSpPr>
            <a:xfrm>
              <a:off x="7387770" y="2351642"/>
              <a:ext cx="582812" cy="588850"/>
              <a:chOff x="7315200" y="2061362"/>
              <a:chExt cx="582812" cy="588850"/>
            </a:xfrm>
          </p:grpSpPr>
          <p:sp>
            <p:nvSpPr>
              <p:cNvPr id="83" name="Freeform 6"/>
              <p:cNvSpPr>
                <a:spLocks noEditPoints="1"/>
              </p:cNvSpPr>
              <p:nvPr/>
            </p:nvSpPr>
            <p:spPr bwMode="black">
              <a:xfrm>
                <a:off x="7315200" y="2061362"/>
                <a:ext cx="582812" cy="588850"/>
              </a:xfrm>
              <a:prstGeom prst="donut">
                <a:avLst>
                  <a:gd name="adj" fmla="val 6943"/>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4" name="Freeform 96"/>
              <p:cNvSpPr/>
              <p:nvPr/>
            </p:nvSpPr>
            <p:spPr>
              <a:xfrm>
                <a:off x="7444833" y="2189845"/>
                <a:ext cx="323547" cy="331884"/>
              </a:xfrm>
              <a:custGeom>
                <a:avLst/>
                <a:gdLst>
                  <a:gd name="connsiteX0" fmla="*/ 260828 w 900424"/>
                  <a:gd name="connsiteY0" fmla="*/ 764648 h 923624"/>
                  <a:gd name="connsiteX1" fmla="*/ 260828 w 900424"/>
                  <a:gd name="connsiteY1" fmla="*/ 794160 h 923624"/>
                  <a:gd name="connsiteX2" fmla="*/ 752690 w 900424"/>
                  <a:gd name="connsiteY2" fmla="*/ 794160 h 923624"/>
                  <a:gd name="connsiteX3" fmla="*/ 752690 w 900424"/>
                  <a:gd name="connsiteY3" fmla="*/ 764648 h 923624"/>
                  <a:gd name="connsiteX4" fmla="*/ 523025 w 900424"/>
                  <a:gd name="connsiteY4" fmla="*/ 689333 h 923624"/>
                  <a:gd name="connsiteX5" fmla="*/ 529392 w 900424"/>
                  <a:gd name="connsiteY5" fmla="*/ 718845 h 923624"/>
                  <a:gd name="connsiteX6" fmla="*/ 752690 w 900424"/>
                  <a:gd name="connsiteY6" fmla="*/ 718845 h 923624"/>
                  <a:gd name="connsiteX7" fmla="*/ 752690 w 900424"/>
                  <a:gd name="connsiteY7" fmla="*/ 689333 h 923624"/>
                  <a:gd name="connsiteX8" fmla="*/ 260828 w 900424"/>
                  <a:gd name="connsiteY8" fmla="*/ 689333 h 923624"/>
                  <a:gd name="connsiteX9" fmla="*/ 260828 w 900424"/>
                  <a:gd name="connsiteY9" fmla="*/ 718845 h 923624"/>
                  <a:gd name="connsiteX10" fmla="*/ 520342 w 900424"/>
                  <a:gd name="connsiteY10" fmla="*/ 718845 h 923624"/>
                  <a:gd name="connsiteX11" fmla="*/ 427300 w 900424"/>
                  <a:gd name="connsiteY11" fmla="*/ 689333 h 923624"/>
                  <a:gd name="connsiteX12" fmla="*/ 506777 w 900424"/>
                  <a:gd name="connsiteY12" fmla="*/ 614015 h 923624"/>
                  <a:gd name="connsiteX13" fmla="*/ 513144 w 900424"/>
                  <a:gd name="connsiteY13" fmla="*/ 643527 h 923624"/>
                  <a:gd name="connsiteX14" fmla="*/ 752690 w 900424"/>
                  <a:gd name="connsiteY14" fmla="*/ 643527 h 923624"/>
                  <a:gd name="connsiteX15" fmla="*/ 752690 w 900424"/>
                  <a:gd name="connsiteY15" fmla="*/ 614015 h 923624"/>
                  <a:gd name="connsiteX16" fmla="*/ 260828 w 900424"/>
                  <a:gd name="connsiteY16" fmla="*/ 614015 h 923624"/>
                  <a:gd name="connsiteX17" fmla="*/ 260828 w 900424"/>
                  <a:gd name="connsiteY17" fmla="*/ 643527 h 923624"/>
                  <a:gd name="connsiteX18" fmla="*/ 334546 w 900424"/>
                  <a:gd name="connsiteY18" fmla="*/ 643527 h 923624"/>
                  <a:gd name="connsiteX19" fmla="*/ 307478 w 900424"/>
                  <a:gd name="connsiteY19" fmla="*/ 614015 h 923624"/>
                  <a:gd name="connsiteX20" fmla="*/ 467940 w 900424"/>
                  <a:gd name="connsiteY20" fmla="*/ 571407 h 923624"/>
                  <a:gd name="connsiteX21" fmla="*/ 385032 w 900424"/>
                  <a:gd name="connsiteY21" fmla="*/ 646669 h 923624"/>
                  <a:gd name="connsiteX22" fmla="*/ 506739 w 900424"/>
                  <a:gd name="connsiteY22" fmla="*/ 697133 h 923624"/>
                  <a:gd name="connsiteX23" fmla="*/ 260828 w 900424"/>
                  <a:gd name="connsiteY23" fmla="*/ 563154 h 923624"/>
                  <a:gd name="connsiteX24" fmla="*/ 260828 w 900424"/>
                  <a:gd name="connsiteY24" fmla="*/ 568210 h 923624"/>
                  <a:gd name="connsiteX25" fmla="*/ 265465 w 900424"/>
                  <a:gd name="connsiteY25" fmla="*/ 568210 h 923624"/>
                  <a:gd name="connsiteX26" fmla="*/ 477023 w 900424"/>
                  <a:gd name="connsiteY26" fmla="*/ 538699 h 923624"/>
                  <a:gd name="connsiteX27" fmla="*/ 477810 w 900424"/>
                  <a:gd name="connsiteY27" fmla="*/ 539556 h 923624"/>
                  <a:gd name="connsiteX28" fmla="*/ 481962 w 900424"/>
                  <a:gd name="connsiteY28" fmla="*/ 568210 h 923624"/>
                  <a:gd name="connsiteX29" fmla="*/ 752690 w 900424"/>
                  <a:gd name="connsiteY29" fmla="*/ 568210 h 923624"/>
                  <a:gd name="connsiteX30" fmla="*/ 752690 w 900424"/>
                  <a:gd name="connsiteY30" fmla="*/ 538699 h 923624"/>
                  <a:gd name="connsiteX31" fmla="*/ 407941 w 900424"/>
                  <a:gd name="connsiteY31" fmla="*/ 463381 h 923624"/>
                  <a:gd name="connsiteX32" fmla="*/ 435010 w 900424"/>
                  <a:gd name="connsiteY32" fmla="*/ 492893 h 923624"/>
                  <a:gd name="connsiteX33" fmla="*/ 752690 w 900424"/>
                  <a:gd name="connsiteY33" fmla="*/ 492893 h 923624"/>
                  <a:gd name="connsiteX34" fmla="*/ 752690 w 900424"/>
                  <a:gd name="connsiteY34" fmla="*/ 463381 h 923624"/>
                  <a:gd name="connsiteX35" fmla="*/ 338860 w 900424"/>
                  <a:gd name="connsiteY35" fmla="*/ 388063 h 923624"/>
                  <a:gd name="connsiteX36" fmla="*/ 365929 w 900424"/>
                  <a:gd name="connsiteY36" fmla="*/ 417575 h 923624"/>
                  <a:gd name="connsiteX37" fmla="*/ 752690 w 900424"/>
                  <a:gd name="connsiteY37" fmla="*/ 417575 h 923624"/>
                  <a:gd name="connsiteX38" fmla="*/ 752690 w 900424"/>
                  <a:gd name="connsiteY38" fmla="*/ 388063 h 923624"/>
                  <a:gd name="connsiteX39" fmla="*/ 208773 w 900424"/>
                  <a:gd name="connsiteY39" fmla="*/ 287934 h 923624"/>
                  <a:gd name="connsiteX40" fmla="*/ 191984 w 900424"/>
                  <a:gd name="connsiteY40" fmla="*/ 292572 h 923624"/>
                  <a:gd name="connsiteX41" fmla="*/ 127335 w 900424"/>
                  <a:gd name="connsiteY41" fmla="*/ 351868 h 923624"/>
                  <a:gd name="connsiteX42" fmla="*/ 129474 w 900424"/>
                  <a:gd name="connsiteY42" fmla="*/ 386647 h 923624"/>
                  <a:gd name="connsiteX43" fmla="*/ 350534 w 900424"/>
                  <a:gd name="connsiteY43" fmla="*/ 627663 h 923624"/>
                  <a:gd name="connsiteX44" fmla="*/ 384998 w 900424"/>
                  <a:gd name="connsiteY44" fmla="*/ 632793 h 923624"/>
                  <a:gd name="connsiteX45" fmla="*/ 449647 w 900424"/>
                  <a:gd name="connsiteY45" fmla="*/ 573497 h 923624"/>
                  <a:gd name="connsiteX46" fmla="*/ 447509 w 900424"/>
                  <a:gd name="connsiteY46" fmla="*/ 538719 h 923624"/>
                  <a:gd name="connsiteX47" fmla="*/ 226448 w 900424"/>
                  <a:gd name="connsiteY47" fmla="*/ 297702 h 923624"/>
                  <a:gd name="connsiteX48" fmla="*/ 208773 w 900424"/>
                  <a:gd name="connsiteY48" fmla="*/ 287934 h 923624"/>
                  <a:gd name="connsiteX49" fmla="*/ 260828 w 900424"/>
                  <a:gd name="connsiteY49" fmla="*/ 270220 h 923624"/>
                  <a:gd name="connsiteX50" fmla="*/ 260828 w 900424"/>
                  <a:gd name="connsiteY50" fmla="*/ 302986 h 923624"/>
                  <a:gd name="connsiteX51" fmla="*/ 266867 w 900424"/>
                  <a:gd name="connsiteY51" fmla="*/ 309569 h 923624"/>
                  <a:gd name="connsiteX52" fmla="*/ 555945 w 900424"/>
                  <a:gd name="connsiteY52" fmla="*/ 309569 h 923624"/>
                  <a:gd name="connsiteX53" fmla="*/ 555945 w 900424"/>
                  <a:gd name="connsiteY53" fmla="*/ 270220 h 923624"/>
                  <a:gd name="connsiteX54" fmla="*/ 593007 w 900424"/>
                  <a:gd name="connsiteY54" fmla="*/ 119089 h 923624"/>
                  <a:gd name="connsiteX55" fmla="*/ 593004 w 900424"/>
                  <a:gd name="connsiteY55" fmla="*/ 272798 h 923624"/>
                  <a:gd name="connsiteX56" fmla="*/ 636152 w 900424"/>
                  <a:gd name="connsiteY56" fmla="*/ 321336 h 923624"/>
                  <a:gd name="connsiteX57" fmla="*/ 797949 w 900424"/>
                  <a:gd name="connsiteY57" fmla="*/ 324032 h 923624"/>
                  <a:gd name="connsiteX58" fmla="*/ 655342 w 900424"/>
                  <a:gd name="connsiteY58" fmla="*/ 99448 h 923624"/>
                  <a:gd name="connsiteX59" fmla="*/ 721150 w 900424"/>
                  <a:gd name="connsiteY59" fmla="*/ 99448 h 923624"/>
                  <a:gd name="connsiteX60" fmla="*/ 900424 w 900424"/>
                  <a:gd name="connsiteY60" fmla="*/ 281060 h 923624"/>
                  <a:gd name="connsiteX61" fmla="*/ 900424 w 900424"/>
                  <a:gd name="connsiteY61" fmla="*/ 853516 h 923624"/>
                  <a:gd name="connsiteX62" fmla="*/ 852052 w 900424"/>
                  <a:gd name="connsiteY62" fmla="*/ 905556 h 923624"/>
                  <a:gd name="connsiteX63" fmla="*/ 828360 w 900424"/>
                  <a:gd name="connsiteY63" fmla="*/ 905556 h 923624"/>
                  <a:gd name="connsiteX64" fmla="*/ 849187 w 900424"/>
                  <a:gd name="connsiteY64" fmla="*/ 863467 h 923624"/>
                  <a:gd name="connsiteX65" fmla="*/ 849187 w 900424"/>
                  <a:gd name="connsiteY65" fmla="*/ 293293 h 923624"/>
                  <a:gd name="connsiteX66" fmla="*/ 284672 w 900424"/>
                  <a:gd name="connsiteY66" fmla="*/ 26544 h 923624"/>
                  <a:gd name="connsiteX67" fmla="*/ 306902 w 900424"/>
                  <a:gd name="connsiteY67" fmla="*/ 26544 h 923624"/>
                  <a:gd name="connsiteX68" fmla="*/ 312459 w 900424"/>
                  <a:gd name="connsiteY68" fmla="*/ 32101 h 923624"/>
                  <a:gd name="connsiteX69" fmla="*/ 312459 w 900424"/>
                  <a:gd name="connsiteY69" fmla="*/ 71134 h 923624"/>
                  <a:gd name="connsiteX70" fmla="*/ 341829 w 900424"/>
                  <a:gd name="connsiteY70" fmla="*/ 71134 h 923624"/>
                  <a:gd name="connsiteX71" fmla="*/ 341829 w 900424"/>
                  <a:gd name="connsiteY71" fmla="*/ 32101 h 923624"/>
                  <a:gd name="connsiteX72" fmla="*/ 347386 w 900424"/>
                  <a:gd name="connsiteY72" fmla="*/ 26544 h 923624"/>
                  <a:gd name="connsiteX73" fmla="*/ 369616 w 900424"/>
                  <a:gd name="connsiteY73" fmla="*/ 26544 h 923624"/>
                  <a:gd name="connsiteX74" fmla="*/ 375173 w 900424"/>
                  <a:gd name="connsiteY74" fmla="*/ 32101 h 923624"/>
                  <a:gd name="connsiteX75" fmla="*/ 375173 w 900424"/>
                  <a:gd name="connsiteY75" fmla="*/ 71134 h 923624"/>
                  <a:gd name="connsiteX76" fmla="*/ 404543 w 900424"/>
                  <a:gd name="connsiteY76" fmla="*/ 71134 h 923624"/>
                  <a:gd name="connsiteX77" fmla="*/ 404543 w 900424"/>
                  <a:gd name="connsiteY77" fmla="*/ 32101 h 923624"/>
                  <a:gd name="connsiteX78" fmla="*/ 410100 w 900424"/>
                  <a:gd name="connsiteY78" fmla="*/ 26544 h 923624"/>
                  <a:gd name="connsiteX79" fmla="*/ 432330 w 900424"/>
                  <a:gd name="connsiteY79" fmla="*/ 26544 h 923624"/>
                  <a:gd name="connsiteX80" fmla="*/ 437887 w 900424"/>
                  <a:gd name="connsiteY80" fmla="*/ 32101 h 923624"/>
                  <a:gd name="connsiteX81" fmla="*/ 437887 w 900424"/>
                  <a:gd name="connsiteY81" fmla="*/ 71134 h 923624"/>
                  <a:gd name="connsiteX82" fmla="*/ 467255 w 900424"/>
                  <a:gd name="connsiteY82" fmla="*/ 71134 h 923624"/>
                  <a:gd name="connsiteX83" fmla="*/ 467255 w 900424"/>
                  <a:gd name="connsiteY83" fmla="*/ 32101 h 923624"/>
                  <a:gd name="connsiteX84" fmla="*/ 472813 w 900424"/>
                  <a:gd name="connsiteY84" fmla="*/ 26544 h 923624"/>
                  <a:gd name="connsiteX85" fmla="*/ 495042 w 900424"/>
                  <a:gd name="connsiteY85" fmla="*/ 26544 h 923624"/>
                  <a:gd name="connsiteX86" fmla="*/ 500600 w 900424"/>
                  <a:gd name="connsiteY86" fmla="*/ 32101 h 923624"/>
                  <a:gd name="connsiteX87" fmla="*/ 500600 w 900424"/>
                  <a:gd name="connsiteY87" fmla="*/ 71134 h 923624"/>
                  <a:gd name="connsiteX88" fmla="*/ 606532 w 900424"/>
                  <a:gd name="connsiteY88" fmla="*/ 71134 h 923624"/>
                  <a:gd name="connsiteX89" fmla="*/ 833814 w 900424"/>
                  <a:gd name="connsiteY89" fmla="*/ 298416 h 923624"/>
                  <a:gd name="connsiteX90" fmla="*/ 833814 w 900424"/>
                  <a:gd name="connsiteY90" fmla="*/ 868590 h 923624"/>
                  <a:gd name="connsiteX91" fmla="*/ 778780 w 900424"/>
                  <a:gd name="connsiteY91" fmla="*/ 923624 h 923624"/>
                  <a:gd name="connsiteX92" fmla="*/ 239864 w 900424"/>
                  <a:gd name="connsiteY92" fmla="*/ 923624 h 923624"/>
                  <a:gd name="connsiteX93" fmla="*/ 184830 w 900424"/>
                  <a:gd name="connsiteY93" fmla="*/ 868590 h 923624"/>
                  <a:gd name="connsiteX94" fmla="*/ 184830 w 900424"/>
                  <a:gd name="connsiteY94" fmla="*/ 480294 h 923624"/>
                  <a:gd name="connsiteX95" fmla="*/ 108913 w 900424"/>
                  <a:gd name="connsiteY95" fmla="*/ 397523 h 923624"/>
                  <a:gd name="connsiteX96" fmla="*/ 110701 w 900424"/>
                  <a:gd name="connsiteY96" fmla="*/ 356111 h 923624"/>
                  <a:gd name="connsiteX97" fmla="*/ 184830 w 900424"/>
                  <a:gd name="connsiteY97" fmla="*/ 288121 h 923624"/>
                  <a:gd name="connsiteX98" fmla="*/ 184830 w 900424"/>
                  <a:gd name="connsiteY98" fmla="*/ 255779 h 923624"/>
                  <a:gd name="connsiteX99" fmla="*/ 182259 w 900424"/>
                  <a:gd name="connsiteY99" fmla="*/ 258139 h 923624"/>
                  <a:gd name="connsiteX100" fmla="*/ 181841 w 900424"/>
                  <a:gd name="connsiteY100" fmla="*/ 251347 h 923624"/>
                  <a:gd name="connsiteX101" fmla="*/ 140694 w 900424"/>
                  <a:gd name="connsiteY101" fmla="*/ 206486 h 923624"/>
                  <a:gd name="connsiteX102" fmla="*/ 121321 w 900424"/>
                  <a:gd name="connsiteY102" fmla="*/ 203601 h 923624"/>
                  <a:gd name="connsiteX103" fmla="*/ 42515 w 900424"/>
                  <a:gd name="connsiteY103" fmla="*/ 275879 h 923624"/>
                  <a:gd name="connsiteX104" fmla="*/ 43718 w 900424"/>
                  <a:gd name="connsiteY104" fmla="*/ 295429 h 923624"/>
                  <a:gd name="connsiteX105" fmla="*/ 84866 w 900424"/>
                  <a:gd name="connsiteY105" fmla="*/ 340291 h 923624"/>
                  <a:gd name="connsiteX106" fmla="*/ 91596 w 900424"/>
                  <a:gd name="connsiteY106" fmla="*/ 341293 h 923624"/>
                  <a:gd name="connsiteX107" fmla="*/ 83614 w 900424"/>
                  <a:gd name="connsiteY107" fmla="*/ 348614 h 923624"/>
                  <a:gd name="connsiteX108" fmla="*/ 60335 w 900424"/>
                  <a:gd name="connsiteY108" fmla="*/ 347609 h 923624"/>
                  <a:gd name="connsiteX109" fmla="*/ 15793 w 900424"/>
                  <a:gd name="connsiteY109" fmla="*/ 299045 h 923624"/>
                  <a:gd name="connsiteX110" fmla="*/ 16799 w 900424"/>
                  <a:gd name="connsiteY110" fmla="*/ 275766 h 923624"/>
                  <a:gd name="connsiteX111" fmla="*/ 122114 w 900424"/>
                  <a:gd name="connsiteY111" fmla="*/ 179172 h 923624"/>
                  <a:gd name="connsiteX112" fmla="*/ 145393 w 900424"/>
                  <a:gd name="connsiteY112" fmla="*/ 180177 h 923624"/>
                  <a:gd name="connsiteX113" fmla="*/ 184830 w 900424"/>
                  <a:gd name="connsiteY113" fmla="*/ 223174 h 923624"/>
                  <a:gd name="connsiteX114" fmla="*/ 184830 w 900424"/>
                  <a:gd name="connsiteY114" fmla="*/ 126169 h 923624"/>
                  <a:gd name="connsiteX115" fmla="*/ 239864 w 900424"/>
                  <a:gd name="connsiteY115" fmla="*/ 71134 h 923624"/>
                  <a:gd name="connsiteX116" fmla="*/ 279115 w 900424"/>
                  <a:gd name="connsiteY116" fmla="*/ 71134 h 923624"/>
                  <a:gd name="connsiteX117" fmla="*/ 279115 w 900424"/>
                  <a:gd name="connsiteY117" fmla="*/ 32101 h 923624"/>
                  <a:gd name="connsiteX118" fmla="*/ 284672 w 900424"/>
                  <a:gd name="connsiteY118" fmla="*/ 26544 h 923624"/>
                  <a:gd name="connsiteX119" fmla="*/ 185348 w 900424"/>
                  <a:gd name="connsiteY119" fmla="*/ 0 h 923624"/>
                  <a:gd name="connsiteX120" fmla="*/ 185239 w 900424"/>
                  <a:gd name="connsiteY120" fmla="*/ 90 h 923624"/>
                  <a:gd name="connsiteX121" fmla="*/ 177024 w 900424"/>
                  <a:gd name="connsiteY121" fmla="*/ 4549 h 923624"/>
                  <a:gd name="connsiteX122" fmla="*/ 69385 w 900424"/>
                  <a:gd name="connsiteY122" fmla="*/ 97763 h 923624"/>
                  <a:gd name="connsiteX123" fmla="*/ 0 w 900424"/>
                  <a:gd name="connsiteY123" fmla="*/ 195399 h 923624"/>
                  <a:gd name="connsiteX124" fmla="*/ 0 w 900424"/>
                  <a:gd name="connsiteY124" fmla="*/ 195353 h 923624"/>
                  <a:gd name="connsiteX125" fmla="*/ 69366 w 900424"/>
                  <a:gd name="connsiteY125" fmla="*/ 97745 h 923624"/>
                  <a:gd name="connsiteX126" fmla="*/ 177009 w 900424"/>
                  <a:gd name="connsiteY126" fmla="*/ 4526 h 92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900424" h="923624">
                    <a:moveTo>
                      <a:pt x="260828" y="764648"/>
                    </a:moveTo>
                    <a:lnTo>
                      <a:pt x="260828" y="794160"/>
                    </a:lnTo>
                    <a:lnTo>
                      <a:pt x="752690" y="794160"/>
                    </a:lnTo>
                    <a:lnTo>
                      <a:pt x="752690" y="764648"/>
                    </a:lnTo>
                    <a:close/>
                    <a:moveTo>
                      <a:pt x="523025" y="689333"/>
                    </a:moveTo>
                    <a:lnTo>
                      <a:pt x="529392" y="718845"/>
                    </a:lnTo>
                    <a:lnTo>
                      <a:pt x="752690" y="718845"/>
                    </a:lnTo>
                    <a:lnTo>
                      <a:pt x="752690" y="689333"/>
                    </a:lnTo>
                    <a:close/>
                    <a:moveTo>
                      <a:pt x="260828" y="689333"/>
                    </a:moveTo>
                    <a:lnTo>
                      <a:pt x="260828" y="718845"/>
                    </a:lnTo>
                    <a:lnTo>
                      <a:pt x="520342" y="718845"/>
                    </a:lnTo>
                    <a:lnTo>
                      <a:pt x="427300" y="689333"/>
                    </a:lnTo>
                    <a:close/>
                    <a:moveTo>
                      <a:pt x="506777" y="614015"/>
                    </a:moveTo>
                    <a:lnTo>
                      <a:pt x="513144" y="643527"/>
                    </a:lnTo>
                    <a:lnTo>
                      <a:pt x="752690" y="643527"/>
                    </a:lnTo>
                    <a:lnTo>
                      <a:pt x="752690" y="614015"/>
                    </a:lnTo>
                    <a:close/>
                    <a:moveTo>
                      <a:pt x="260828" y="614015"/>
                    </a:moveTo>
                    <a:lnTo>
                      <a:pt x="260828" y="643527"/>
                    </a:lnTo>
                    <a:lnTo>
                      <a:pt x="334546" y="643527"/>
                    </a:lnTo>
                    <a:lnTo>
                      <a:pt x="307478" y="614015"/>
                    </a:lnTo>
                    <a:close/>
                    <a:moveTo>
                      <a:pt x="467940" y="571407"/>
                    </a:moveTo>
                    <a:lnTo>
                      <a:pt x="385032" y="646669"/>
                    </a:lnTo>
                    <a:lnTo>
                      <a:pt x="506739" y="697133"/>
                    </a:lnTo>
                    <a:close/>
                    <a:moveTo>
                      <a:pt x="260828" y="563154"/>
                    </a:moveTo>
                    <a:lnTo>
                      <a:pt x="260828" y="568210"/>
                    </a:lnTo>
                    <a:lnTo>
                      <a:pt x="265465" y="568210"/>
                    </a:lnTo>
                    <a:close/>
                    <a:moveTo>
                      <a:pt x="477023" y="538699"/>
                    </a:moveTo>
                    <a:lnTo>
                      <a:pt x="477810" y="539556"/>
                    </a:lnTo>
                    <a:cubicBezTo>
                      <a:pt x="485324" y="547748"/>
                      <a:pt x="487299" y="559060"/>
                      <a:pt x="481962" y="568210"/>
                    </a:cubicBezTo>
                    <a:lnTo>
                      <a:pt x="752690" y="568210"/>
                    </a:lnTo>
                    <a:lnTo>
                      <a:pt x="752690" y="538699"/>
                    </a:lnTo>
                    <a:close/>
                    <a:moveTo>
                      <a:pt x="407941" y="463381"/>
                    </a:moveTo>
                    <a:lnTo>
                      <a:pt x="435010" y="492893"/>
                    </a:lnTo>
                    <a:lnTo>
                      <a:pt x="752690" y="492893"/>
                    </a:lnTo>
                    <a:lnTo>
                      <a:pt x="752690" y="463381"/>
                    </a:lnTo>
                    <a:close/>
                    <a:moveTo>
                      <a:pt x="338860" y="388063"/>
                    </a:moveTo>
                    <a:lnTo>
                      <a:pt x="365929" y="417575"/>
                    </a:lnTo>
                    <a:lnTo>
                      <a:pt x="752690" y="417575"/>
                    </a:lnTo>
                    <a:lnTo>
                      <a:pt x="752690" y="388063"/>
                    </a:lnTo>
                    <a:close/>
                    <a:moveTo>
                      <a:pt x="208773" y="287934"/>
                    </a:moveTo>
                    <a:cubicBezTo>
                      <a:pt x="202536" y="287006"/>
                      <a:pt x="196448" y="288478"/>
                      <a:pt x="191984" y="292572"/>
                    </a:cubicBezTo>
                    <a:lnTo>
                      <a:pt x="127335" y="351868"/>
                    </a:lnTo>
                    <a:cubicBezTo>
                      <a:pt x="118408" y="360056"/>
                      <a:pt x="119366" y="375627"/>
                      <a:pt x="129474" y="386647"/>
                    </a:cubicBezTo>
                    <a:lnTo>
                      <a:pt x="350534" y="627663"/>
                    </a:lnTo>
                    <a:cubicBezTo>
                      <a:pt x="360643" y="638684"/>
                      <a:pt x="376072" y="640981"/>
                      <a:pt x="384998" y="632793"/>
                    </a:cubicBezTo>
                    <a:lnTo>
                      <a:pt x="449647" y="573497"/>
                    </a:lnTo>
                    <a:cubicBezTo>
                      <a:pt x="458574" y="565310"/>
                      <a:pt x="457616" y="549739"/>
                      <a:pt x="447509" y="538719"/>
                    </a:cubicBezTo>
                    <a:lnTo>
                      <a:pt x="226448" y="297702"/>
                    </a:lnTo>
                    <a:cubicBezTo>
                      <a:pt x="221394" y="292192"/>
                      <a:pt x="215010" y="288864"/>
                      <a:pt x="208773" y="287934"/>
                    </a:cubicBezTo>
                    <a:close/>
                    <a:moveTo>
                      <a:pt x="260828" y="270220"/>
                    </a:moveTo>
                    <a:lnTo>
                      <a:pt x="260828" y="302986"/>
                    </a:lnTo>
                    <a:lnTo>
                      <a:pt x="266867" y="309569"/>
                    </a:lnTo>
                    <a:lnTo>
                      <a:pt x="555945" y="309569"/>
                    </a:lnTo>
                    <a:lnTo>
                      <a:pt x="555945" y="270220"/>
                    </a:lnTo>
                    <a:close/>
                    <a:moveTo>
                      <a:pt x="593007" y="119089"/>
                    </a:moveTo>
                    <a:cubicBezTo>
                      <a:pt x="593007" y="170326"/>
                      <a:pt x="593004" y="221561"/>
                      <a:pt x="593004" y="272798"/>
                    </a:cubicBezTo>
                    <a:cubicBezTo>
                      <a:pt x="592019" y="301786"/>
                      <a:pt x="619210" y="317966"/>
                      <a:pt x="636152" y="321336"/>
                    </a:cubicBezTo>
                    <a:lnTo>
                      <a:pt x="797949" y="324032"/>
                    </a:lnTo>
                    <a:close/>
                    <a:moveTo>
                      <a:pt x="655342" y="99448"/>
                    </a:moveTo>
                    <a:lnTo>
                      <a:pt x="721150" y="99448"/>
                    </a:lnTo>
                    <a:lnTo>
                      <a:pt x="900424" y="281060"/>
                    </a:lnTo>
                    <a:lnTo>
                      <a:pt x="900424" y="853516"/>
                    </a:lnTo>
                    <a:cubicBezTo>
                      <a:pt x="900424" y="882257"/>
                      <a:pt x="878768" y="905556"/>
                      <a:pt x="852052" y="905556"/>
                    </a:cubicBezTo>
                    <a:lnTo>
                      <a:pt x="828360" y="905556"/>
                    </a:lnTo>
                    <a:cubicBezTo>
                      <a:pt x="841265" y="896085"/>
                      <a:pt x="849187" y="880701"/>
                      <a:pt x="849187" y="863467"/>
                    </a:cubicBezTo>
                    <a:lnTo>
                      <a:pt x="849187" y="293293"/>
                    </a:lnTo>
                    <a:close/>
                    <a:moveTo>
                      <a:pt x="284672" y="26544"/>
                    </a:moveTo>
                    <a:lnTo>
                      <a:pt x="306902" y="26544"/>
                    </a:lnTo>
                    <a:cubicBezTo>
                      <a:pt x="309971" y="26544"/>
                      <a:pt x="312459" y="29032"/>
                      <a:pt x="312459" y="32101"/>
                    </a:cubicBezTo>
                    <a:lnTo>
                      <a:pt x="312459" y="71134"/>
                    </a:lnTo>
                    <a:lnTo>
                      <a:pt x="341829" y="71134"/>
                    </a:lnTo>
                    <a:lnTo>
                      <a:pt x="341829" y="32101"/>
                    </a:lnTo>
                    <a:lnTo>
                      <a:pt x="347386" y="26544"/>
                    </a:lnTo>
                    <a:lnTo>
                      <a:pt x="369616" y="26544"/>
                    </a:lnTo>
                    <a:cubicBezTo>
                      <a:pt x="372685" y="26544"/>
                      <a:pt x="375173" y="29032"/>
                      <a:pt x="375173" y="32101"/>
                    </a:cubicBezTo>
                    <a:lnTo>
                      <a:pt x="375173" y="71134"/>
                    </a:lnTo>
                    <a:lnTo>
                      <a:pt x="404543" y="71134"/>
                    </a:lnTo>
                    <a:lnTo>
                      <a:pt x="404543" y="32101"/>
                    </a:lnTo>
                    <a:lnTo>
                      <a:pt x="410100" y="26544"/>
                    </a:lnTo>
                    <a:lnTo>
                      <a:pt x="432330" y="26544"/>
                    </a:lnTo>
                    <a:cubicBezTo>
                      <a:pt x="435399" y="26544"/>
                      <a:pt x="437887" y="29032"/>
                      <a:pt x="437887" y="32101"/>
                    </a:cubicBezTo>
                    <a:lnTo>
                      <a:pt x="437887" y="71134"/>
                    </a:lnTo>
                    <a:lnTo>
                      <a:pt x="467255" y="71134"/>
                    </a:lnTo>
                    <a:lnTo>
                      <a:pt x="467255" y="32101"/>
                    </a:lnTo>
                    <a:lnTo>
                      <a:pt x="472813" y="26544"/>
                    </a:lnTo>
                    <a:lnTo>
                      <a:pt x="495042" y="26544"/>
                    </a:lnTo>
                    <a:cubicBezTo>
                      <a:pt x="498112" y="26544"/>
                      <a:pt x="500600" y="29032"/>
                      <a:pt x="500600" y="32101"/>
                    </a:cubicBezTo>
                    <a:lnTo>
                      <a:pt x="500600" y="71134"/>
                    </a:lnTo>
                    <a:lnTo>
                      <a:pt x="606532" y="71134"/>
                    </a:lnTo>
                    <a:lnTo>
                      <a:pt x="833814" y="298416"/>
                    </a:lnTo>
                    <a:lnTo>
                      <a:pt x="833814" y="868590"/>
                    </a:lnTo>
                    <a:cubicBezTo>
                      <a:pt x="833814" y="898985"/>
                      <a:pt x="809174" y="923624"/>
                      <a:pt x="778780" y="923624"/>
                    </a:cubicBezTo>
                    <a:lnTo>
                      <a:pt x="239864" y="923624"/>
                    </a:lnTo>
                    <a:cubicBezTo>
                      <a:pt x="209468" y="923624"/>
                      <a:pt x="184830" y="898985"/>
                      <a:pt x="184830" y="868590"/>
                    </a:cubicBezTo>
                    <a:lnTo>
                      <a:pt x="184830" y="480294"/>
                    </a:lnTo>
                    <a:lnTo>
                      <a:pt x="108913" y="397523"/>
                    </a:lnTo>
                    <a:cubicBezTo>
                      <a:pt x="97970" y="385594"/>
                      <a:pt x="98771" y="367054"/>
                      <a:pt x="110701" y="356111"/>
                    </a:cubicBezTo>
                    <a:lnTo>
                      <a:pt x="184830" y="288121"/>
                    </a:lnTo>
                    <a:lnTo>
                      <a:pt x="184830" y="255779"/>
                    </a:lnTo>
                    <a:lnTo>
                      <a:pt x="182259" y="258139"/>
                    </a:lnTo>
                    <a:lnTo>
                      <a:pt x="181841" y="251347"/>
                    </a:lnTo>
                    <a:lnTo>
                      <a:pt x="140694" y="206486"/>
                    </a:lnTo>
                    <a:cubicBezTo>
                      <a:pt x="135010" y="200289"/>
                      <a:pt x="126337" y="198998"/>
                      <a:pt x="121321" y="203601"/>
                    </a:cubicBezTo>
                    <a:lnTo>
                      <a:pt x="42515" y="275879"/>
                    </a:lnTo>
                    <a:cubicBezTo>
                      <a:pt x="37498" y="280481"/>
                      <a:pt x="38036" y="289234"/>
                      <a:pt x="43718" y="295429"/>
                    </a:cubicBezTo>
                    <a:lnTo>
                      <a:pt x="84866" y="340291"/>
                    </a:lnTo>
                    <a:cubicBezTo>
                      <a:pt x="86431" y="341998"/>
                      <a:pt x="88223" y="343333"/>
                      <a:pt x="91596" y="341293"/>
                    </a:cubicBezTo>
                    <a:lnTo>
                      <a:pt x="83614" y="348614"/>
                    </a:lnTo>
                    <a:cubicBezTo>
                      <a:pt x="76908" y="354765"/>
                      <a:pt x="66487" y="354315"/>
                      <a:pt x="60335" y="347609"/>
                    </a:cubicBezTo>
                    <a:lnTo>
                      <a:pt x="15793" y="299045"/>
                    </a:lnTo>
                    <a:cubicBezTo>
                      <a:pt x="9642" y="292339"/>
                      <a:pt x="10092" y="281917"/>
                      <a:pt x="16799" y="275766"/>
                    </a:cubicBezTo>
                    <a:lnTo>
                      <a:pt x="122114" y="179172"/>
                    </a:lnTo>
                    <a:cubicBezTo>
                      <a:pt x="128819" y="173020"/>
                      <a:pt x="139241" y="173471"/>
                      <a:pt x="145393" y="180177"/>
                    </a:cubicBezTo>
                    <a:lnTo>
                      <a:pt x="184830" y="223174"/>
                    </a:lnTo>
                    <a:lnTo>
                      <a:pt x="184830" y="126169"/>
                    </a:lnTo>
                    <a:cubicBezTo>
                      <a:pt x="184830" y="95774"/>
                      <a:pt x="209468" y="71134"/>
                      <a:pt x="239864" y="71134"/>
                    </a:cubicBezTo>
                    <a:lnTo>
                      <a:pt x="279115" y="71134"/>
                    </a:lnTo>
                    <a:lnTo>
                      <a:pt x="279115" y="32101"/>
                    </a:lnTo>
                    <a:cubicBezTo>
                      <a:pt x="279115" y="29032"/>
                      <a:pt x="281603" y="26544"/>
                      <a:pt x="284672" y="26544"/>
                    </a:cubicBezTo>
                    <a:close/>
                    <a:moveTo>
                      <a:pt x="185348" y="0"/>
                    </a:moveTo>
                    <a:lnTo>
                      <a:pt x="185239" y="90"/>
                    </a:lnTo>
                    <a:lnTo>
                      <a:pt x="177024" y="4549"/>
                    </a:lnTo>
                    <a:cubicBezTo>
                      <a:pt x="137501" y="31251"/>
                      <a:pt x="101362" y="62581"/>
                      <a:pt x="69385" y="97763"/>
                    </a:cubicBezTo>
                    <a:lnTo>
                      <a:pt x="0" y="195399"/>
                    </a:lnTo>
                    <a:lnTo>
                      <a:pt x="0" y="195353"/>
                    </a:lnTo>
                    <a:lnTo>
                      <a:pt x="69366" y="97745"/>
                    </a:lnTo>
                    <a:cubicBezTo>
                      <a:pt x="101344" y="62561"/>
                      <a:pt x="137484" y="31229"/>
                      <a:pt x="177009" y="452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grpSp>
      <p:grpSp>
        <p:nvGrpSpPr>
          <p:cNvPr id="92" name="Group 91"/>
          <p:cNvGrpSpPr/>
          <p:nvPr/>
        </p:nvGrpSpPr>
        <p:grpSpPr>
          <a:xfrm>
            <a:off x="4459086" y="2139367"/>
            <a:ext cx="3678949" cy="4306037"/>
            <a:chOff x="8176697" y="2139367"/>
            <a:chExt cx="3678949" cy="3930335"/>
          </a:xfrm>
        </p:grpSpPr>
        <p:grpSp>
          <p:nvGrpSpPr>
            <p:cNvPr id="45" name="Group 44"/>
            <p:cNvGrpSpPr/>
            <p:nvPr/>
          </p:nvGrpSpPr>
          <p:grpSpPr>
            <a:xfrm>
              <a:off x="8176697" y="2139367"/>
              <a:ext cx="3678949" cy="3930335"/>
              <a:chOff x="8205024" y="1849087"/>
              <a:chExt cx="3650490" cy="3930335"/>
            </a:xfrm>
          </p:grpSpPr>
          <p:sp>
            <p:nvSpPr>
              <p:cNvPr id="66" name="Rectangle 65"/>
              <p:cNvSpPr/>
              <p:nvPr/>
            </p:nvSpPr>
            <p:spPr bwMode="auto">
              <a:xfrm>
                <a:off x="8205024" y="2847907"/>
                <a:ext cx="3650489" cy="2931515"/>
              </a:xfrm>
              <a:prstGeom prst="rect">
                <a:avLst/>
              </a:prstGeom>
              <a:solidFill>
                <a:schemeClr val="bg1"/>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3</a:t>
                </a:r>
                <a:r>
                  <a:rPr kumimoji="0" lang="en-US" sz="1800" b="0" i="0" u="none" strike="noStrike" kern="1200" cap="none" spc="0" normalizeH="0" baseline="30000" noProof="0" dirty="0">
                    <a:ln>
                      <a:noFill/>
                    </a:ln>
                    <a:solidFill>
                      <a:srgbClr val="555555"/>
                    </a:solidFill>
                    <a:effectLst/>
                    <a:uLnTx/>
                    <a:uFillTx/>
                    <a:latin typeface="Segoe UI" panose="020B0502040204020203" pitchFamily="34" charset="0"/>
                    <a:ea typeface="+mn-ea"/>
                    <a:cs typeface="Segoe UI" panose="020B0502040204020203" pitchFamily="34" charset="0"/>
                  </a:rPr>
                  <a:t>rd</a:t>
                </a: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 party offers</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Pay via BYOL (or PAYG billing for Windows VMs only – no 3</a:t>
                </a:r>
                <a:r>
                  <a:rPr kumimoji="0" lang="en-US" sz="1800" b="0" i="0" u="none" strike="noStrike" kern="1200" cap="none" spc="0" normalizeH="0" baseline="30000" noProof="0" dirty="0">
                    <a:ln>
                      <a:noFill/>
                    </a:ln>
                    <a:solidFill>
                      <a:srgbClr val="555555"/>
                    </a:solidFill>
                    <a:effectLst/>
                    <a:uLnTx/>
                    <a:uFillTx/>
                    <a:latin typeface="Segoe UI" panose="020B0502040204020203" pitchFamily="34" charset="0"/>
                    <a:ea typeface="+mn-ea"/>
                    <a:cs typeface="Segoe UI" panose="020B0502040204020203" pitchFamily="34" charset="0"/>
                  </a:rPr>
                  <a:t>rd</a:t>
                </a: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 party payments through Azure Stack Hub marketplace yet)</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For Azure based solutions</a:t>
                </a:r>
                <a:endPar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endParaRP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Examples</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SendGrid</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MongoDB</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Oracle DB</a:t>
                </a:r>
              </a:p>
            </p:txBody>
          </p:sp>
          <p:sp>
            <p:nvSpPr>
              <p:cNvPr id="67" name="Rectangle 66"/>
              <p:cNvSpPr/>
              <p:nvPr/>
            </p:nvSpPr>
            <p:spPr bwMode="auto">
              <a:xfrm flipV="1">
                <a:off x="8205025" y="5715414"/>
                <a:ext cx="3650489" cy="64008"/>
              </a:xfrm>
              <a:prstGeom prst="rect">
                <a:avLst/>
              </a:prstGeom>
              <a:solidFill>
                <a:schemeClr val="accent3"/>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IN" sz="2549" b="0"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8" name="Rectangle 67"/>
              <p:cNvSpPr/>
              <p:nvPr/>
            </p:nvSpPr>
            <p:spPr bwMode="auto">
              <a:xfrm>
                <a:off x="8205024" y="1849087"/>
                <a:ext cx="3650489" cy="1013400"/>
              </a:xfrm>
              <a:prstGeom prst="rect">
                <a:avLst/>
              </a:prstGeom>
              <a:solidFill>
                <a:schemeClr val="accent3"/>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Microsoft Azure </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Marketplace</a:t>
                </a:r>
                <a:endParaRPr kumimoji="0" lang="en-IN" sz="2400" b="0"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grpSp>
          <p:nvGrpSpPr>
            <p:cNvPr id="85" name="Group 84"/>
            <p:cNvGrpSpPr/>
            <p:nvPr/>
          </p:nvGrpSpPr>
          <p:grpSpPr>
            <a:xfrm>
              <a:off x="11197317" y="2351642"/>
              <a:ext cx="582812" cy="588850"/>
              <a:chOff x="11153775" y="2061362"/>
              <a:chExt cx="582812" cy="588850"/>
            </a:xfrm>
          </p:grpSpPr>
          <p:sp>
            <p:nvSpPr>
              <p:cNvPr id="86" name="Freeform 6"/>
              <p:cNvSpPr>
                <a:spLocks noEditPoints="1"/>
              </p:cNvSpPr>
              <p:nvPr/>
            </p:nvSpPr>
            <p:spPr bwMode="black">
              <a:xfrm>
                <a:off x="11153775" y="2061362"/>
                <a:ext cx="582812" cy="588850"/>
              </a:xfrm>
              <a:prstGeom prst="donut">
                <a:avLst>
                  <a:gd name="adj" fmla="val 6943"/>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7" name="Freeform 511"/>
              <p:cNvSpPr/>
              <p:nvPr/>
            </p:nvSpPr>
            <p:spPr bwMode="auto">
              <a:xfrm>
                <a:off x="11246040" y="2231631"/>
                <a:ext cx="398283" cy="248312"/>
              </a:xfrm>
              <a:custGeom>
                <a:avLst/>
                <a:gdLst/>
                <a:ahLst/>
                <a:cxnLst/>
                <a:rect l="l" t="t" r="r" b="b"/>
                <a:pathLst>
                  <a:path w="9861550" h="6148248">
                    <a:moveTo>
                      <a:pt x="109860" y="5868130"/>
                    </a:moveTo>
                    <a:lnTo>
                      <a:pt x="9687066" y="5868130"/>
                    </a:lnTo>
                    <a:lnTo>
                      <a:pt x="9861550" y="6141898"/>
                    </a:lnTo>
                    <a:lnTo>
                      <a:pt x="0" y="6148248"/>
                    </a:lnTo>
                    <a:close/>
                    <a:moveTo>
                      <a:pt x="7448146" y="4540845"/>
                    </a:moveTo>
                    <a:cubicBezTo>
                      <a:pt x="7447751" y="4630739"/>
                      <a:pt x="7447356" y="4714392"/>
                      <a:pt x="7446960" y="4810710"/>
                    </a:cubicBezTo>
                    <a:lnTo>
                      <a:pt x="7764894" y="4856558"/>
                    </a:lnTo>
                    <a:lnTo>
                      <a:pt x="8007368" y="4889273"/>
                    </a:lnTo>
                    <a:lnTo>
                      <a:pt x="8008260" y="4789828"/>
                    </a:lnTo>
                    <a:close/>
                    <a:moveTo>
                      <a:pt x="800099" y="4500729"/>
                    </a:moveTo>
                    <a:lnTo>
                      <a:pt x="529962" y="4700581"/>
                    </a:lnTo>
                    <a:lnTo>
                      <a:pt x="528220" y="4821635"/>
                    </a:lnTo>
                    <a:lnTo>
                      <a:pt x="800099" y="4753297"/>
                    </a:lnTo>
                    <a:close/>
                    <a:moveTo>
                      <a:pt x="6699607" y="4208104"/>
                    </a:moveTo>
                    <a:lnTo>
                      <a:pt x="6698240" y="4712643"/>
                    </a:lnTo>
                    <a:lnTo>
                      <a:pt x="7315641" y="4795944"/>
                    </a:lnTo>
                    <a:cubicBezTo>
                      <a:pt x="7314740" y="4700094"/>
                      <a:pt x="7313844" y="4581234"/>
                      <a:pt x="7312938" y="4480742"/>
                    </a:cubicBezTo>
                    <a:close/>
                    <a:moveTo>
                      <a:pt x="1279285" y="4146218"/>
                    </a:moveTo>
                    <a:lnTo>
                      <a:pt x="903668" y="4424106"/>
                    </a:lnTo>
                    <a:lnTo>
                      <a:pt x="898952" y="4728450"/>
                    </a:lnTo>
                    <a:lnTo>
                      <a:pt x="1279285" y="4632852"/>
                    </a:lnTo>
                    <a:close/>
                    <a:moveTo>
                      <a:pt x="5913230" y="3858542"/>
                    </a:moveTo>
                    <a:lnTo>
                      <a:pt x="5915833" y="4607080"/>
                    </a:lnTo>
                    <a:lnTo>
                      <a:pt x="6562149" y="4694282"/>
                    </a:lnTo>
                    <a:lnTo>
                      <a:pt x="6559452" y="4145802"/>
                    </a:lnTo>
                    <a:close/>
                    <a:moveTo>
                      <a:pt x="1808551" y="3754657"/>
                    </a:moveTo>
                    <a:lnTo>
                      <a:pt x="1385332" y="4067763"/>
                    </a:lnTo>
                    <a:lnTo>
                      <a:pt x="1378223" y="4607983"/>
                    </a:lnTo>
                    <a:lnTo>
                      <a:pt x="1808551" y="4499819"/>
                    </a:lnTo>
                    <a:close/>
                    <a:moveTo>
                      <a:pt x="5110560" y="3501738"/>
                    </a:moveTo>
                    <a:lnTo>
                      <a:pt x="5088645" y="4495474"/>
                    </a:lnTo>
                    <a:lnTo>
                      <a:pt x="5745863" y="4584147"/>
                    </a:lnTo>
                    <a:lnTo>
                      <a:pt x="5734524" y="3779104"/>
                    </a:lnTo>
                    <a:close/>
                    <a:moveTo>
                      <a:pt x="1962149" y="3483406"/>
                    </a:moveTo>
                    <a:lnTo>
                      <a:pt x="1962149" y="5667447"/>
                    </a:lnTo>
                    <a:lnTo>
                      <a:pt x="199848" y="5667447"/>
                    </a:lnTo>
                    <a:lnTo>
                      <a:pt x="312129" y="4665738"/>
                    </a:lnTo>
                    <a:close/>
                    <a:moveTo>
                      <a:pt x="4972860" y="3308781"/>
                    </a:moveTo>
                    <a:lnTo>
                      <a:pt x="9500814" y="5277765"/>
                    </a:lnTo>
                    <a:lnTo>
                      <a:pt x="9581608" y="5667447"/>
                    </a:lnTo>
                    <a:lnTo>
                      <a:pt x="4968223" y="5667447"/>
                    </a:lnTo>
                    <a:cubicBezTo>
                      <a:pt x="4968346" y="4883916"/>
                      <a:pt x="4972860" y="4091834"/>
                      <a:pt x="4972860" y="3308781"/>
                    </a:cubicBezTo>
                    <a:close/>
                    <a:moveTo>
                      <a:pt x="1948612" y="2670606"/>
                    </a:moveTo>
                    <a:lnTo>
                      <a:pt x="1921538" y="3331006"/>
                    </a:lnTo>
                    <a:lnTo>
                      <a:pt x="329491" y="4510834"/>
                    </a:lnTo>
                    <a:lnTo>
                      <a:pt x="381900" y="4043270"/>
                    </a:lnTo>
                    <a:close/>
                    <a:moveTo>
                      <a:pt x="4972049" y="2442006"/>
                    </a:moveTo>
                    <a:lnTo>
                      <a:pt x="9407957" y="4867706"/>
                    </a:lnTo>
                    <a:lnTo>
                      <a:pt x="9435038" y="4960516"/>
                    </a:lnTo>
                    <a:lnTo>
                      <a:pt x="9469652" y="5127464"/>
                    </a:lnTo>
                    <a:lnTo>
                      <a:pt x="4972049" y="3191306"/>
                    </a:lnTo>
                    <a:close/>
                    <a:moveTo>
                      <a:pt x="3555160" y="2428826"/>
                    </a:moveTo>
                    <a:cubicBezTo>
                      <a:pt x="4223108" y="2454466"/>
                      <a:pt x="4681507" y="2835705"/>
                      <a:pt x="4879555" y="3216945"/>
                    </a:cubicBezTo>
                    <a:lnTo>
                      <a:pt x="4862941" y="5667447"/>
                    </a:lnTo>
                    <a:lnTo>
                      <a:pt x="4416634" y="5667447"/>
                    </a:lnTo>
                    <a:cubicBezTo>
                      <a:pt x="4418680" y="4692823"/>
                      <a:pt x="4420726" y="3762634"/>
                      <a:pt x="4422774" y="2784907"/>
                    </a:cubicBezTo>
                    <a:cubicBezTo>
                      <a:pt x="4197349" y="2600757"/>
                      <a:pt x="3603624" y="2397557"/>
                      <a:pt x="3111499" y="2575357"/>
                    </a:cubicBezTo>
                    <a:lnTo>
                      <a:pt x="3111499" y="5667447"/>
                    </a:lnTo>
                    <a:lnTo>
                      <a:pt x="2093223" y="5667447"/>
                    </a:lnTo>
                    <a:lnTo>
                      <a:pt x="2093223" y="3216945"/>
                    </a:lnTo>
                    <a:cubicBezTo>
                      <a:pt x="2530265" y="2440418"/>
                      <a:pt x="3383231" y="2454466"/>
                      <a:pt x="3555160" y="2428826"/>
                    </a:cubicBezTo>
                    <a:close/>
                    <a:moveTo>
                      <a:pt x="1935075" y="2378506"/>
                    </a:moveTo>
                    <a:lnTo>
                      <a:pt x="1948612" y="2619806"/>
                    </a:lnTo>
                    <a:lnTo>
                      <a:pt x="397714" y="3902186"/>
                    </a:lnTo>
                    <a:lnTo>
                      <a:pt x="418753" y="3714484"/>
                    </a:lnTo>
                    <a:close/>
                    <a:moveTo>
                      <a:pt x="4974176" y="1572056"/>
                    </a:moveTo>
                    <a:lnTo>
                      <a:pt x="9341901" y="4511297"/>
                    </a:lnTo>
                    <a:lnTo>
                      <a:pt x="9346729" y="4534581"/>
                    </a:lnTo>
                    <a:lnTo>
                      <a:pt x="9382015" y="4753406"/>
                    </a:lnTo>
                    <a:lnTo>
                      <a:pt x="4970731" y="2391206"/>
                    </a:lnTo>
                    <a:cubicBezTo>
                      <a:pt x="4971879" y="2118156"/>
                      <a:pt x="4973028" y="1845106"/>
                      <a:pt x="4974176" y="1572056"/>
                    </a:cubicBezTo>
                    <a:close/>
                    <a:moveTo>
                      <a:pt x="3520356" y="1537218"/>
                    </a:moveTo>
                    <a:cubicBezTo>
                      <a:pt x="3383112" y="1533328"/>
                      <a:pt x="3243461" y="1547661"/>
                      <a:pt x="3111500" y="1589020"/>
                    </a:cubicBezTo>
                    <a:lnTo>
                      <a:pt x="3111500" y="2335641"/>
                    </a:lnTo>
                    <a:cubicBezTo>
                      <a:pt x="3608387" y="2183241"/>
                      <a:pt x="4062412" y="2341992"/>
                      <a:pt x="4416425" y="2475342"/>
                    </a:cubicBezTo>
                    <a:cubicBezTo>
                      <a:pt x="4418542" y="2225273"/>
                      <a:pt x="4415895" y="2076673"/>
                      <a:pt x="4418012" y="1826604"/>
                    </a:cubicBezTo>
                    <a:cubicBezTo>
                      <a:pt x="4322167" y="1724567"/>
                      <a:pt x="3932089" y="1548887"/>
                      <a:pt x="3520356" y="1537218"/>
                    </a:cubicBezTo>
                    <a:close/>
                    <a:moveTo>
                      <a:pt x="3555161" y="1468121"/>
                    </a:moveTo>
                    <a:cubicBezTo>
                      <a:pt x="4421229" y="1496862"/>
                      <a:pt x="4818668" y="2093842"/>
                      <a:pt x="4864316" y="2332683"/>
                    </a:cubicBezTo>
                    <a:lnTo>
                      <a:pt x="4862441" y="2991867"/>
                    </a:lnTo>
                    <a:cubicBezTo>
                      <a:pt x="4803975" y="2578279"/>
                      <a:pt x="3109788" y="1782064"/>
                      <a:pt x="2100844" y="3009697"/>
                    </a:cubicBezTo>
                    <a:lnTo>
                      <a:pt x="2100844" y="2363163"/>
                    </a:lnTo>
                    <a:cubicBezTo>
                      <a:pt x="2530266" y="1512324"/>
                      <a:pt x="3383232" y="1481622"/>
                      <a:pt x="3555161" y="1468121"/>
                    </a:cubicBezTo>
                    <a:close/>
                    <a:moveTo>
                      <a:pt x="3740610" y="250401"/>
                    </a:moveTo>
                    <a:cubicBezTo>
                      <a:pt x="3525241" y="249768"/>
                      <a:pt x="3295153" y="397520"/>
                      <a:pt x="3111499" y="835796"/>
                    </a:cubicBezTo>
                    <a:lnTo>
                      <a:pt x="3111499" y="1328417"/>
                    </a:lnTo>
                    <a:cubicBezTo>
                      <a:pt x="3608386" y="1176017"/>
                      <a:pt x="4062411" y="1334768"/>
                      <a:pt x="4416424" y="1468118"/>
                    </a:cubicBezTo>
                    <a:cubicBezTo>
                      <a:pt x="4418541" y="1218049"/>
                      <a:pt x="4409544" y="1082149"/>
                      <a:pt x="4411661" y="832080"/>
                    </a:cubicBezTo>
                    <a:cubicBezTo>
                      <a:pt x="4417614" y="664698"/>
                      <a:pt x="4099557" y="251458"/>
                      <a:pt x="3740610" y="250401"/>
                    </a:cubicBezTo>
                    <a:close/>
                    <a:moveTo>
                      <a:pt x="3555160" y="0"/>
                    </a:moveTo>
                    <a:cubicBezTo>
                      <a:pt x="4421228" y="28741"/>
                      <a:pt x="4818667" y="625721"/>
                      <a:pt x="4864315" y="864562"/>
                    </a:cubicBezTo>
                    <a:lnTo>
                      <a:pt x="4862302" y="2105456"/>
                    </a:lnTo>
                    <a:cubicBezTo>
                      <a:pt x="4653519" y="1429814"/>
                      <a:pt x="3059429" y="713536"/>
                      <a:pt x="2108463" y="2174036"/>
                    </a:cubicBezTo>
                    <a:lnTo>
                      <a:pt x="2100843" y="895042"/>
                    </a:lnTo>
                    <a:cubicBezTo>
                      <a:pt x="2530265" y="44203"/>
                      <a:pt x="3383231" y="13501"/>
                      <a:pt x="3555160" y="0"/>
                    </a:cubicBezTo>
                    <a:close/>
                  </a:path>
                </a:pathLst>
              </a:custGeom>
              <a:solidFill>
                <a:schemeClr val="bg1"/>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5" name="Title 4"/>
          <p:cNvSpPr>
            <a:spLocks noGrp="1"/>
          </p:cNvSpPr>
          <p:nvPr>
            <p:ph type="title"/>
          </p:nvPr>
        </p:nvSpPr>
        <p:spPr/>
        <p:txBody>
          <a:bodyPr/>
          <a:lstStyle/>
          <a:p>
            <a:r>
              <a:rPr lang="en-US" sz="4800" dirty="0">
                <a:gradFill>
                  <a:gsLst>
                    <a:gs pos="1250">
                      <a:schemeClr val="tx1"/>
                    </a:gs>
                    <a:gs pos="100000">
                      <a:schemeClr val="tx1"/>
                    </a:gs>
                  </a:gsLst>
                  <a:lin ang="5400000" scaled="0"/>
                </a:gradFill>
                <a:cs typeface="Segoe UI"/>
              </a:rPr>
              <a:t>Azure Pricing Concepts</a:t>
            </a:r>
            <a:endParaRPr lang="en-US" sz="4800" dirty="0">
              <a:gradFill>
                <a:gsLst>
                  <a:gs pos="1250">
                    <a:schemeClr val="tx1"/>
                  </a:gs>
                  <a:gs pos="100000">
                    <a:schemeClr val="tx1"/>
                  </a:gs>
                </a:gsLst>
                <a:lin ang="5400000" scaled="0"/>
              </a:gradFill>
            </a:endParaRPr>
          </a:p>
        </p:txBody>
      </p:sp>
      <p:sp>
        <p:nvSpPr>
          <p:cNvPr id="42" name="Rectangle 41"/>
          <p:cNvSpPr/>
          <p:nvPr/>
        </p:nvSpPr>
        <p:spPr>
          <a:xfrm>
            <a:off x="586076" y="1254286"/>
            <a:ext cx="11309061" cy="429371"/>
          </a:xfrm>
          <a:prstGeom prst="rect">
            <a:avLst/>
          </a:prstGeom>
        </p:spPr>
        <p:txBody>
          <a:bodyPr wrap="square" lIns="0" tIns="0" rIns="0" bIns="0">
            <a:noAutofit/>
          </a:bodyPr>
          <a:lstStyle/>
          <a:p>
            <a:pPr marL="0" marR="0" lvl="0" indent="0" algn="l" defTabSz="932742" rtl="0" eaLnBrk="1" fontAlgn="auto" latinLnBrk="0" hangingPunct="1">
              <a:lnSpc>
                <a:spcPct val="100000"/>
              </a:lnSpc>
              <a:spcBef>
                <a:spcPts val="1000"/>
              </a:spcBef>
              <a:spcAft>
                <a:spcPts val="0"/>
              </a:spcAft>
              <a:buClrTx/>
              <a:buSzPct val="90000"/>
              <a:buFontTx/>
              <a:buNone/>
              <a:tabLst>
                <a:tab pos="2395538" algn="l"/>
              </a:tabLst>
              <a:defRPr/>
            </a:pPr>
            <a:r>
              <a:rPr kumimoji="0" lang="en-US" sz="2800" b="0" i="0" u="none" strike="noStrike" kern="1200" cap="none" spc="0" normalizeH="0" baseline="0" noProof="0">
                <a:ln>
                  <a:noFill/>
                </a:ln>
                <a:solidFill>
                  <a:srgbClr val="555555"/>
                </a:solidFill>
                <a:effectLst/>
                <a:uLnTx/>
                <a:uFillTx/>
                <a:latin typeface="Segoe UI Light"/>
                <a:ea typeface="+mn-ea"/>
                <a:cs typeface="+mn-cs"/>
              </a:rPr>
              <a:t>There are three main offerings for Azure:</a:t>
            </a:r>
          </a:p>
        </p:txBody>
      </p:sp>
    </p:spTree>
    <p:extLst>
      <p:ext uri="{BB962C8B-B14F-4D97-AF65-F5344CB8AC3E}">
        <p14:creationId xmlns:p14="http://schemas.microsoft.com/office/powerpoint/2010/main" val="143744209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sz="7200" dirty="0"/>
              <a:t>Azure Stack Hub:</a:t>
            </a:r>
            <a:br>
              <a:rPr lang="en-US" sz="7200" dirty="0"/>
            </a:br>
            <a:r>
              <a:rPr lang="en-US" sz="7200" dirty="0"/>
              <a:t>How to purchase</a:t>
            </a:r>
          </a:p>
        </p:txBody>
      </p:sp>
    </p:spTree>
    <p:extLst>
      <p:ext uri="{BB962C8B-B14F-4D97-AF65-F5344CB8AC3E}">
        <p14:creationId xmlns:p14="http://schemas.microsoft.com/office/powerpoint/2010/main" val="432903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10C3-D7D5-4E73-A8C4-C3B86C526F46}"/>
              </a:ext>
            </a:extLst>
          </p:cNvPr>
          <p:cNvSpPr>
            <a:spLocks noGrp="1"/>
          </p:cNvSpPr>
          <p:nvPr>
            <p:ph type="title"/>
          </p:nvPr>
        </p:nvSpPr>
        <p:spPr>
          <a:xfrm>
            <a:off x="596163" y="415419"/>
            <a:ext cx="11375536" cy="664797"/>
          </a:xfrm>
        </p:spPr>
        <p:txBody>
          <a:bodyPr/>
          <a:lstStyle/>
          <a:p>
            <a:r>
              <a:rPr lang="en-US" sz="4800" dirty="0"/>
              <a:t>Purchased as an integrated system</a:t>
            </a:r>
          </a:p>
        </p:txBody>
      </p:sp>
      <p:sp>
        <p:nvSpPr>
          <p:cNvPr id="6" name="Rectangle 5">
            <a:extLst>
              <a:ext uri="{FF2B5EF4-FFF2-40B4-BE49-F238E27FC236}">
                <a16:creationId xmlns:a16="http://schemas.microsoft.com/office/drawing/2014/main" id="{E520EECD-CD4A-489F-909C-95F1AB6BE1DD}"/>
              </a:ext>
            </a:extLst>
          </p:cNvPr>
          <p:cNvSpPr/>
          <p:nvPr/>
        </p:nvSpPr>
        <p:spPr>
          <a:xfrm>
            <a:off x="10238871" y="3000531"/>
            <a:ext cx="1531254" cy="497603"/>
          </a:xfrm>
          <a:prstGeom prst="rect">
            <a:avLst/>
          </a:prstGeom>
          <a:noFill/>
          <a:ln>
            <a:noFill/>
          </a:ln>
        </p:spPr>
        <p:txBody>
          <a:bodyPr wrap="square">
            <a:spAutoFit/>
          </a:bodyPr>
          <a:lstStyle/>
          <a:p>
            <a:pPr defTabSz="932060">
              <a:lnSpc>
                <a:spcPct val="90000"/>
              </a:lnSpc>
              <a:spcAft>
                <a:spcPts val="816"/>
              </a:spcAft>
              <a:defRPr/>
            </a:pPr>
            <a:r>
              <a:rPr lang="en-US" sz="2856" b="1" kern="0" dirty="0">
                <a:solidFill>
                  <a:srgbClr val="3F3F3F"/>
                </a:solidFill>
                <a:latin typeface="Segoe UI Light"/>
                <a:cs typeface="Segoe UI Semilight" panose="020B0402040204020203" pitchFamily="34" charset="0"/>
              </a:rPr>
              <a:t>Support</a:t>
            </a:r>
          </a:p>
        </p:txBody>
      </p:sp>
      <p:sp>
        <p:nvSpPr>
          <p:cNvPr id="7" name="Freeform 5">
            <a:extLst>
              <a:ext uri="{FF2B5EF4-FFF2-40B4-BE49-F238E27FC236}">
                <a16:creationId xmlns:a16="http://schemas.microsoft.com/office/drawing/2014/main" id="{1E80853F-5982-4194-92C7-A7100992FF31}"/>
              </a:ext>
            </a:extLst>
          </p:cNvPr>
          <p:cNvSpPr>
            <a:spLocks noEditPoints="1"/>
          </p:cNvSpPr>
          <p:nvPr/>
        </p:nvSpPr>
        <p:spPr bwMode="auto">
          <a:xfrm>
            <a:off x="9773206" y="2999606"/>
            <a:ext cx="465665" cy="501145"/>
          </a:xfrm>
          <a:custGeom>
            <a:avLst/>
            <a:gdLst>
              <a:gd name="T0" fmla="*/ 24 w 104"/>
              <a:gd name="T1" fmla="*/ 112 h 112"/>
              <a:gd name="T2" fmla="*/ 40 w 104"/>
              <a:gd name="T3" fmla="*/ 112 h 112"/>
              <a:gd name="T4" fmla="*/ 48 w 104"/>
              <a:gd name="T5" fmla="*/ 104 h 112"/>
              <a:gd name="T6" fmla="*/ 40 w 104"/>
              <a:gd name="T7" fmla="*/ 96 h 112"/>
              <a:gd name="T8" fmla="*/ 32 w 104"/>
              <a:gd name="T9" fmla="*/ 104 h 112"/>
              <a:gd name="T10" fmla="*/ 24 w 104"/>
              <a:gd name="T11" fmla="*/ 104 h 112"/>
              <a:gd name="T12" fmla="*/ 8 w 104"/>
              <a:gd name="T13" fmla="*/ 88 h 112"/>
              <a:gd name="T14" fmla="*/ 8 w 104"/>
              <a:gd name="T15" fmla="*/ 87 h 112"/>
              <a:gd name="T16" fmla="*/ 12 w 104"/>
              <a:gd name="T17" fmla="*/ 88 h 112"/>
              <a:gd name="T18" fmla="*/ 24 w 104"/>
              <a:gd name="T19" fmla="*/ 88 h 112"/>
              <a:gd name="T20" fmla="*/ 24 w 104"/>
              <a:gd name="T21" fmla="*/ 48 h 112"/>
              <a:gd name="T22" fmla="*/ 12 w 104"/>
              <a:gd name="T23" fmla="*/ 48 h 112"/>
              <a:gd name="T24" fmla="*/ 8 w 104"/>
              <a:gd name="T25" fmla="*/ 49 h 112"/>
              <a:gd name="T26" fmla="*/ 52 w 104"/>
              <a:gd name="T27" fmla="*/ 8 h 112"/>
              <a:gd name="T28" fmla="*/ 96 w 104"/>
              <a:gd name="T29" fmla="*/ 52 h 112"/>
              <a:gd name="T30" fmla="*/ 88 w 104"/>
              <a:gd name="T31" fmla="*/ 60 h 112"/>
              <a:gd name="T32" fmla="*/ 96 w 104"/>
              <a:gd name="T33" fmla="*/ 68 h 112"/>
              <a:gd name="T34" fmla="*/ 104 w 104"/>
              <a:gd name="T35" fmla="*/ 60 h 112"/>
              <a:gd name="T36" fmla="*/ 104 w 104"/>
              <a:gd name="T37" fmla="*/ 52 h 112"/>
              <a:gd name="T38" fmla="*/ 52 w 104"/>
              <a:gd name="T39" fmla="*/ 0 h 112"/>
              <a:gd name="T40" fmla="*/ 0 w 104"/>
              <a:gd name="T41" fmla="*/ 52 h 112"/>
              <a:gd name="T42" fmla="*/ 0 w 104"/>
              <a:gd name="T43" fmla="*/ 60 h 112"/>
              <a:gd name="T44" fmla="*/ 0 w 104"/>
              <a:gd name="T45" fmla="*/ 68 h 112"/>
              <a:gd name="T46" fmla="*/ 0 w 104"/>
              <a:gd name="T47" fmla="*/ 72 h 112"/>
              <a:gd name="T48" fmla="*/ 0 w 104"/>
              <a:gd name="T49" fmla="*/ 76 h 112"/>
              <a:gd name="T50" fmla="*/ 0 w 104"/>
              <a:gd name="T51" fmla="*/ 88 h 112"/>
              <a:gd name="T52" fmla="*/ 24 w 104"/>
              <a:gd name="T53" fmla="*/ 112 h 112"/>
              <a:gd name="T54" fmla="*/ 8 w 104"/>
              <a:gd name="T55" fmla="*/ 68 h 112"/>
              <a:gd name="T56" fmla="*/ 8 w 104"/>
              <a:gd name="T57" fmla="*/ 60 h 112"/>
              <a:gd name="T58" fmla="*/ 12 w 104"/>
              <a:gd name="T59" fmla="*/ 56 h 112"/>
              <a:gd name="T60" fmla="*/ 16 w 104"/>
              <a:gd name="T61" fmla="*/ 56 h 112"/>
              <a:gd name="T62" fmla="*/ 16 w 104"/>
              <a:gd name="T63" fmla="*/ 80 h 112"/>
              <a:gd name="T64" fmla="*/ 12 w 104"/>
              <a:gd name="T65" fmla="*/ 80 h 112"/>
              <a:gd name="T66" fmla="*/ 8 w 104"/>
              <a:gd name="T67" fmla="*/ 76 h 112"/>
              <a:gd name="T68" fmla="*/ 8 w 104"/>
              <a:gd name="T69" fmla="*/ 72 h 112"/>
              <a:gd name="T70" fmla="*/ 8 w 104"/>
              <a:gd name="T71"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12">
                <a:moveTo>
                  <a:pt x="24" y="112"/>
                </a:moveTo>
                <a:cubicBezTo>
                  <a:pt x="40" y="112"/>
                  <a:pt x="40" y="112"/>
                  <a:pt x="40" y="112"/>
                </a:cubicBezTo>
                <a:cubicBezTo>
                  <a:pt x="44" y="112"/>
                  <a:pt x="48" y="108"/>
                  <a:pt x="48" y="104"/>
                </a:cubicBezTo>
                <a:cubicBezTo>
                  <a:pt x="48" y="100"/>
                  <a:pt x="44" y="96"/>
                  <a:pt x="40" y="96"/>
                </a:cubicBezTo>
                <a:cubicBezTo>
                  <a:pt x="36" y="96"/>
                  <a:pt x="32" y="100"/>
                  <a:pt x="32" y="104"/>
                </a:cubicBezTo>
                <a:cubicBezTo>
                  <a:pt x="24" y="104"/>
                  <a:pt x="24" y="104"/>
                  <a:pt x="24" y="104"/>
                </a:cubicBezTo>
                <a:cubicBezTo>
                  <a:pt x="15" y="104"/>
                  <a:pt x="8" y="97"/>
                  <a:pt x="8" y="88"/>
                </a:cubicBezTo>
                <a:cubicBezTo>
                  <a:pt x="8" y="87"/>
                  <a:pt x="8" y="87"/>
                  <a:pt x="8" y="87"/>
                </a:cubicBezTo>
                <a:cubicBezTo>
                  <a:pt x="9" y="88"/>
                  <a:pt x="11" y="88"/>
                  <a:pt x="12" y="88"/>
                </a:cubicBezTo>
                <a:cubicBezTo>
                  <a:pt x="24" y="88"/>
                  <a:pt x="24" y="88"/>
                  <a:pt x="24" y="88"/>
                </a:cubicBezTo>
                <a:cubicBezTo>
                  <a:pt x="24" y="48"/>
                  <a:pt x="24" y="48"/>
                  <a:pt x="24" y="48"/>
                </a:cubicBezTo>
                <a:cubicBezTo>
                  <a:pt x="12" y="48"/>
                  <a:pt x="12" y="48"/>
                  <a:pt x="12" y="48"/>
                </a:cubicBezTo>
                <a:cubicBezTo>
                  <a:pt x="11" y="48"/>
                  <a:pt x="9" y="48"/>
                  <a:pt x="8" y="49"/>
                </a:cubicBezTo>
                <a:cubicBezTo>
                  <a:pt x="10" y="26"/>
                  <a:pt x="29" y="8"/>
                  <a:pt x="52" y="8"/>
                </a:cubicBezTo>
                <a:cubicBezTo>
                  <a:pt x="76" y="8"/>
                  <a:pt x="96" y="28"/>
                  <a:pt x="96" y="52"/>
                </a:cubicBezTo>
                <a:cubicBezTo>
                  <a:pt x="92" y="52"/>
                  <a:pt x="88" y="56"/>
                  <a:pt x="88" y="60"/>
                </a:cubicBezTo>
                <a:cubicBezTo>
                  <a:pt x="88" y="64"/>
                  <a:pt x="92" y="68"/>
                  <a:pt x="96" y="68"/>
                </a:cubicBezTo>
                <a:cubicBezTo>
                  <a:pt x="100" y="68"/>
                  <a:pt x="104" y="64"/>
                  <a:pt x="104" y="60"/>
                </a:cubicBezTo>
                <a:cubicBezTo>
                  <a:pt x="104" y="52"/>
                  <a:pt x="104" y="52"/>
                  <a:pt x="104" y="52"/>
                </a:cubicBezTo>
                <a:cubicBezTo>
                  <a:pt x="104" y="23"/>
                  <a:pt x="81" y="0"/>
                  <a:pt x="52" y="0"/>
                </a:cubicBezTo>
                <a:cubicBezTo>
                  <a:pt x="23" y="0"/>
                  <a:pt x="0" y="23"/>
                  <a:pt x="0" y="52"/>
                </a:cubicBezTo>
                <a:cubicBezTo>
                  <a:pt x="0" y="60"/>
                  <a:pt x="0" y="60"/>
                  <a:pt x="0" y="60"/>
                </a:cubicBezTo>
                <a:cubicBezTo>
                  <a:pt x="0" y="68"/>
                  <a:pt x="0" y="68"/>
                  <a:pt x="0" y="68"/>
                </a:cubicBezTo>
                <a:cubicBezTo>
                  <a:pt x="0" y="72"/>
                  <a:pt x="0" y="72"/>
                  <a:pt x="0" y="72"/>
                </a:cubicBezTo>
                <a:cubicBezTo>
                  <a:pt x="0" y="76"/>
                  <a:pt x="0" y="76"/>
                  <a:pt x="0" y="76"/>
                </a:cubicBezTo>
                <a:cubicBezTo>
                  <a:pt x="0" y="88"/>
                  <a:pt x="0" y="88"/>
                  <a:pt x="0" y="88"/>
                </a:cubicBezTo>
                <a:cubicBezTo>
                  <a:pt x="0" y="101"/>
                  <a:pt x="11" y="112"/>
                  <a:pt x="24" y="112"/>
                </a:cubicBezTo>
                <a:moveTo>
                  <a:pt x="8" y="68"/>
                </a:moveTo>
                <a:cubicBezTo>
                  <a:pt x="8" y="60"/>
                  <a:pt x="8" y="60"/>
                  <a:pt x="8" y="60"/>
                </a:cubicBezTo>
                <a:cubicBezTo>
                  <a:pt x="8" y="58"/>
                  <a:pt x="10" y="56"/>
                  <a:pt x="12" y="56"/>
                </a:cubicBezTo>
                <a:cubicBezTo>
                  <a:pt x="16" y="56"/>
                  <a:pt x="16" y="56"/>
                  <a:pt x="16" y="56"/>
                </a:cubicBezTo>
                <a:cubicBezTo>
                  <a:pt x="16" y="80"/>
                  <a:pt x="16" y="80"/>
                  <a:pt x="16" y="80"/>
                </a:cubicBezTo>
                <a:cubicBezTo>
                  <a:pt x="12" y="80"/>
                  <a:pt x="12" y="80"/>
                  <a:pt x="12" y="80"/>
                </a:cubicBezTo>
                <a:cubicBezTo>
                  <a:pt x="10" y="80"/>
                  <a:pt x="8" y="78"/>
                  <a:pt x="8" y="76"/>
                </a:cubicBezTo>
                <a:cubicBezTo>
                  <a:pt x="8" y="72"/>
                  <a:pt x="8" y="72"/>
                  <a:pt x="8" y="72"/>
                </a:cubicBezTo>
                <a:lnTo>
                  <a:pt x="8" y="68"/>
                </a:lnTo>
                <a:close/>
              </a:path>
            </a:pathLst>
          </a:custGeom>
          <a:solidFill>
            <a:schemeClr val="bg1"/>
          </a:solidFill>
          <a:ln>
            <a:solidFill>
              <a:schemeClr val="accent1"/>
            </a:solidFill>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grpSp>
        <p:nvGrpSpPr>
          <p:cNvPr id="22" name="Group 21">
            <a:extLst>
              <a:ext uri="{FF2B5EF4-FFF2-40B4-BE49-F238E27FC236}">
                <a16:creationId xmlns:a16="http://schemas.microsoft.com/office/drawing/2014/main" id="{0345DB10-FBA0-4A55-935B-47D4FC0FCC33}"/>
              </a:ext>
            </a:extLst>
          </p:cNvPr>
          <p:cNvGrpSpPr/>
          <p:nvPr/>
        </p:nvGrpSpPr>
        <p:grpSpPr>
          <a:xfrm>
            <a:off x="596163" y="4108403"/>
            <a:ext cx="8800492" cy="1410771"/>
            <a:chOff x="598112" y="2138855"/>
            <a:chExt cx="8800492" cy="1410771"/>
          </a:xfrm>
        </p:grpSpPr>
        <p:sp>
          <p:nvSpPr>
            <p:cNvPr id="4" name="TextBox 3">
              <a:extLst>
                <a:ext uri="{FF2B5EF4-FFF2-40B4-BE49-F238E27FC236}">
                  <a16:creationId xmlns:a16="http://schemas.microsoft.com/office/drawing/2014/main" id="{362473DB-45CC-4A1F-AAC2-5CD093BDAD6A}"/>
                </a:ext>
              </a:extLst>
            </p:cNvPr>
            <p:cNvSpPr txBox="1"/>
            <p:nvPr/>
          </p:nvSpPr>
          <p:spPr>
            <a:xfrm>
              <a:off x="1376224" y="2138855"/>
              <a:ext cx="2115354" cy="1410771"/>
            </a:xfrm>
            <a:prstGeom prst="rect">
              <a:avLst/>
            </a:prstGeom>
            <a:noFill/>
            <a:ln>
              <a:noFill/>
            </a:ln>
          </p:spPr>
          <p:txBody>
            <a:bodyPr wrap="square" rtlCol="0" anchor="ctr">
              <a:spAutoFit/>
            </a:bodyPr>
            <a:lstStyle/>
            <a:p>
              <a:pPr algn="ctr" defTabSz="932060">
                <a:defRPr/>
              </a:pPr>
              <a:r>
                <a:rPr lang="en-US" sz="2856" b="1" kern="0" dirty="0">
                  <a:solidFill>
                    <a:srgbClr val="3F3F3F"/>
                  </a:solidFill>
                  <a:latin typeface="Segoe UI Light"/>
                  <a:cs typeface="Segoe UI Semilight" panose="020B0402040204020203" pitchFamily="34" charset="0"/>
                </a:rPr>
                <a:t>Azure Stack Hub</a:t>
              </a:r>
            </a:p>
            <a:p>
              <a:pPr algn="ctr" defTabSz="932060">
                <a:defRPr/>
              </a:pPr>
              <a:r>
                <a:rPr lang="en-US" sz="2856" b="1" kern="0" dirty="0">
                  <a:solidFill>
                    <a:srgbClr val="3F3F3F"/>
                  </a:solidFill>
                  <a:latin typeface="Segoe UI Light"/>
                  <a:cs typeface="Segoe UI Semilight" panose="020B0402040204020203" pitchFamily="34" charset="0"/>
                </a:rPr>
                <a:t>services</a:t>
              </a:r>
            </a:p>
          </p:txBody>
        </p:sp>
        <p:grpSp>
          <p:nvGrpSpPr>
            <p:cNvPr id="18" name="Group 24">
              <a:extLst>
                <a:ext uri="{FF2B5EF4-FFF2-40B4-BE49-F238E27FC236}">
                  <a16:creationId xmlns:a16="http://schemas.microsoft.com/office/drawing/2014/main" id="{CCFB9936-930A-49A3-8E74-0BCF4715832C}"/>
                </a:ext>
              </a:extLst>
            </p:cNvPr>
            <p:cNvGrpSpPr>
              <a:grpSpLocks noChangeAspect="1"/>
            </p:cNvGrpSpPr>
            <p:nvPr/>
          </p:nvGrpSpPr>
          <p:grpSpPr bwMode="auto">
            <a:xfrm>
              <a:off x="598112" y="2604817"/>
              <a:ext cx="646815" cy="478844"/>
              <a:chOff x="5281" y="836"/>
              <a:chExt cx="516" cy="382"/>
            </a:xfrm>
            <a:solidFill>
              <a:schemeClr val="bg1"/>
            </a:solidFill>
          </p:grpSpPr>
          <p:sp>
            <p:nvSpPr>
              <p:cNvPr id="19" name="Freeform 25">
                <a:extLst>
                  <a:ext uri="{FF2B5EF4-FFF2-40B4-BE49-F238E27FC236}">
                    <a16:creationId xmlns:a16="http://schemas.microsoft.com/office/drawing/2014/main" id="{27AF697B-798A-4DB3-99A1-07D5F4484DC1}"/>
                  </a:ext>
                </a:extLst>
              </p:cNvPr>
              <p:cNvSpPr>
                <a:spLocks noEditPoints="1"/>
              </p:cNvSpPr>
              <p:nvPr/>
            </p:nvSpPr>
            <p:spPr bwMode="auto">
              <a:xfrm>
                <a:off x="5281" y="836"/>
                <a:ext cx="516" cy="382"/>
              </a:xfrm>
              <a:custGeom>
                <a:avLst/>
                <a:gdLst>
                  <a:gd name="T0" fmla="*/ 0 w 516"/>
                  <a:gd name="T1" fmla="*/ 0 h 382"/>
                  <a:gd name="T2" fmla="*/ 0 w 516"/>
                  <a:gd name="T3" fmla="*/ 18 h 382"/>
                  <a:gd name="T4" fmla="*/ 0 w 516"/>
                  <a:gd name="T5" fmla="*/ 35 h 382"/>
                  <a:gd name="T6" fmla="*/ 0 w 516"/>
                  <a:gd name="T7" fmla="*/ 278 h 382"/>
                  <a:gd name="T8" fmla="*/ 0 w 516"/>
                  <a:gd name="T9" fmla="*/ 295 h 382"/>
                  <a:gd name="T10" fmla="*/ 0 w 516"/>
                  <a:gd name="T11" fmla="*/ 312 h 382"/>
                  <a:gd name="T12" fmla="*/ 241 w 516"/>
                  <a:gd name="T13" fmla="*/ 312 h 382"/>
                  <a:gd name="T14" fmla="*/ 241 w 516"/>
                  <a:gd name="T15" fmla="*/ 347 h 382"/>
                  <a:gd name="T16" fmla="*/ 172 w 516"/>
                  <a:gd name="T17" fmla="*/ 347 h 382"/>
                  <a:gd name="T18" fmla="*/ 172 w 516"/>
                  <a:gd name="T19" fmla="*/ 382 h 382"/>
                  <a:gd name="T20" fmla="*/ 344 w 516"/>
                  <a:gd name="T21" fmla="*/ 382 h 382"/>
                  <a:gd name="T22" fmla="*/ 344 w 516"/>
                  <a:gd name="T23" fmla="*/ 347 h 382"/>
                  <a:gd name="T24" fmla="*/ 275 w 516"/>
                  <a:gd name="T25" fmla="*/ 347 h 382"/>
                  <a:gd name="T26" fmla="*/ 275 w 516"/>
                  <a:gd name="T27" fmla="*/ 312 h 382"/>
                  <a:gd name="T28" fmla="*/ 482 w 516"/>
                  <a:gd name="T29" fmla="*/ 312 h 382"/>
                  <a:gd name="T30" fmla="*/ 499 w 516"/>
                  <a:gd name="T31" fmla="*/ 312 h 382"/>
                  <a:gd name="T32" fmla="*/ 516 w 516"/>
                  <a:gd name="T33" fmla="*/ 312 h 382"/>
                  <a:gd name="T34" fmla="*/ 516 w 516"/>
                  <a:gd name="T35" fmla="*/ 35 h 382"/>
                  <a:gd name="T36" fmla="*/ 516 w 516"/>
                  <a:gd name="T37" fmla="*/ 18 h 382"/>
                  <a:gd name="T38" fmla="*/ 516 w 516"/>
                  <a:gd name="T39" fmla="*/ 0 h 382"/>
                  <a:gd name="T40" fmla="*/ 0 w 516"/>
                  <a:gd name="T41" fmla="*/ 0 h 382"/>
                  <a:gd name="T42" fmla="*/ 482 w 516"/>
                  <a:gd name="T43" fmla="*/ 278 h 382"/>
                  <a:gd name="T44" fmla="*/ 34 w 516"/>
                  <a:gd name="T45" fmla="*/ 278 h 382"/>
                  <a:gd name="T46" fmla="*/ 34 w 516"/>
                  <a:gd name="T47" fmla="*/ 35 h 382"/>
                  <a:gd name="T48" fmla="*/ 482 w 516"/>
                  <a:gd name="T49" fmla="*/ 35 h 382"/>
                  <a:gd name="T50" fmla="*/ 482 w 516"/>
                  <a:gd name="T51" fmla="*/ 27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6" h="382">
                    <a:moveTo>
                      <a:pt x="0" y="0"/>
                    </a:moveTo>
                    <a:lnTo>
                      <a:pt x="0" y="18"/>
                    </a:lnTo>
                    <a:lnTo>
                      <a:pt x="0" y="35"/>
                    </a:lnTo>
                    <a:lnTo>
                      <a:pt x="0" y="278"/>
                    </a:lnTo>
                    <a:lnTo>
                      <a:pt x="0" y="295"/>
                    </a:lnTo>
                    <a:lnTo>
                      <a:pt x="0" y="312"/>
                    </a:lnTo>
                    <a:lnTo>
                      <a:pt x="241" y="312"/>
                    </a:lnTo>
                    <a:lnTo>
                      <a:pt x="241" y="347"/>
                    </a:lnTo>
                    <a:lnTo>
                      <a:pt x="172" y="347"/>
                    </a:lnTo>
                    <a:lnTo>
                      <a:pt x="172" y="382"/>
                    </a:lnTo>
                    <a:lnTo>
                      <a:pt x="344" y="382"/>
                    </a:lnTo>
                    <a:lnTo>
                      <a:pt x="344" y="347"/>
                    </a:lnTo>
                    <a:lnTo>
                      <a:pt x="275" y="347"/>
                    </a:lnTo>
                    <a:lnTo>
                      <a:pt x="275" y="312"/>
                    </a:lnTo>
                    <a:lnTo>
                      <a:pt x="482" y="312"/>
                    </a:lnTo>
                    <a:lnTo>
                      <a:pt x="499" y="312"/>
                    </a:lnTo>
                    <a:lnTo>
                      <a:pt x="516" y="312"/>
                    </a:lnTo>
                    <a:lnTo>
                      <a:pt x="516" y="35"/>
                    </a:lnTo>
                    <a:lnTo>
                      <a:pt x="516" y="18"/>
                    </a:lnTo>
                    <a:lnTo>
                      <a:pt x="516" y="0"/>
                    </a:lnTo>
                    <a:lnTo>
                      <a:pt x="0" y="0"/>
                    </a:lnTo>
                    <a:close/>
                    <a:moveTo>
                      <a:pt x="482" y="278"/>
                    </a:moveTo>
                    <a:lnTo>
                      <a:pt x="34" y="278"/>
                    </a:lnTo>
                    <a:lnTo>
                      <a:pt x="34" y="35"/>
                    </a:lnTo>
                    <a:lnTo>
                      <a:pt x="482" y="35"/>
                    </a:lnTo>
                    <a:lnTo>
                      <a:pt x="482" y="278"/>
                    </a:lnTo>
                    <a:close/>
                  </a:path>
                </a:pathLst>
              </a:custGeom>
              <a:grpFill/>
              <a:ln>
                <a:solidFill>
                  <a:schemeClr val="accent1"/>
                </a:solidFill>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20" name="Rectangle 26">
                <a:extLst>
                  <a:ext uri="{FF2B5EF4-FFF2-40B4-BE49-F238E27FC236}">
                    <a16:creationId xmlns:a16="http://schemas.microsoft.com/office/drawing/2014/main" id="{23DCD10B-44F9-45E2-B0CD-D2AB125565D0}"/>
                  </a:ext>
                </a:extLst>
              </p:cNvPr>
              <p:cNvSpPr>
                <a:spLocks noChangeArrowheads="1"/>
              </p:cNvSpPr>
              <p:nvPr/>
            </p:nvSpPr>
            <p:spPr bwMode="auto">
              <a:xfrm>
                <a:off x="5350" y="1044"/>
                <a:ext cx="378" cy="35"/>
              </a:xfrm>
              <a:prstGeom prst="rect">
                <a:avLst/>
              </a:prstGeom>
              <a:grpFill/>
              <a:ln>
                <a:solidFill>
                  <a:schemeClr val="accent1"/>
                </a:solidFill>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grpSp>
        <p:sp>
          <p:nvSpPr>
            <p:cNvPr id="24" name="TextBox 23">
              <a:extLst>
                <a:ext uri="{FF2B5EF4-FFF2-40B4-BE49-F238E27FC236}">
                  <a16:creationId xmlns:a16="http://schemas.microsoft.com/office/drawing/2014/main" id="{BF33CD79-F94A-4252-900C-A7F17E51D1EF}"/>
                </a:ext>
              </a:extLst>
            </p:cNvPr>
            <p:cNvSpPr txBox="1"/>
            <p:nvPr/>
          </p:nvSpPr>
          <p:spPr>
            <a:xfrm>
              <a:off x="3530015" y="2451879"/>
              <a:ext cx="5868589" cy="753369"/>
            </a:xfrm>
            <a:prstGeom prst="rect">
              <a:avLst/>
            </a:prstGeom>
            <a:noFill/>
          </p:spPr>
          <p:txBody>
            <a:bodyPr wrap="square" lIns="0" tIns="0" rIns="0" bIns="0" rtlCol="0">
              <a:spAutoFit/>
            </a:bodyPr>
            <a:lstStyle/>
            <a:p>
              <a:pPr defTabSz="932597"/>
              <a:r>
                <a:rPr lang="en-US" sz="240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Billed by Microsoft via EA or CSP, </a:t>
              </a:r>
            </a:p>
            <a:p>
              <a:pPr defTabSz="932597"/>
              <a:r>
                <a:rPr lang="en-US" sz="240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support via Premier or Azure agreement.</a:t>
              </a:r>
            </a:p>
          </p:txBody>
        </p:sp>
      </p:grpSp>
      <p:grpSp>
        <p:nvGrpSpPr>
          <p:cNvPr id="21" name="Group 20">
            <a:extLst>
              <a:ext uri="{FF2B5EF4-FFF2-40B4-BE49-F238E27FC236}">
                <a16:creationId xmlns:a16="http://schemas.microsoft.com/office/drawing/2014/main" id="{E296F5A8-2EA9-4FAB-966B-F90574E80D72}"/>
              </a:ext>
            </a:extLst>
          </p:cNvPr>
          <p:cNvGrpSpPr/>
          <p:nvPr/>
        </p:nvGrpSpPr>
        <p:grpSpPr>
          <a:xfrm>
            <a:off x="684605" y="1916377"/>
            <a:ext cx="8632257" cy="1846659"/>
            <a:chOff x="723043" y="3810603"/>
            <a:chExt cx="8632257" cy="1846659"/>
          </a:xfrm>
        </p:grpSpPr>
        <p:sp>
          <p:nvSpPr>
            <p:cNvPr id="5" name="TextBox 4">
              <a:extLst>
                <a:ext uri="{FF2B5EF4-FFF2-40B4-BE49-F238E27FC236}">
                  <a16:creationId xmlns:a16="http://schemas.microsoft.com/office/drawing/2014/main" id="{A7FA6B1C-5A46-4247-B813-88895A09EF06}"/>
                </a:ext>
              </a:extLst>
            </p:cNvPr>
            <p:cNvSpPr txBox="1"/>
            <p:nvPr/>
          </p:nvSpPr>
          <p:spPr>
            <a:xfrm>
              <a:off x="1376224" y="4476154"/>
              <a:ext cx="1889324" cy="497603"/>
            </a:xfrm>
            <a:prstGeom prst="rect">
              <a:avLst/>
            </a:prstGeom>
            <a:noFill/>
            <a:ln>
              <a:noFill/>
            </a:ln>
          </p:spPr>
          <p:txBody>
            <a:bodyPr wrap="square" rtlCol="0" anchor="ctr">
              <a:spAutoFit/>
            </a:bodyPr>
            <a:lstStyle/>
            <a:p>
              <a:pPr algn="ctr" defTabSz="932060">
                <a:lnSpc>
                  <a:spcPct val="90000"/>
                </a:lnSpc>
                <a:spcAft>
                  <a:spcPts val="816"/>
                </a:spcAft>
                <a:defRPr/>
              </a:pPr>
              <a:r>
                <a:rPr lang="en-US" sz="2856" b="1" kern="0" dirty="0">
                  <a:solidFill>
                    <a:srgbClr val="3F3F3F"/>
                  </a:solidFill>
                  <a:latin typeface="Segoe UI Light"/>
                  <a:cs typeface="Segoe UI Semilight" panose="020B0402040204020203" pitchFamily="34" charset="0"/>
                </a:rPr>
                <a:t>Hardware</a:t>
              </a:r>
            </a:p>
          </p:txBody>
        </p:sp>
        <p:grpSp>
          <p:nvGrpSpPr>
            <p:cNvPr id="8" name="Group 12">
              <a:extLst>
                <a:ext uri="{FF2B5EF4-FFF2-40B4-BE49-F238E27FC236}">
                  <a16:creationId xmlns:a16="http://schemas.microsoft.com/office/drawing/2014/main" id="{96310105-A15D-4565-A98E-4ADF3812B07B}"/>
                </a:ext>
              </a:extLst>
            </p:cNvPr>
            <p:cNvGrpSpPr>
              <a:grpSpLocks noChangeAspect="1"/>
            </p:cNvGrpSpPr>
            <p:nvPr/>
          </p:nvGrpSpPr>
          <p:grpSpPr bwMode="auto">
            <a:xfrm>
              <a:off x="723043" y="4330006"/>
              <a:ext cx="396959" cy="643418"/>
              <a:chOff x="3814" y="2056"/>
              <a:chExt cx="182" cy="295"/>
            </a:xfrm>
            <a:solidFill>
              <a:schemeClr val="bg1"/>
            </a:solidFill>
          </p:grpSpPr>
          <p:sp>
            <p:nvSpPr>
              <p:cNvPr id="9" name="Rectangle 13">
                <a:extLst>
                  <a:ext uri="{FF2B5EF4-FFF2-40B4-BE49-F238E27FC236}">
                    <a16:creationId xmlns:a16="http://schemas.microsoft.com/office/drawing/2014/main" id="{728C63D7-A9BD-4374-983C-FDE28CA68361}"/>
                  </a:ext>
                </a:extLst>
              </p:cNvPr>
              <p:cNvSpPr>
                <a:spLocks noChangeArrowheads="1"/>
              </p:cNvSpPr>
              <p:nvPr/>
            </p:nvSpPr>
            <p:spPr bwMode="auto">
              <a:xfrm>
                <a:off x="3834" y="2056"/>
                <a:ext cx="162" cy="295"/>
              </a:xfrm>
              <a:prstGeom prst="rect">
                <a:avLst/>
              </a:prstGeom>
              <a:no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0" name="Rectangle 14">
                <a:extLst>
                  <a:ext uri="{FF2B5EF4-FFF2-40B4-BE49-F238E27FC236}">
                    <a16:creationId xmlns:a16="http://schemas.microsoft.com/office/drawing/2014/main" id="{021911A6-F8BD-41A7-820E-3FED6339AE73}"/>
                  </a:ext>
                </a:extLst>
              </p:cNvPr>
              <p:cNvSpPr>
                <a:spLocks noChangeArrowheads="1"/>
              </p:cNvSpPr>
              <p:nvPr/>
            </p:nvSpPr>
            <p:spPr bwMode="auto">
              <a:xfrm>
                <a:off x="3858" y="2078"/>
                <a:ext cx="114" cy="30"/>
              </a:xfrm>
              <a:prstGeom prst="rect">
                <a:avLst/>
              </a:prstGeom>
              <a:grp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1" name="Rectangle 15">
                <a:extLst>
                  <a:ext uri="{FF2B5EF4-FFF2-40B4-BE49-F238E27FC236}">
                    <a16:creationId xmlns:a16="http://schemas.microsoft.com/office/drawing/2014/main" id="{232F6CB8-C27D-4E2E-BCEA-E018CD051E61}"/>
                  </a:ext>
                </a:extLst>
              </p:cNvPr>
              <p:cNvSpPr>
                <a:spLocks noChangeArrowheads="1"/>
              </p:cNvSpPr>
              <p:nvPr/>
            </p:nvSpPr>
            <p:spPr bwMode="auto">
              <a:xfrm>
                <a:off x="3858" y="2140"/>
                <a:ext cx="114" cy="31"/>
              </a:xfrm>
              <a:prstGeom prst="rect">
                <a:avLst/>
              </a:prstGeom>
              <a:grp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2" name="Rectangle 16">
                <a:extLst>
                  <a:ext uri="{FF2B5EF4-FFF2-40B4-BE49-F238E27FC236}">
                    <a16:creationId xmlns:a16="http://schemas.microsoft.com/office/drawing/2014/main" id="{56104141-E4E2-4C8E-BB53-DB1BDC766B5C}"/>
                  </a:ext>
                </a:extLst>
              </p:cNvPr>
              <p:cNvSpPr>
                <a:spLocks noChangeArrowheads="1"/>
              </p:cNvSpPr>
              <p:nvPr/>
            </p:nvSpPr>
            <p:spPr bwMode="auto">
              <a:xfrm>
                <a:off x="3858" y="2203"/>
                <a:ext cx="114" cy="30"/>
              </a:xfrm>
              <a:prstGeom prst="rect">
                <a:avLst/>
              </a:prstGeom>
              <a:grp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3" name="Freeform 17">
                <a:extLst>
                  <a:ext uri="{FF2B5EF4-FFF2-40B4-BE49-F238E27FC236}">
                    <a16:creationId xmlns:a16="http://schemas.microsoft.com/office/drawing/2014/main" id="{CA9EDD19-4725-4E22-87F0-92E736FE4762}"/>
                  </a:ext>
                </a:extLst>
              </p:cNvPr>
              <p:cNvSpPr>
                <a:spLocks/>
              </p:cNvSpPr>
              <p:nvPr/>
            </p:nvSpPr>
            <p:spPr bwMode="auto">
              <a:xfrm>
                <a:off x="3814" y="2092"/>
                <a:ext cx="20" cy="52"/>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4" name="Freeform 18">
                <a:extLst>
                  <a:ext uri="{FF2B5EF4-FFF2-40B4-BE49-F238E27FC236}">
                    <a16:creationId xmlns:a16="http://schemas.microsoft.com/office/drawing/2014/main" id="{3DF863BF-1343-48CC-A8C8-307902F89A73}"/>
                  </a:ext>
                </a:extLst>
              </p:cNvPr>
              <p:cNvSpPr>
                <a:spLocks/>
              </p:cNvSpPr>
              <p:nvPr/>
            </p:nvSpPr>
            <p:spPr bwMode="auto">
              <a:xfrm>
                <a:off x="3814" y="2199"/>
                <a:ext cx="20" cy="51"/>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5" name="Oval 19">
                <a:extLst>
                  <a:ext uri="{FF2B5EF4-FFF2-40B4-BE49-F238E27FC236}">
                    <a16:creationId xmlns:a16="http://schemas.microsoft.com/office/drawing/2014/main" id="{207E9D33-E981-40EB-A324-68390B18327E}"/>
                  </a:ext>
                </a:extLst>
              </p:cNvPr>
              <p:cNvSpPr>
                <a:spLocks noChangeArrowheads="1"/>
              </p:cNvSpPr>
              <p:nvPr/>
            </p:nvSpPr>
            <p:spPr bwMode="auto">
              <a:xfrm>
                <a:off x="3858" y="2296"/>
                <a:ext cx="25" cy="24"/>
              </a:xfrm>
              <a:prstGeom prst="ellipse">
                <a:avLst/>
              </a:prstGeom>
              <a:grp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6" name="Oval 20">
                <a:extLst>
                  <a:ext uri="{FF2B5EF4-FFF2-40B4-BE49-F238E27FC236}">
                    <a16:creationId xmlns:a16="http://schemas.microsoft.com/office/drawing/2014/main" id="{E779E813-3416-489B-BF3E-71A349FB81D2}"/>
                  </a:ext>
                </a:extLst>
              </p:cNvPr>
              <p:cNvSpPr>
                <a:spLocks noChangeArrowheads="1"/>
              </p:cNvSpPr>
              <p:nvPr/>
            </p:nvSpPr>
            <p:spPr bwMode="auto">
              <a:xfrm>
                <a:off x="3903" y="2296"/>
                <a:ext cx="24" cy="24"/>
              </a:xfrm>
              <a:prstGeom prst="ellipse">
                <a:avLst/>
              </a:prstGeom>
              <a:grp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7" name="Rectangle 21">
                <a:extLst>
                  <a:ext uri="{FF2B5EF4-FFF2-40B4-BE49-F238E27FC236}">
                    <a16:creationId xmlns:a16="http://schemas.microsoft.com/office/drawing/2014/main" id="{D99ACE73-29D1-41F8-921C-A32B550D9A25}"/>
                  </a:ext>
                </a:extLst>
              </p:cNvPr>
              <p:cNvSpPr>
                <a:spLocks noChangeArrowheads="1"/>
              </p:cNvSpPr>
              <p:nvPr/>
            </p:nvSpPr>
            <p:spPr bwMode="auto">
              <a:xfrm>
                <a:off x="3949" y="2296"/>
                <a:ext cx="23" cy="22"/>
              </a:xfrm>
              <a:prstGeom prst="rect">
                <a:avLst/>
              </a:prstGeom>
              <a:grp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grpSp>
        <p:sp>
          <p:nvSpPr>
            <p:cNvPr id="25" name="TextBox 24">
              <a:extLst>
                <a:ext uri="{FF2B5EF4-FFF2-40B4-BE49-F238E27FC236}">
                  <a16:creationId xmlns:a16="http://schemas.microsoft.com/office/drawing/2014/main" id="{DA62228B-5150-46D5-AFE5-083A47D2717C}"/>
                </a:ext>
              </a:extLst>
            </p:cNvPr>
            <p:cNvSpPr txBox="1"/>
            <p:nvPr/>
          </p:nvSpPr>
          <p:spPr>
            <a:xfrm>
              <a:off x="3573265" y="3810603"/>
              <a:ext cx="5782035" cy="1846659"/>
            </a:xfrm>
            <a:prstGeom prst="rect">
              <a:avLst/>
            </a:prstGeom>
            <a:noFill/>
          </p:spPr>
          <p:txBody>
            <a:bodyPr wrap="square" lIns="0" tIns="0" rIns="0" bIns="0" rtlCol="0">
              <a:spAutoFit/>
            </a:bodyPr>
            <a:lstStyle/>
            <a:p>
              <a:pPr defTabSz="932597"/>
              <a:r>
                <a:rPr lang="en-US" sz="240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Purchased directly from hardware partners, including support and installation services.</a:t>
              </a:r>
            </a:p>
            <a:p>
              <a:pPr defTabSz="932597"/>
              <a:r>
                <a:rPr lang="en-US" sz="240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The OEM can provide the customer different options for funding and buying the Azure Stack Hub hardware</a:t>
              </a:r>
            </a:p>
          </p:txBody>
        </p:sp>
      </p:grpSp>
      <p:sp>
        <p:nvSpPr>
          <p:cNvPr id="26" name="TextBox 25">
            <a:extLst>
              <a:ext uri="{FF2B5EF4-FFF2-40B4-BE49-F238E27FC236}">
                <a16:creationId xmlns:a16="http://schemas.microsoft.com/office/drawing/2014/main" id="{275A4966-E716-4789-A7AF-8CB762383C88}"/>
              </a:ext>
            </a:extLst>
          </p:cNvPr>
          <p:cNvSpPr txBox="1"/>
          <p:nvPr/>
        </p:nvSpPr>
        <p:spPr>
          <a:xfrm>
            <a:off x="9773205" y="3659338"/>
            <a:ext cx="2137422" cy="753369"/>
          </a:xfrm>
          <a:prstGeom prst="rect">
            <a:avLst/>
          </a:prstGeom>
          <a:noFill/>
        </p:spPr>
        <p:txBody>
          <a:bodyPr wrap="square" lIns="0" tIns="0" rIns="0" bIns="0" rtlCol="0">
            <a:spAutoFit/>
          </a:bodyPr>
          <a:lstStyle/>
          <a:p>
            <a:pPr defTabSz="932597"/>
            <a:r>
              <a:rPr lang="en-US" sz="240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One integrated experience.</a:t>
            </a:r>
          </a:p>
        </p:txBody>
      </p:sp>
      <p:sp>
        <p:nvSpPr>
          <p:cNvPr id="3" name="Right Brace 2">
            <a:extLst>
              <a:ext uri="{FF2B5EF4-FFF2-40B4-BE49-F238E27FC236}">
                <a16:creationId xmlns:a16="http://schemas.microsoft.com/office/drawing/2014/main" id="{40552F2C-7DBA-4602-B5D6-7241068FAB39}"/>
              </a:ext>
            </a:extLst>
          </p:cNvPr>
          <p:cNvSpPr/>
          <p:nvPr/>
        </p:nvSpPr>
        <p:spPr>
          <a:xfrm>
            <a:off x="9170600" y="1625600"/>
            <a:ext cx="452111" cy="3869113"/>
          </a:xfrm>
          <a:prstGeom prst="rightBrace">
            <a:avLst>
              <a:gd name="adj1" fmla="val 30555"/>
              <a:gd name="adj2" fmla="val 50650"/>
            </a:avLst>
          </a:prstGeom>
          <a:ln w="1270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a:solidFill>
                <a:srgbClr val="000000"/>
              </a:solidFill>
              <a:latin typeface="Segoe UI"/>
            </a:endParaRPr>
          </a:p>
        </p:txBody>
      </p:sp>
    </p:spTree>
    <p:extLst>
      <p:ext uri="{BB962C8B-B14F-4D97-AF65-F5344CB8AC3E}">
        <p14:creationId xmlns:p14="http://schemas.microsoft.com/office/powerpoint/2010/main" val="303500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203A4E2-E0CD-4E73-9957-CF183D5CBA93}"/>
              </a:ext>
            </a:extLst>
          </p:cNvPr>
          <p:cNvSpPr/>
          <p:nvPr/>
        </p:nvSpPr>
        <p:spPr bwMode="auto">
          <a:xfrm>
            <a:off x="2258052" y="4675859"/>
            <a:ext cx="3320856" cy="136578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19" name="Rectangle 18">
            <a:extLst>
              <a:ext uri="{FF2B5EF4-FFF2-40B4-BE49-F238E27FC236}">
                <a16:creationId xmlns:a16="http://schemas.microsoft.com/office/drawing/2014/main" id="{0A8999C9-9D53-4C21-B381-4EBC607E5024}"/>
              </a:ext>
            </a:extLst>
          </p:cNvPr>
          <p:cNvSpPr/>
          <p:nvPr/>
        </p:nvSpPr>
        <p:spPr bwMode="auto">
          <a:xfrm>
            <a:off x="2258052" y="1527779"/>
            <a:ext cx="3320856" cy="264866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2" name="Title 1">
            <a:extLst>
              <a:ext uri="{FF2B5EF4-FFF2-40B4-BE49-F238E27FC236}">
                <a16:creationId xmlns:a16="http://schemas.microsoft.com/office/drawing/2014/main" id="{542D5742-3D97-4FA0-B65F-E67A6C9C39AB}"/>
              </a:ext>
            </a:extLst>
          </p:cNvPr>
          <p:cNvSpPr>
            <a:spLocks noGrp="1"/>
          </p:cNvSpPr>
          <p:nvPr>
            <p:ph type="title"/>
          </p:nvPr>
        </p:nvSpPr>
        <p:spPr>
          <a:xfrm>
            <a:off x="530471" y="233154"/>
            <a:ext cx="11373923" cy="794612"/>
          </a:xfrm>
        </p:spPr>
        <p:txBody>
          <a:bodyPr/>
          <a:lstStyle/>
          <a:p>
            <a:r>
              <a:rPr lang="en-US" dirty="0"/>
              <a:t>Azure Stack Hub - software purchase</a:t>
            </a:r>
          </a:p>
        </p:txBody>
      </p:sp>
      <p:sp>
        <p:nvSpPr>
          <p:cNvPr id="4" name="TextBox 3">
            <a:extLst>
              <a:ext uri="{FF2B5EF4-FFF2-40B4-BE49-F238E27FC236}">
                <a16:creationId xmlns:a16="http://schemas.microsoft.com/office/drawing/2014/main" id="{56E96738-EAEE-40E3-800C-32FFF3A049EA}"/>
              </a:ext>
            </a:extLst>
          </p:cNvPr>
          <p:cNvSpPr txBox="1"/>
          <p:nvPr/>
        </p:nvSpPr>
        <p:spPr>
          <a:xfrm>
            <a:off x="530470" y="2555743"/>
            <a:ext cx="1619454" cy="640363"/>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End Customers</a:t>
            </a:r>
          </a:p>
        </p:txBody>
      </p:sp>
      <p:sp>
        <p:nvSpPr>
          <p:cNvPr id="5" name="TextBox 4">
            <a:extLst>
              <a:ext uri="{FF2B5EF4-FFF2-40B4-BE49-F238E27FC236}">
                <a16:creationId xmlns:a16="http://schemas.microsoft.com/office/drawing/2014/main" id="{9B78463F-1050-48B2-9A9B-028F3FEB35A7}"/>
              </a:ext>
            </a:extLst>
          </p:cNvPr>
          <p:cNvSpPr txBox="1"/>
          <p:nvPr/>
        </p:nvSpPr>
        <p:spPr>
          <a:xfrm>
            <a:off x="560881" y="4901272"/>
            <a:ext cx="1838002" cy="640363"/>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Service Providers</a:t>
            </a:r>
          </a:p>
        </p:txBody>
      </p:sp>
      <p:sp>
        <p:nvSpPr>
          <p:cNvPr id="11" name="TextBox 10">
            <a:extLst>
              <a:ext uri="{FF2B5EF4-FFF2-40B4-BE49-F238E27FC236}">
                <a16:creationId xmlns:a16="http://schemas.microsoft.com/office/drawing/2014/main" id="{522999C7-AC7C-4999-92BE-AC7B9089CAA8}"/>
              </a:ext>
            </a:extLst>
          </p:cNvPr>
          <p:cNvSpPr txBox="1"/>
          <p:nvPr/>
        </p:nvSpPr>
        <p:spPr>
          <a:xfrm>
            <a:off x="5673519" y="1663681"/>
            <a:ext cx="6593124" cy="773481"/>
          </a:xfrm>
          <a:prstGeom prst="rect">
            <a:avLst/>
          </a:prstGeom>
          <a:noFill/>
        </p:spPr>
        <p:txBody>
          <a:bodyPr wrap="square" lIns="0" tIns="0" rIns="0" bIns="0" rtlCol="0">
            <a:spAutoFit/>
          </a:bodyPr>
          <a:lstStyle/>
          <a:p>
            <a:pPr marL="349724" marR="0" lvl="0" indent="-349724" algn="l" defTabSz="932742"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40" b="0" i="1"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Customer acquires Azure Stack Hub via Microsoft EA</a:t>
            </a:r>
          </a:p>
          <a:p>
            <a:pPr marL="349724" marR="0" lvl="0" indent="-349724" algn="l" defTabSz="932742"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40" b="0" i="1"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Purchased via Azure monetary commitment</a:t>
            </a:r>
          </a:p>
        </p:txBody>
      </p:sp>
      <p:sp>
        <p:nvSpPr>
          <p:cNvPr id="12" name="TextBox 11">
            <a:extLst>
              <a:ext uri="{FF2B5EF4-FFF2-40B4-BE49-F238E27FC236}">
                <a16:creationId xmlns:a16="http://schemas.microsoft.com/office/drawing/2014/main" id="{3B5F0D82-A749-48C3-A92E-806E083521CC}"/>
              </a:ext>
            </a:extLst>
          </p:cNvPr>
          <p:cNvSpPr txBox="1"/>
          <p:nvPr/>
        </p:nvSpPr>
        <p:spPr>
          <a:xfrm>
            <a:off x="5673519" y="3004834"/>
            <a:ext cx="6107717" cy="408125"/>
          </a:xfrm>
          <a:prstGeom prst="rect">
            <a:avLst/>
          </a:prstGeom>
          <a:noFill/>
        </p:spPr>
        <p:txBody>
          <a:bodyPr wrap="square" lIns="0" tIns="0" rIns="0" bIns="0" rtlCol="0">
            <a:spAutoFit/>
          </a:bodyPr>
          <a:lstStyle/>
          <a:p>
            <a:pPr marL="349724" marR="0" lvl="0" indent="-349724" algn="l" defTabSz="932742"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40" b="0" i="1"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Pricing and packaging set by service provider</a:t>
            </a:r>
          </a:p>
        </p:txBody>
      </p:sp>
      <p:sp>
        <p:nvSpPr>
          <p:cNvPr id="13" name="TextBox 12">
            <a:extLst>
              <a:ext uri="{FF2B5EF4-FFF2-40B4-BE49-F238E27FC236}">
                <a16:creationId xmlns:a16="http://schemas.microsoft.com/office/drawing/2014/main" id="{BC77EB0D-3B13-454E-BF1E-84C576234ED2}"/>
              </a:ext>
            </a:extLst>
          </p:cNvPr>
          <p:cNvSpPr txBox="1"/>
          <p:nvPr/>
        </p:nvSpPr>
        <p:spPr>
          <a:xfrm>
            <a:off x="5673520" y="4743507"/>
            <a:ext cx="6230873" cy="1248748"/>
          </a:xfrm>
          <a:prstGeom prst="rect">
            <a:avLst/>
          </a:prstGeom>
          <a:noFill/>
        </p:spPr>
        <p:txBody>
          <a:bodyPr wrap="square" lIns="0" tIns="0" rIns="0" bIns="0" rtlCol="0">
            <a:spAutoFit/>
          </a:bodyPr>
          <a:lstStyle/>
          <a:p>
            <a:pPr marL="349724" marR="0" lvl="0" indent="-349724" algn="l" defTabSz="932742"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40" b="0" i="1"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Service provider purchases via CSP program</a:t>
            </a:r>
          </a:p>
          <a:p>
            <a:pPr marL="349724" marR="0" lvl="0" indent="-349724" algn="l" defTabSz="932742"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40" b="0" i="1"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Service provider resells to end customer, owns end customer relationship, terms, pricing, support</a:t>
            </a:r>
          </a:p>
        </p:txBody>
      </p:sp>
      <p:sp>
        <p:nvSpPr>
          <p:cNvPr id="14" name="Rectangle 13">
            <a:extLst>
              <a:ext uri="{FF2B5EF4-FFF2-40B4-BE49-F238E27FC236}">
                <a16:creationId xmlns:a16="http://schemas.microsoft.com/office/drawing/2014/main" id="{0B5FEFC3-257A-434C-B115-64333FF69954}"/>
              </a:ext>
            </a:extLst>
          </p:cNvPr>
          <p:cNvSpPr/>
          <p:nvPr/>
        </p:nvSpPr>
        <p:spPr bwMode="auto">
          <a:xfrm>
            <a:off x="2398883" y="1635906"/>
            <a:ext cx="3020825" cy="1087206"/>
          </a:xfrm>
          <a:prstGeom prst="rect">
            <a:avLst/>
          </a:prstGeom>
          <a:solidFill>
            <a:srgbClr val="00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r>
              <a:rPr kumimoji="0" lang="en-US" sz="2040" b="0" i="0" u="none" strike="noStrike" kern="1200" cap="none" spc="-51" normalizeH="0" baseline="0" noProof="0" dirty="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rPr>
              <a:t>Microsoft EA</a:t>
            </a:r>
          </a:p>
        </p:txBody>
      </p:sp>
      <p:sp>
        <p:nvSpPr>
          <p:cNvPr id="15" name="Rectangle 14">
            <a:extLst>
              <a:ext uri="{FF2B5EF4-FFF2-40B4-BE49-F238E27FC236}">
                <a16:creationId xmlns:a16="http://schemas.microsoft.com/office/drawing/2014/main" id="{9A720299-B2F1-46A5-85C3-EAEB1D9654FA}"/>
              </a:ext>
            </a:extLst>
          </p:cNvPr>
          <p:cNvSpPr/>
          <p:nvPr/>
        </p:nvSpPr>
        <p:spPr bwMode="auto">
          <a:xfrm>
            <a:off x="2398882" y="2934634"/>
            <a:ext cx="3020825" cy="1087206"/>
          </a:xfrm>
          <a:prstGeom prst="rect">
            <a:avLst/>
          </a:prstGeom>
          <a:solidFill>
            <a:srgbClr val="00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r>
              <a:rPr kumimoji="0" lang="en-US" sz="2040" b="0" i="0" u="none" strike="noStrike" kern="1200" cap="none" spc="-51" normalizeH="0" baseline="0" noProof="0" dirty="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rPr>
              <a:t>Service Provider</a:t>
            </a:r>
          </a:p>
        </p:txBody>
      </p:sp>
      <p:sp>
        <p:nvSpPr>
          <p:cNvPr id="16" name="Rectangle 15">
            <a:extLst>
              <a:ext uri="{FF2B5EF4-FFF2-40B4-BE49-F238E27FC236}">
                <a16:creationId xmlns:a16="http://schemas.microsoft.com/office/drawing/2014/main" id="{2E4ACF14-213E-40A6-842F-671156953528}"/>
              </a:ext>
            </a:extLst>
          </p:cNvPr>
          <p:cNvSpPr/>
          <p:nvPr/>
        </p:nvSpPr>
        <p:spPr bwMode="auto">
          <a:xfrm>
            <a:off x="2398882" y="4789286"/>
            <a:ext cx="3020825" cy="1087206"/>
          </a:xfrm>
          <a:prstGeom prst="rect">
            <a:avLst/>
          </a:prstGeom>
          <a:solidFill>
            <a:srgbClr val="00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r>
              <a:rPr kumimoji="0" lang="en-US" sz="2040" b="0" i="0" u="none" strike="noStrike" kern="1200" cap="none" spc="-51" normalizeH="0" baseline="0" noProof="0" dirty="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rPr>
              <a:t>Microsoft CSP</a:t>
            </a:r>
          </a:p>
        </p:txBody>
      </p:sp>
    </p:spTree>
    <p:extLst>
      <p:ext uri="{BB962C8B-B14F-4D97-AF65-F5344CB8AC3E}">
        <p14:creationId xmlns:p14="http://schemas.microsoft.com/office/powerpoint/2010/main" val="23560620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Pay-As-You-Go Model</a:t>
            </a:r>
          </a:p>
        </p:txBody>
      </p:sp>
    </p:spTree>
    <p:extLst>
      <p:ext uri="{BB962C8B-B14F-4D97-AF65-F5344CB8AC3E}">
        <p14:creationId xmlns:p14="http://schemas.microsoft.com/office/powerpoint/2010/main" val="3843717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326397" y="994"/>
            <a:ext cx="5108314" cy="699254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eaLnBrk="0" fontAlgn="base" hangingPunct="0">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6" name="Picture 5"/>
          <p:cNvPicPr>
            <a:picLocks noChangeAspect="1"/>
          </p:cNvPicPr>
          <p:nvPr/>
        </p:nvPicPr>
        <p:blipFill>
          <a:blip r:embed="rId3"/>
          <a:stretch>
            <a:fillRect/>
          </a:stretch>
        </p:blipFill>
        <p:spPr>
          <a:xfrm>
            <a:off x="8524090" y="348252"/>
            <a:ext cx="3127462" cy="1777605"/>
          </a:xfrm>
          <a:prstGeom prst="rect">
            <a:avLst/>
          </a:prstGeom>
        </p:spPr>
      </p:pic>
      <p:sp>
        <p:nvSpPr>
          <p:cNvPr id="9" name="Up-Down Arrow 8"/>
          <p:cNvSpPr/>
          <p:nvPr/>
        </p:nvSpPr>
        <p:spPr bwMode="auto">
          <a:xfrm>
            <a:off x="9872731" y="2283158"/>
            <a:ext cx="430184" cy="1231658"/>
          </a:xfrm>
          <a:prstGeom prst="upDown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eaLnBrk="0" fontAlgn="base" hangingPunct="0">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7" name="Group 16"/>
          <p:cNvGrpSpPr/>
          <p:nvPr/>
        </p:nvGrpSpPr>
        <p:grpSpPr>
          <a:xfrm>
            <a:off x="8682555" y="3303897"/>
            <a:ext cx="3199266" cy="1932810"/>
            <a:chOff x="960437" y="3421062"/>
            <a:chExt cx="2667000" cy="1550808"/>
          </a:xfrm>
          <a:solidFill>
            <a:schemeClr val="bg1"/>
          </a:solidFill>
        </p:grpSpPr>
        <p:sp>
          <p:nvSpPr>
            <p:cNvPr id="11" name="Freeform 5"/>
            <p:cNvSpPr>
              <a:spLocks/>
            </p:cNvSpPr>
            <p:nvPr/>
          </p:nvSpPr>
          <p:spPr bwMode="auto">
            <a:xfrm>
              <a:off x="960437" y="3421062"/>
              <a:ext cx="2667000" cy="1550808"/>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grp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 name="TextBox 11"/>
            <p:cNvSpPr txBox="1"/>
            <p:nvPr/>
          </p:nvSpPr>
          <p:spPr>
            <a:xfrm>
              <a:off x="1271519" y="3781551"/>
              <a:ext cx="2115069" cy="1052829"/>
            </a:xfrm>
            <a:prstGeom prst="rect">
              <a:avLst/>
            </a:prstGeom>
            <a:noFill/>
          </p:spPr>
          <p:txBody>
            <a:bodyPr wrap="square" lIns="182828" tIns="146262" rIns="182828" bIns="146262" rtlCol="0">
              <a:spAutoFit/>
            </a:bodyPr>
            <a:lstStyle/>
            <a:p>
              <a:pPr algn="ctr" defTabSz="931505" eaLnBrk="0" fontAlgn="base" hangingPunct="0">
                <a:lnSpc>
                  <a:spcPct val="90000"/>
                </a:lnSpc>
                <a:spcBef>
                  <a:spcPct val="0"/>
                </a:spcBef>
                <a:spcAft>
                  <a:spcPts val="600"/>
                </a:spcAft>
                <a:defRPr/>
              </a:pPr>
              <a:r>
                <a:rPr lang="en-US" sz="3599" dirty="0">
                  <a:solidFill>
                    <a:srgbClr val="0078D7"/>
                  </a:solidFill>
                  <a:latin typeface="Segoe UI Semibold" panose="020B0702040204020203" pitchFamily="34" charset="0"/>
                  <a:ea typeface="MS PGothic" panose="020B0600070205080204" pitchFamily="34" charset="-128"/>
                  <a:cs typeface="Segoe UI Semibold" panose="020B0702040204020203" pitchFamily="34" charset="0"/>
                </a:rPr>
                <a:t>Azure Stack Hub</a:t>
              </a:r>
            </a:p>
          </p:txBody>
        </p:sp>
      </p:grpSp>
      <p:grpSp>
        <p:nvGrpSpPr>
          <p:cNvPr id="2" name="Group 1"/>
          <p:cNvGrpSpPr/>
          <p:nvPr/>
        </p:nvGrpSpPr>
        <p:grpSpPr>
          <a:xfrm>
            <a:off x="7326397" y="4968480"/>
            <a:ext cx="5106270" cy="2120601"/>
            <a:chOff x="7105241" y="4871501"/>
            <a:chExt cx="4819840" cy="2079209"/>
          </a:xfrm>
        </p:grpSpPr>
        <p:sp>
          <p:nvSpPr>
            <p:cNvPr id="10" name="TextBox 9"/>
            <p:cNvSpPr txBox="1"/>
            <p:nvPr/>
          </p:nvSpPr>
          <p:spPr>
            <a:xfrm>
              <a:off x="8774381" y="5224630"/>
              <a:ext cx="1342339" cy="676900"/>
            </a:xfrm>
            <a:prstGeom prst="rect">
              <a:avLst/>
            </a:prstGeom>
            <a:noFill/>
          </p:spPr>
          <p:txBody>
            <a:bodyPr wrap="none" lIns="182828" tIns="146262" rIns="182828" bIns="146262" rtlCol="0">
              <a:spAutoFit/>
            </a:bodyPr>
            <a:lstStyle/>
            <a:p>
              <a:pPr defTabSz="931505" eaLnBrk="0" fontAlgn="base" hangingPunct="0">
                <a:lnSpc>
                  <a:spcPct val="90000"/>
                </a:lnSpc>
                <a:spcBef>
                  <a:spcPct val="0"/>
                </a:spcBef>
                <a:spcAft>
                  <a:spcPts val="600"/>
                </a:spcAft>
                <a:defRPr/>
              </a:pPr>
              <a:r>
                <a:rPr lang="en-US" sz="1398" dirty="0">
                  <a:solidFill>
                    <a:schemeClr val="bg1"/>
                  </a:solidFill>
                  <a:latin typeface="Segoe UI Semibold" panose="020B0702040204020203" pitchFamily="34" charset="0"/>
                  <a:ea typeface="MS PGothic" panose="020B0600070205080204" pitchFamily="34" charset="-128"/>
                  <a:cs typeface="Segoe UI Semibold" panose="020B0702040204020203" pitchFamily="34" charset="0"/>
                </a:rPr>
                <a:t>Hosted and </a:t>
              </a:r>
              <a:br>
                <a:rPr lang="en-US" sz="1398" dirty="0">
                  <a:solidFill>
                    <a:schemeClr val="bg1"/>
                  </a:solidFill>
                  <a:latin typeface="Segoe UI Semibold" panose="020B0702040204020203" pitchFamily="34" charset="0"/>
                  <a:ea typeface="MS PGothic" panose="020B0600070205080204" pitchFamily="34" charset="-128"/>
                  <a:cs typeface="Segoe UI Semibold" panose="020B0702040204020203" pitchFamily="34" charset="0"/>
                </a:rPr>
              </a:br>
              <a:r>
                <a:rPr lang="en-US" sz="1398" dirty="0">
                  <a:solidFill>
                    <a:schemeClr val="bg1"/>
                  </a:solidFill>
                  <a:latin typeface="Segoe UI Semibold" panose="020B0702040204020203" pitchFamily="34" charset="0"/>
                  <a:ea typeface="MS PGothic" panose="020B0600070205080204" pitchFamily="34" charset="-128"/>
                  <a:cs typeface="Segoe UI Semibold" panose="020B0702040204020203" pitchFamily="34" charset="0"/>
                </a:rPr>
                <a:t>On-premises</a:t>
              </a:r>
            </a:p>
          </p:txBody>
        </p:sp>
        <p:sp>
          <p:nvSpPr>
            <p:cNvPr id="19" name="AutoShape 3"/>
            <p:cNvSpPr>
              <a:spLocks noChangeAspect="1" noChangeArrowheads="1" noTextEdit="1"/>
            </p:cNvSpPr>
            <p:nvPr/>
          </p:nvSpPr>
          <p:spPr bwMode="auto">
            <a:xfrm>
              <a:off x="7105241" y="4871501"/>
              <a:ext cx="4816728" cy="207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6" name="Rectangle 5"/>
            <p:cNvSpPr>
              <a:spLocks noChangeArrowheads="1"/>
            </p:cNvSpPr>
            <p:nvPr/>
          </p:nvSpPr>
          <p:spPr bwMode="auto">
            <a:xfrm>
              <a:off x="11423955" y="5290145"/>
              <a:ext cx="501126" cy="1654340"/>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7" name="Line 6"/>
            <p:cNvSpPr>
              <a:spLocks noChangeShapeType="1"/>
            </p:cNvSpPr>
            <p:nvPr/>
          </p:nvSpPr>
          <p:spPr bwMode="auto">
            <a:xfrm>
              <a:off x="11423955" y="5358621"/>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8" name="Line 7"/>
            <p:cNvSpPr>
              <a:spLocks noChangeShapeType="1"/>
            </p:cNvSpPr>
            <p:nvPr/>
          </p:nvSpPr>
          <p:spPr bwMode="auto">
            <a:xfrm>
              <a:off x="11423955" y="543332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9" name="Line 8"/>
            <p:cNvSpPr>
              <a:spLocks noChangeShapeType="1"/>
            </p:cNvSpPr>
            <p:nvPr/>
          </p:nvSpPr>
          <p:spPr bwMode="auto">
            <a:xfrm>
              <a:off x="11423955" y="5508025"/>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0" name="Line 9"/>
            <p:cNvSpPr>
              <a:spLocks noChangeShapeType="1"/>
            </p:cNvSpPr>
            <p:nvPr/>
          </p:nvSpPr>
          <p:spPr bwMode="auto">
            <a:xfrm>
              <a:off x="11423955" y="5581170"/>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1" name="Line 10"/>
            <p:cNvSpPr>
              <a:spLocks noChangeShapeType="1"/>
            </p:cNvSpPr>
            <p:nvPr/>
          </p:nvSpPr>
          <p:spPr bwMode="auto">
            <a:xfrm>
              <a:off x="11423955" y="565587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2" name="Line 11"/>
            <p:cNvSpPr>
              <a:spLocks noChangeShapeType="1"/>
            </p:cNvSpPr>
            <p:nvPr/>
          </p:nvSpPr>
          <p:spPr bwMode="auto">
            <a:xfrm>
              <a:off x="11423955" y="572901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3" name="Line 12"/>
            <p:cNvSpPr>
              <a:spLocks noChangeShapeType="1"/>
            </p:cNvSpPr>
            <p:nvPr/>
          </p:nvSpPr>
          <p:spPr bwMode="auto">
            <a:xfrm>
              <a:off x="11423955" y="580683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4" name="Line 13"/>
            <p:cNvSpPr>
              <a:spLocks noChangeShapeType="1"/>
            </p:cNvSpPr>
            <p:nvPr/>
          </p:nvSpPr>
          <p:spPr bwMode="auto">
            <a:xfrm>
              <a:off x="11423955" y="587997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5" name="Line 14"/>
            <p:cNvSpPr>
              <a:spLocks noChangeShapeType="1"/>
            </p:cNvSpPr>
            <p:nvPr/>
          </p:nvSpPr>
          <p:spPr bwMode="auto">
            <a:xfrm>
              <a:off x="11423955" y="5954681"/>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6" name="Line 15"/>
            <p:cNvSpPr>
              <a:spLocks noChangeShapeType="1"/>
            </p:cNvSpPr>
            <p:nvPr/>
          </p:nvSpPr>
          <p:spPr bwMode="auto">
            <a:xfrm>
              <a:off x="11423955" y="602782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7" name="Line 16"/>
            <p:cNvSpPr>
              <a:spLocks noChangeShapeType="1"/>
            </p:cNvSpPr>
            <p:nvPr/>
          </p:nvSpPr>
          <p:spPr bwMode="auto">
            <a:xfrm>
              <a:off x="11423955" y="610252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8" name="Line 17"/>
            <p:cNvSpPr>
              <a:spLocks noChangeShapeType="1"/>
            </p:cNvSpPr>
            <p:nvPr/>
          </p:nvSpPr>
          <p:spPr bwMode="auto">
            <a:xfrm>
              <a:off x="11423955" y="6175674"/>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9" name="Line 18"/>
            <p:cNvSpPr>
              <a:spLocks noChangeShapeType="1"/>
            </p:cNvSpPr>
            <p:nvPr/>
          </p:nvSpPr>
          <p:spPr bwMode="auto">
            <a:xfrm>
              <a:off x="11423955" y="625037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0" name="Line 19"/>
            <p:cNvSpPr>
              <a:spLocks noChangeShapeType="1"/>
            </p:cNvSpPr>
            <p:nvPr/>
          </p:nvSpPr>
          <p:spPr bwMode="auto">
            <a:xfrm>
              <a:off x="11423955" y="632507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1" name="Line 20"/>
            <p:cNvSpPr>
              <a:spLocks noChangeShapeType="1"/>
            </p:cNvSpPr>
            <p:nvPr/>
          </p:nvSpPr>
          <p:spPr bwMode="auto">
            <a:xfrm>
              <a:off x="11423955" y="6398225"/>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2" name="Line 21"/>
            <p:cNvSpPr>
              <a:spLocks noChangeShapeType="1"/>
            </p:cNvSpPr>
            <p:nvPr/>
          </p:nvSpPr>
          <p:spPr bwMode="auto">
            <a:xfrm>
              <a:off x="11423955" y="647292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3" name="Line 22"/>
            <p:cNvSpPr>
              <a:spLocks noChangeShapeType="1"/>
            </p:cNvSpPr>
            <p:nvPr/>
          </p:nvSpPr>
          <p:spPr bwMode="auto">
            <a:xfrm>
              <a:off x="11423955" y="6546072"/>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4" name="Line 23"/>
            <p:cNvSpPr>
              <a:spLocks noChangeShapeType="1"/>
            </p:cNvSpPr>
            <p:nvPr/>
          </p:nvSpPr>
          <p:spPr bwMode="auto">
            <a:xfrm>
              <a:off x="11423955" y="662388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5" name="Line 24"/>
            <p:cNvSpPr>
              <a:spLocks noChangeShapeType="1"/>
            </p:cNvSpPr>
            <p:nvPr/>
          </p:nvSpPr>
          <p:spPr bwMode="auto">
            <a:xfrm>
              <a:off x="11423955" y="669703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6" name="Line 25"/>
            <p:cNvSpPr>
              <a:spLocks noChangeShapeType="1"/>
            </p:cNvSpPr>
            <p:nvPr/>
          </p:nvSpPr>
          <p:spPr bwMode="auto">
            <a:xfrm>
              <a:off x="11423955" y="6771735"/>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7" name="Line 26"/>
            <p:cNvSpPr>
              <a:spLocks noChangeShapeType="1"/>
            </p:cNvSpPr>
            <p:nvPr/>
          </p:nvSpPr>
          <p:spPr bwMode="auto">
            <a:xfrm>
              <a:off x="11423955" y="6844880"/>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8" name="Line 27"/>
            <p:cNvSpPr>
              <a:spLocks noChangeShapeType="1"/>
            </p:cNvSpPr>
            <p:nvPr/>
          </p:nvSpPr>
          <p:spPr bwMode="auto">
            <a:xfrm>
              <a:off x="11423955" y="6920068"/>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9" name="Freeform 28"/>
            <p:cNvSpPr>
              <a:spLocks/>
            </p:cNvSpPr>
            <p:nvPr/>
          </p:nvSpPr>
          <p:spPr bwMode="auto">
            <a:xfrm>
              <a:off x="11483094" y="5150078"/>
              <a:ext cx="375067" cy="140066"/>
            </a:xfrm>
            <a:custGeom>
              <a:avLst/>
              <a:gdLst>
                <a:gd name="T0" fmla="*/ 241 w 241"/>
                <a:gd name="T1" fmla="*/ 0 h 90"/>
                <a:gd name="T2" fmla="*/ 0 w 241"/>
                <a:gd name="T3" fmla="*/ 33 h 90"/>
                <a:gd name="T4" fmla="*/ 0 w 241"/>
                <a:gd name="T5" fmla="*/ 90 h 90"/>
                <a:gd name="T6" fmla="*/ 241 w 241"/>
                <a:gd name="T7" fmla="*/ 90 h 90"/>
                <a:gd name="T8" fmla="*/ 241 w 241"/>
                <a:gd name="T9" fmla="*/ 0 h 90"/>
              </a:gdLst>
              <a:ahLst/>
              <a:cxnLst>
                <a:cxn ang="0">
                  <a:pos x="T0" y="T1"/>
                </a:cxn>
                <a:cxn ang="0">
                  <a:pos x="T2" y="T3"/>
                </a:cxn>
                <a:cxn ang="0">
                  <a:pos x="T4" y="T5"/>
                </a:cxn>
                <a:cxn ang="0">
                  <a:pos x="T6" y="T7"/>
                </a:cxn>
                <a:cxn ang="0">
                  <a:pos x="T8" y="T9"/>
                </a:cxn>
              </a:cxnLst>
              <a:rect l="0" t="0" r="r" b="b"/>
              <a:pathLst>
                <a:path w="241" h="90">
                  <a:moveTo>
                    <a:pt x="241" y="0"/>
                  </a:moveTo>
                  <a:lnTo>
                    <a:pt x="0" y="33"/>
                  </a:lnTo>
                  <a:lnTo>
                    <a:pt x="0" y="90"/>
                  </a:lnTo>
                  <a:lnTo>
                    <a:pt x="241" y="90"/>
                  </a:lnTo>
                  <a:lnTo>
                    <a:pt x="241"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0" name="Rectangle 29"/>
            <p:cNvSpPr>
              <a:spLocks noChangeArrowheads="1"/>
            </p:cNvSpPr>
            <p:nvPr/>
          </p:nvSpPr>
          <p:spPr bwMode="auto">
            <a:xfrm>
              <a:off x="10793657" y="5003787"/>
              <a:ext cx="490233" cy="1940698"/>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1" name="Freeform 30"/>
            <p:cNvSpPr>
              <a:spLocks/>
            </p:cNvSpPr>
            <p:nvPr/>
          </p:nvSpPr>
          <p:spPr bwMode="auto">
            <a:xfrm>
              <a:off x="10793657" y="5003787"/>
              <a:ext cx="490233" cy="214768"/>
            </a:xfrm>
            <a:custGeom>
              <a:avLst/>
              <a:gdLst>
                <a:gd name="T0" fmla="*/ 0 w 315"/>
                <a:gd name="T1" fmla="*/ 0 h 138"/>
                <a:gd name="T2" fmla="*/ 69 w 315"/>
                <a:gd name="T3" fmla="*/ 138 h 138"/>
                <a:gd name="T4" fmla="*/ 236 w 315"/>
                <a:gd name="T5" fmla="*/ 138 h 138"/>
                <a:gd name="T6" fmla="*/ 315 w 315"/>
                <a:gd name="T7" fmla="*/ 0 h 138"/>
                <a:gd name="T8" fmla="*/ 0 w 315"/>
                <a:gd name="T9" fmla="*/ 0 h 138"/>
              </a:gdLst>
              <a:ahLst/>
              <a:cxnLst>
                <a:cxn ang="0">
                  <a:pos x="T0" y="T1"/>
                </a:cxn>
                <a:cxn ang="0">
                  <a:pos x="T2" y="T3"/>
                </a:cxn>
                <a:cxn ang="0">
                  <a:pos x="T4" y="T5"/>
                </a:cxn>
                <a:cxn ang="0">
                  <a:pos x="T6" y="T7"/>
                </a:cxn>
                <a:cxn ang="0">
                  <a:pos x="T8" y="T9"/>
                </a:cxn>
              </a:cxnLst>
              <a:rect l="0" t="0" r="r" b="b"/>
              <a:pathLst>
                <a:path w="315" h="138">
                  <a:moveTo>
                    <a:pt x="0" y="0"/>
                  </a:moveTo>
                  <a:lnTo>
                    <a:pt x="69" y="138"/>
                  </a:lnTo>
                  <a:lnTo>
                    <a:pt x="236" y="138"/>
                  </a:lnTo>
                  <a:lnTo>
                    <a:pt x="315" y="0"/>
                  </a:lnTo>
                  <a:lnTo>
                    <a:pt x="0" y="0"/>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2" name="Rectangle 31"/>
            <p:cNvSpPr>
              <a:spLocks noChangeArrowheads="1"/>
            </p:cNvSpPr>
            <p:nvPr/>
          </p:nvSpPr>
          <p:spPr bwMode="auto">
            <a:xfrm>
              <a:off x="10901041" y="5257462"/>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3" name="Rectangle 32"/>
            <p:cNvSpPr>
              <a:spLocks noChangeArrowheads="1"/>
            </p:cNvSpPr>
            <p:nvPr/>
          </p:nvSpPr>
          <p:spPr bwMode="auto">
            <a:xfrm>
              <a:off x="10901041" y="5322826"/>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4" name="Rectangle 33"/>
            <p:cNvSpPr>
              <a:spLocks noChangeArrowheads="1"/>
            </p:cNvSpPr>
            <p:nvPr/>
          </p:nvSpPr>
          <p:spPr bwMode="auto">
            <a:xfrm>
              <a:off x="10901041" y="5392860"/>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5" name="Rectangle 34"/>
            <p:cNvSpPr>
              <a:spLocks noChangeArrowheads="1"/>
            </p:cNvSpPr>
            <p:nvPr/>
          </p:nvSpPr>
          <p:spPr bwMode="auto">
            <a:xfrm>
              <a:off x="10901041" y="5461336"/>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6" name="Rectangle 35"/>
            <p:cNvSpPr>
              <a:spLocks noChangeArrowheads="1"/>
            </p:cNvSpPr>
            <p:nvPr/>
          </p:nvSpPr>
          <p:spPr bwMode="auto">
            <a:xfrm>
              <a:off x="10901041" y="5529813"/>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7" name="Rectangle 36"/>
            <p:cNvSpPr>
              <a:spLocks noChangeArrowheads="1"/>
            </p:cNvSpPr>
            <p:nvPr/>
          </p:nvSpPr>
          <p:spPr bwMode="auto">
            <a:xfrm>
              <a:off x="10901041" y="5599846"/>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8" name="Rectangle 37"/>
            <p:cNvSpPr>
              <a:spLocks noChangeArrowheads="1"/>
            </p:cNvSpPr>
            <p:nvPr/>
          </p:nvSpPr>
          <p:spPr bwMode="auto">
            <a:xfrm>
              <a:off x="10901041" y="5668324"/>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9" name="Rectangle 38"/>
            <p:cNvSpPr>
              <a:spLocks noChangeArrowheads="1"/>
            </p:cNvSpPr>
            <p:nvPr/>
          </p:nvSpPr>
          <p:spPr bwMode="auto">
            <a:xfrm>
              <a:off x="10901041" y="5736800"/>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0" name="Rectangle 39"/>
            <p:cNvSpPr>
              <a:spLocks noChangeArrowheads="1"/>
            </p:cNvSpPr>
            <p:nvPr/>
          </p:nvSpPr>
          <p:spPr bwMode="auto">
            <a:xfrm>
              <a:off x="10901041" y="5803721"/>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1" name="Rectangle 40"/>
            <p:cNvSpPr>
              <a:spLocks noChangeArrowheads="1"/>
            </p:cNvSpPr>
            <p:nvPr/>
          </p:nvSpPr>
          <p:spPr bwMode="auto">
            <a:xfrm>
              <a:off x="10901041" y="5872198"/>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2" name="Rectangle 41"/>
            <p:cNvSpPr>
              <a:spLocks noChangeArrowheads="1"/>
            </p:cNvSpPr>
            <p:nvPr/>
          </p:nvSpPr>
          <p:spPr bwMode="auto">
            <a:xfrm>
              <a:off x="10901041" y="5942231"/>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3" name="Rectangle 42"/>
            <p:cNvSpPr>
              <a:spLocks noChangeArrowheads="1"/>
            </p:cNvSpPr>
            <p:nvPr/>
          </p:nvSpPr>
          <p:spPr bwMode="auto">
            <a:xfrm>
              <a:off x="10901041" y="6010707"/>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4" name="Rectangle 43"/>
            <p:cNvSpPr>
              <a:spLocks noChangeArrowheads="1"/>
            </p:cNvSpPr>
            <p:nvPr/>
          </p:nvSpPr>
          <p:spPr bwMode="auto">
            <a:xfrm>
              <a:off x="10901041" y="6079184"/>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5" name="Rectangle 44"/>
            <p:cNvSpPr>
              <a:spLocks noChangeArrowheads="1"/>
            </p:cNvSpPr>
            <p:nvPr/>
          </p:nvSpPr>
          <p:spPr bwMode="auto">
            <a:xfrm>
              <a:off x="10901041" y="6147662"/>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6" name="Rectangle 45"/>
            <p:cNvSpPr>
              <a:spLocks noChangeArrowheads="1"/>
            </p:cNvSpPr>
            <p:nvPr/>
          </p:nvSpPr>
          <p:spPr bwMode="auto">
            <a:xfrm>
              <a:off x="10901041" y="6217695"/>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7" name="Rectangle 46"/>
            <p:cNvSpPr>
              <a:spLocks noChangeArrowheads="1"/>
            </p:cNvSpPr>
            <p:nvPr/>
          </p:nvSpPr>
          <p:spPr bwMode="auto">
            <a:xfrm>
              <a:off x="10901041" y="6283059"/>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8" name="Rectangle 47"/>
            <p:cNvSpPr>
              <a:spLocks noChangeArrowheads="1"/>
            </p:cNvSpPr>
            <p:nvPr/>
          </p:nvSpPr>
          <p:spPr bwMode="auto">
            <a:xfrm>
              <a:off x="10901041" y="6353092"/>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9" name="Rectangle 48"/>
            <p:cNvSpPr>
              <a:spLocks noChangeArrowheads="1"/>
            </p:cNvSpPr>
            <p:nvPr/>
          </p:nvSpPr>
          <p:spPr bwMode="auto">
            <a:xfrm>
              <a:off x="10901041" y="6421569"/>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0" name="Rectangle 49"/>
            <p:cNvSpPr>
              <a:spLocks noChangeArrowheads="1"/>
            </p:cNvSpPr>
            <p:nvPr/>
          </p:nvSpPr>
          <p:spPr bwMode="auto">
            <a:xfrm>
              <a:off x="10901041" y="6490046"/>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1" name="Rectangle 50"/>
            <p:cNvSpPr>
              <a:spLocks noChangeArrowheads="1"/>
            </p:cNvSpPr>
            <p:nvPr/>
          </p:nvSpPr>
          <p:spPr bwMode="auto">
            <a:xfrm>
              <a:off x="10901041" y="6560079"/>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2" name="Rectangle 51"/>
            <p:cNvSpPr>
              <a:spLocks noChangeArrowheads="1"/>
            </p:cNvSpPr>
            <p:nvPr/>
          </p:nvSpPr>
          <p:spPr bwMode="auto">
            <a:xfrm>
              <a:off x="10901041" y="6628556"/>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3" name="Rectangle 52"/>
            <p:cNvSpPr>
              <a:spLocks noChangeArrowheads="1"/>
            </p:cNvSpPr>
            <p:nvPr/>
          </p:nvSpPr>
          <p:spPr bwMode="auto">
            <a:xfrm>
              <a:off x="10901041" y="6697034"/>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4" name="Rectangle 53"/>
            <p:cNvSpPr>
              <a:spLocks noChangeArrowheads="1"/>
            </p:cNvSpPr>
            <p:nvPr/>
          </p:nvSpPr>
          <p:spPr bwMode="auto">
            <a:xfrm>
              <a:off x="10901041" y="6765511"/>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5" name="Rectangle 54"/>
            <p:cNvSpPr>
              <a:spLocks noChangeArrowheads="1"/>
            </p:cNvSpPr>
            <p:nvPr/>
          </p:nvSpPr>
          <p:spPr bwMode="auto">
            <a:xfrm>
              <a:off x="10901041" y="6832430"/>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6" name="Rectangle 55"/>
            <p:cNvSpPr>
              <a:spLocks noChangeArrowheads="1"/>
            </p:cNvSpPr>
            <p:nvPr/>
          </p:nvSpPr>
          <p:spPr bwMode="auto">
            <a:xfrm>
              <a:off x="10901041" y="6901393"/>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7" name="Rectangle 56"/>
            <p:cNvSpPr>
              <a:spLocks noChangeArrowheads="1"/>
            </p:cNvSpPr>
            <p:nvPr/>
          </p:nvSpPr>
          <p:spPr bwMode="auto">
            <a:xfrm>
              <a:off x="10158689" y="6181900"/>
              <a:ext cx="482451" cy="38440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8" name="Freeform 57"/>
            <p:cNvSpPr>
              <a:spLocks/>
            </p:cNvSpPr>
            <p:nvPr/>
          </p:nvSpPr>
          <p:spPr bwMode="auto">
            <a:xfrm>
              <a:off x="10435709" y="5473787"/>
              <a:ext cx="412418" cy="1476923"/>
            </a:xfrm>
            <a:custGeom>
              <a:avLst/>
              <a:gdLst>
                <a:gd name="T0" fmla="*/ 0 w 265"/>
                <a:gd name="T1" fmla="*/ 0 h 949"/>
                <a:gd name="T2" fmla="*/ 265 w 265"/>
                <a:gd name="T3" fmla="*/ 0 h 949"/>
                <a:gd name="T4" fmla="*/ 265 w 265"/>
                <a:gd name="T5" fmla="*/ 949 h 949"/>
                <a:gd name="T6" fmla="*/ 0 w 265"/>
                <a:gd name="T7" fmla="*/ 949 h 949"/>
                <a:gd name="T8" fmla="*/ 0 w 265"/>
                <a:gd name="T9" fmla="*/ 617 h 949"/>
                <a:gd name="T10" fmla="*/ 0 w 265"/>
                <a:gd name="T11" fmla="*/ 0 h 949"/>
              </a:gdLst>
              <a:ahLst/>
              <a:cxnLst>
                <a:cxn ang="0">
                  <a:pos x="T0" y="T1"/>
                </a:cxn>
                <a:cxn ang="0">
                  <a:pos x="T2" y="T3"/>
                </a:cxn>
                <a:cxn ang="0">
                  <a:pos x="T4" y="T5"/>
                </a:cxn>
                <a:cxn ang="0">
                  <a:pos x="T6" y="T7"/>
                </a:cxn>
                <a:cxn ang="0">
                  <a:pos x="T8" y="T9"/>
                </a:cxn>
                <a:cxn ang="0">
                  <a:pos x="T10" y="T11"/>
                </a:cxn>
              </a:cxnLst>
              <a:rect l="0" t="0" r="r" b="b"/>
              <a:pathLst>
                <a:path w="265" h="949">
                  <a:moveTo>
                    <a:pt x="0" y="0"/>
                  </a:moveTo>
                  <a:lnTo>
                    <a:pt x="265" y="0"/>
                  </a:lnTo>
                  <a:lnTo>
                    <a:pt x="265" y="949"/>
                  </a:lnTo>
                  <a:lnTo>
                    <a:pt x="0" y="949"/>
                  </a:lnTo>
                  <a:lnTo>
                    <a:pt x="0" y="617"/>
                  </a:lnTo>
                  <a:lnTo>
                    <a:pt x="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9" name="Freeform 58"/>
            <p:cNvSpPr>
              <a:spLocks/>
            </p:cNvSpPr>
            <p:nvPr/>
          </p:nvSpPr>
          <p:spPr bwMode="auto">
            <a:xfrm>
              <a:off x="10158689" y="6186570"/>
              <a:ext cx="277020" cy="764140"/>
            </a:xfrm>
            <a:custGeom>
              <a:avLst/>
              <a:gdLst>
                <a:gd name="T0" fmla="*/ 0 w 178"/>
                <a:gd name="T1" fmla="*/ 244 h 491"/>
                <a:gd name="T2" fmla="*/ 0 w 178"/>
                <a:gd name="T3" fmla="*/ 491 h 491"/>
                <a:gd name="T4" fmla="*/ 178 w 178"/>
                <a:gd name="T5" fmla="*/ 491 h 491"/>
                <a:gd name="T6" fmla="*/ 178 w 178"/>
                <a:gd name="T7" fmla="*/ 0 h 491"/>
                <a:gd name="T8" fmla="*/ 0 w 178"/>
                <a:gd name="T9" fmla="*/ 244 h 491"/>
              </a:gdLst>
              <a:ahLst/>
              <a:cxnLst>
                <a:cxn ang="0">
                  <a:pos x="T0" y="T1"/>
                </a:cxn>
                <a:cxn ang="0">
                  <a:pos x="T2" y="T3"/>
                </a:cxn>
                <a:cxn ang="0">
                  <a:pos x="T4" y="T5"/>
                </a:cxn>
                <a:cxn ang="0">
                  <a:pos x="T6" y="T7"/>
                </a:cxn>
                <a:cxn ang="0">
                  <a:pos x="T8" y="T9"/>
                </a:cxn>
              </a:cxnLst>
              <a:rect l="0" t="0" r="r" b="b"/>
              <a:pathLst>
                <a:path w="178" h="491">
                  <a:moveTo>
                    <a:pt x="0" y="244"/>
                  </a:moveTo>
                  <a:lnTo>
                    <a:pt x="0" y="491"/>
                  </a:lnTo>
                  <a:lnTo>
                    <a:pt x="178" y="491"/>
                  </a:lnTo>
                  <a:lnTo>
                    <a:pt x="178" y="0"/>
                  </a:lnTo>
                  <a:lnTo>
                    <a:pt x="0" y="24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0" name="Rectangle 59"/>
            <p:cNvSpPr>
              <a:spLocks noChangeArrowheads="1"/>
            </p:cNvSpPr>
            <p:nvPr/>
          </p:nvSpPr>
          <p:spPr bwMode="auto">
            <a:xfrm>
              <a:off x="10487067" y="5556270"/>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1" name="Rectangle 60"/>
            <p:cNvSpPr>
              <a:spLocks noChangeArrowheads="1"/>
            </p:cNvSpPr>
            <p:nvPr/>
          </p:nvSpPr>
          <p:spPr bwMode="auto">
            <a:xfrm>
              <a:off x="10577331" y="555627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2" name="Rectangle 61"/>
            <p:cNvSpPr>
              <a:spLocks noChangeArrowheads="1"/>
            </p:cNvSpPr>
            <p:nvPr/>
          </p:nvSpPr>
          <p:spPr bwMode="auto">
            <a:xfrm>
              <a:off x="10666040" y="555627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3" name="Rectangle 62"/>
            <p:cNvSpPr>
              <a:spLocks noChangeArrowheads="1"/>
            </p:cNvSpPr>
            <p:nvPr/>
          </p:nvSpPr>
          <p:spPr bwMode="auto">
            <a:xfrm>
              <a:off x="10756305" y="5556270"/>
              <a:ext cx="37351"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4" name="Rectangle 63"/>
            <p:cNvSpPr>
              <a:spLocks noChangeArrowheads="1"/>
            </p:cNvSpPr>
            <p:nvPr/>
          </p:nvSpPr>
          <p:spPr bwMode="auto">
            <a:xfrm>
              <a:off x="10487067" y="5671436"/>
              <a:ext cx="42020"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5" name="Rectangle 64"/>
            <p:cNvSpPr>
              <a:spLocks noChangeArrowheads="1"/>
            </p:cNvSpPr>
            <p:nvPr/>
          </p:nvSpPr>
          <p:spPr bwMode="auto">
            <a:xfrm>
              <a:off x="10577331" y="5671436"/>
              <a:ext cx="40464" cy="7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6" name="Rectangle 65"/>
            <p:cNvSpPr>
              <a:spLocks noChangeArrowheads="1"/>
            </p:cNvSpPr>
            <p:nvPr/>
          </p:nvSpPr>
          <p:spPr bwMode="auto">
            <a:xfrm>
              <a:off x="10666040" y="5671436"/>
              <a:ext cx="40464" cy="7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7" name="Rectangle 66"/>
            <p:cNvSpPr>
              <a:spLocks noChangeArrowheads="1"/>
            </p:cNvSpPr>
            <p:nvPr/>
          </p:nvSpPr>
          <p:spPr bwMode="auto">
            <a:xfrm>
              <a:off x="10756305" y="5671436"/>
              <a:ext cx="37351"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8" name="Rectangle 67"/>
            <p:cNvSpPr>
              <a:spLocks noChangeArrowheads="1"/>
            </p:cNvSpPr>
            <p:nvPr/>
          </p:nvSpPr>
          <p:spPr bwMode="auto">
            <a:xfrm>
              <a:off x="10487067" y="5788158"/>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9" name="Rectangle 68"/>
            <p:cNvSpPr>
              <a:spLocks noChangeArrowheads="1"/>
            </p:cNvSpPr>
            <p:nvPr/>
          </p:nvSpPr>
          <p:spPr bwMode="auto">
            <a:xfrm>
              <a:off x="10577331" y="5788158"/>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0" name="Rectangle 69"/>
            <p:cNvSpPr>
              <a:spLocks noChangeArrowheads="1"/>
            </p:cNvSpPr>
            <p:nvPr/>
          </p:nvSpPr>
          <p:spPr bwMode="auto">
            <a:xfrm>
              <a:off x="10666040" y="5788158"/>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1" name="Rectangle 70"/>
            <p:cNvSpPr>
              <a:spLocks noChangeArrowheads="1"/>
            </p:cNvSpPr>
            <p:nvPr/>
          </p:nvSpPr>
          <p:spPr bwMode="auto">
            <a:xfrm>
              <a:off x="10756305" y="5788158"/>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2" name="Rectangle 71"/>
            <p:cNvSpPr>
              <a:spLocks noChangeArrowheads="1"/>
            </p:cNvSpPr>
            <p:nvPr/>
          </p:nvSpPr>
          <p:spPr bwMode="auto">
            <a:xfrm>
              <a:off x="10487067" y="5903324"/>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3" name="Rectangle 72"/>
            <p:cNvSpPr>
              <a:spLocks noChangeArrowheads="1"/>
            </p:cNvSpPr>
            <p:nvPr/>
          </p:nvSpPr>
          <p:spPr bwMode="auto">
            <a:xfrm>
              <a:off x="10577331" y="5903324"/>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4" name="Rectangle 73"/>
            <p:cNvSpPr>
              <a:spLocks noChangeArrowheads="1"/>
            </p:cNvSpPr>
            <p:nvPr/>
          </p:nvSpPr>
          <p:spPr bwMode="auto">
            <a:xfrm>
              <a:off x="10666040" y="5903324"/>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5" name="Rectangle 74"/>
            <p:cNvSpPr>
              <a:spLocks noChangeArrowheads="1"/>
            </p:cNvSpPr>
            <p:nvPr/>
          </p:nvSpPr>
          <p:spPr bwMode="auto">
            <a:xfrm>
              <a:off x="10756305" y="5903324"/>
              <a:ext cx="37351"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6" name="Rectangle 75"/>
            <p:cNvSpPr>
              <a:spLocks noChangeArrowheads="1"/>
            </p:cNvSpPr>
            <p:nvPr/>
          </p:nvSpPr>
          <p:spPr bwMode="auto">
            <a:xfrm>
              <a:off x="10487067" y="6020045"/>
              <a:ext cx="42020"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7" name="Rectangle 76"/>
            <p:cNvSpPr>
              <a:spLocks noChangeArrowheads="1"/>
            </p:cNvSpPr>
            <p:nvPr/>
          </p:nvSpPr>
          <p:spPr bwMode="auto">
            <a:xfrm>
              <a:off x="10577331" y="6020045"/>
              <a:ext cx="40464"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8" name="Rectangle 77"/>
            <p:cNvSpPr>
              <a:spLocks noChangeArrowheads="1"/>
            </p:cNvSpPr>
            <p:nvPr/>
          </p:nvSpPr>
          <p:spPr bwMode="auto">
            <a:xfrm>
              <a:off x="10666040" y="6020045"/>
              <a:ext cx="40464" cy="7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9" name="Rectangle 78"/>
            <p:cNvSpPr>
              <a:spLocks noChangeArrowheads="1"/>
            </p:cNvSpPr>
            <p:nvPr/>
          </p:nvSpPr>
          <p:spPr bwMode="auto">
            <a:xfrm>
              <a:off x="10756305" y="6020045"/>
              <a:ext cx="37351"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0" name="Rectangle 79"/>
            <p:cNvSpPr>
              <a:spLocks noChangeArrowheads="1"/>
            </p:cNvSpPr>
            <p:nvPr/>
          </p:nvSpPr>
          <p:spPr bwMode="auto">
            <a:xfrm>
              <a:off x="10487067" y="6135211"/>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1" name="Rectangle 80"/>
            <p:cNvSpPr>
              <a:spLocks noChangeArrowheads="1"/>
            </p:cNvSpPr>
            <p:nvPr/>
          </p:nvSpPr>
          <p:spPr bwMode="auto">
            <a:xfrm>
              <a:off x="10577331" y="6135211"/>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2" name="Rectangle 81"/>
            <p:cNvSpPr>
              <a:spLocks noChangeArrowheads="1"/>
            </p:cNvSpPr>
            <p:nvPr/>
          </p:nvSpPr>
          <p:spPr bwMode="auto">
            <a:xfrm>
              <a:off x="10666040" y="6135211"/>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3" name="Rectangle 82"/>
            <p:cNvSpPr>
              <a:spLocks noChangeArrowheads="1"/>
            </p:cNvSpPr>
            <p:nvPr/>
          </p:nvSpPr>
          <p:spPr bwMode="auto">
            <a:xfrm>
              <a:off x="10756305" y="6135211"/>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4" name="Rectangle 83"/>
            <p:cNvSpPr>
              <a:spLocks noChangeArrowheads="1"/>
            </p:cNvSpPr>
            <p:nvPr/>
          </p:nvSpPr>
          <p:spPr bwMode="auto">
            <a:xfrm>
              <a:off x="10487067" y="6250377"/>
              <a:ext cx="42020"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5" name="Rectangle 84"/>
            <p:cNvSpPr>
              <a:spLocks noChangeArrowheads="1"/>
            </p:cNvSpPr>
            <p:nvPr/>
          </p:nvSpPr>
          <p:spPr bwMode="auto">
            <a:xfrm>
              <a:off x="10577331" y="625037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6" name="Rectangle 85"/>
            <p:cNvSpPr>
              <a:spLocks noChangeArrowheads="1"/>
            </p:cNvSpPr>
            <p:nvPr/>
          </p:nvSpPr>
          <p:spPr bwMode="auto">
            <a:xfrm>
              <a:off x="10666040" y="6250377"/>
              <a:ext cx="40464" cy="79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7" name="Rectangle 86"/>
            <p:cNvSpPr>
              <a:spLocks noChangeArrowheads="1"/>
            </p:cNvSpPr>
            <p:nvPr/>
          </p:nvSpPr>
          <p:spPr bwMode="auto">
            <a:xfrm>
              <a:off x="10756305" y="6250377"/>
              <a:ext cx="37351"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8" name="Rectangle 87"/>
            <p:cNvSpPr>
              <a:spLocks noChangeArrowheads="1"/>
            </p:cNvSpPr>
            <p:nvPr/>
          </p:nvSpPr>
          <p:spPr bwMode="auto">
            <a:xfrm>
              <a:off x="10487067" y="6477595"/>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9" name="Rectangle 88"/>
            <p:cNvSpPr>
              <a:spLocks noChangeArrowheads="1"/>
            </p:cNvSpPr>
            <p:nvPr/>
          </p:nvSpPr>
          <p:spPr bwMode="auto">
            <a:xfrm>
              <a:off x="10577331" y="6477595"/>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0" name="Rectangle 89"/>
            <p:cNvSpPr>
              <a:spLocks noChangeArrowheads="1"/>
            </p:cNvSpPr>
            <p:nvPr/>
          </p:nvSpPr>
          <p:spPr bwMode="auto">
            <a:xfrm>
              <a:off x="10666040" y="647759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1" name="Rectangle 90"/>
            <p:cNvSpPr>
              <a:spLocks noChangeArrowheads="1"/>
            </p:cNvSpPr>
            <p:nvPr/>
          </p:nvSpPr>
          <p:spPr bwMode="auto">
            <a:xfrm>
              <a:off x="10756305" y="6477595"/>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2" name="Rectangle 91"/>
            <p:cNvSpPr>
              <a:spLocks noChangeArrowheads="1"/>
            </p:cNvSpPr>
            <p:nvPr/>
          </p:nvSpPr>
          <p:spPr bwMode="auto">
            <a:xfrm>
              <a:off x="10487067" y="6360874"/>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3" name="Rectangle 92"/>
            <p:cNvSpPr>
              <a:spLocks noChangeArrowheads="1"/>
            </p:cNvSpPr>
            <p:nvPr/>
          </p:nvSpPr>
          <p:spPr bwMode="auto">
            <a:xfrm>
              <a:off x="10577331" y="6360874"/>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4" name="Rectangle 93"/>
            <p:cNvSpPr>
              <a:spLocks noChangeArrowheads="1"/>
            </p:cNvSpPr>
            <p:nvPr/>
          </p:nvSpPr>
          <p:spPr bwMode="auto">
            <a:xfrm>
              <a:off x="10666040" y="6360874"/>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5" name="Rectangle 94"/>
            <p:cNvSpPr>
              <a:spLocks noChangeArrowheads="1"/>
            </p:cNvSpPr>
            <p:nvPr/>
          </p:nvSpPr>
          <p:spPr bwMode="auto">
            <a:xfrm>
              <a:off x="10756305" y="6360874"/>
              <a:ext cx="37351"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6" name="Rectangle 95"/>
            <p:cNvSpPr>
              <a:spLocks noChangeArrowheads="1"/>
            </p:cNvSpPr>
            <p:nvPr/>
          </p:nvSpPr>
          <p:spPr bwMode="auto">
            <a:xfrm>
              <a:off x="10487067" y="6595874"/>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7" name="Rectangle 96"/>
            <p:cNvSpPr>
              <a:spLocks noChangeArrowheads="1"/>
            </p:cNvSpPr>
            <p:nvPr/>
          </p:nvSpPr>
          <p:spPr bwMode="auto">
            <a:xfrm>
              <a:off x="10577331" y="6595874"/>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8" name="Rectangle 97"/>
            <p:cNvSpPr>
              <a:spLocks noChangeArrowheads="1"/>
            </p:cNvSpPr>
            <p:nvPr/>
          </p:nvSpPr>
          <p:spPr bwMode="auto">
            <a:xfrm>
              <a:off x="10666040" y="6595874"/>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9" name="Rectangle 98"/>
            <p:cNvSpPr>
              <a:spLocks noChangeArrowheads="1"/>
            </p:cNvSpPr>
            <p:nvPr/>
          </p:nvSpPr>
          <p:spPr bwMode="auto">
            <a:xfrm>
              <a:off x="10756305" y="6595874"/>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0" name="Rectangle 99"/>
            <p:cNvSpPr>
              <a:spLocks noChangeArrowheads="1"/>
            </p:cNvSpPr>
            <p:nvPr/>
          </p:nvSpPr>
          <p:spPr bwMode="auto">
            <a:xfrm>
              <a:off x="10487067" y="6712597"/>
              <a:ext cx="42020" cy="79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1" name="Rectangle 100"/>
            <p:cNvSpPr>
              <a:spLocks noChangeArrowheads="1"/>
            </p:cNvSpPr>
            <p:nvPr/>
          </p:nvSpPr>
          <p:spPr bwMode="auto">
            <a:xfrm>
              <a:off x="10577331" y="671259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2" name="Rectangle 101"/>
            <p:cNvSpPr>
              <a:spLocks noChangeArrowheads="1"/>
            </p:cNvSpPr>
            <p:nvPr/>
          </p:nvSpPr>
          <p:spPr bwMode="auto">
            <a:xfrm>
              <a:off x="10666040" y="671259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3" name="Rectangle 102"/>
            <p:cNvSpPr>
              <a:spLocks noChangeArrowheads="1"/>
            </p:cNvSpPr>
            <p:nvPr/>
          </p:nvSpPr>
          <p:spPr bwMode="auto">
            <a:xfrm>
              <a:off x="10756305" y="6712597"/>
              <a:ext cx="37351"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4" name="Rectangle 103"/>
            <p:cNvSpPr>
              <a:spLocks noChangeArrowheads="1"/>
            </p:cNvSpPr>
            <p:nvPr/>
          </p:nvSpPr>
          <p:spPr bwMode="auto">
            <a:xfrm>
              <a:off x="10487067" y="6832430"/>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5" name="Rectangle 104"/>
            <p:cNvSpPr>
              <a:spLocks noChangeArrowheads="1"/>
            </p:cNvSpPr>
            <p:nvPr/>
          </p:nvSpPr>
          <p:spPr bwMode="auto">
            <a:xfrm>
              <a:off x="10577331" y="683243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6" name="Rectangle 105"/>
            <p:cNvSpPr>
              <a:spLocks noChangeArrowheads="1"/>
            </p:cNvSpPr>
            <p:nvPr/>
          </p:nvSpPr>
          <p:spPr bwMode="auto">
            <a:xfrm>
              <a:off x="10666040" y="683243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7" name="Rectangle 106"/>
            <p:cNvSpPr>
              <a:spLocks noChangeArrowheads="1"/>
            </p:cNvSpPr>
            <p:nvPr/>
          </p:nvSpPr>
          <p:spPr bwMode="auto">
            <a:xfrm>
              <a:off x="10756305" y="6832430"/>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8" name="Rectangle 107"/>
            <p:cNvSpPr>
              <a:spLocks noChangeArrowheads="1"/>
            </p:cNvSpPr>
            <p:nvPr/>
          </p:nvSpPr>
          <p:spPr bwMode="auto">
            <a:xfrm>
              <a:off x="10186702" y="625037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9" name="Rectangle 108"/>
            <p:cNvSpPr>
              <a:spLocks noChangeArrowheads="1"/>
            </p:cNvSpPr>
            <p:nvPr/>
          </p:nvSpPr>
          <p:spPr bwMode="auto">
            <a:xfrm>
              <a:off x="10275410" y="6250377"/>
              <a:ext cx="40464" cy="79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0" name="Rectangle 109"/>
            <p:cNvSpPr>
              <a:spLocks noChangeArrowheads="1"/>
            </p:cNvSpPr>
            <p:nvPr/>
          </p:nvSpPr>
          <p:spPr bwMode="auto">
            <a:xfrm>
              <a:off x="10365675" y="625037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1" name="Rectangle 110"/>
            <p:cNvSpPr>
              <a:spLocks noChangeArrowheads="1"/>
            </p:cNvSpPr>
            <p:nvPr/>
          </p:nvSpPr>
          <p:spPr bwMode="auto">
            <a:xfrm>
              <a:off x="10186702" y="636865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2" name="Rectangle 111"/>
            <p:cNvSpPr>
              <a:spLocks noChangeArrowheads="1"/>
            </p:cNvSpPr>
            <p:nvPr/>
          </p:nvSpPr>
          <p:spPr bwMode="auto">
            <a:xfrm>
              <a:off x="10275410" y="636865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3" name="Rectangle 112"/>
            <p:cNvSpPr>
              <a:spLocks noChangeArrowheads="1"/>
            </p:cNvSpPr>
            <p:nvPr/>
          </p:nvSpPr>
          <p:spPr bwMode="auto">
            <a:xfrm>
              <a:off x="10365675" y="636865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4" name="Rectangle 113"/>
            <p:cNvSpPr>
              <a:spLocks noChangeArrowheads="1"/>
            </p:cNvSpPr>
            <p:nvPr/>
          </p:nvSpPr>
          <p:spPr bwMode="auto">
            <a:xfrm>
              <a:off x="10485511" y="5405310"/>
              <a:ext cx="308146" cy="68477"/>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5" name="Freeform 114"/>
            <p:cNvSpPr>
              <a:spLocks/>
            </p:cNvSpPr>
            <p:nvPr/>
          </p:nvSpPr>
          <p:spPr bwMode="auto">
            <a:xfrm>
              <a:off x="10485511" y="5216998"/>
              <a:ext cx="308146" cy="188312"/>
            </a:xfrm>
            <a:custGeom>
              <a:avLst/>
              <a:gdLst>
                <a:gd name="T0" fmla="*/ 113 w 198"/>
                <a:gd name="T1" fmla="*/ 0 h 121"/>
                <a:gd name="T2" fmla="*/ 85 w 198"/>
                <a:gd name="T3" fmla="*/ 0 h 121"/>
                <a:gd name="T4" fmla="*/ 0 w 198"/>
                <a:gd name="T5" fmla="*/ 121 h 121"/>
                <a:gd name="T6" fmla="*/ 198 w 198"/>
                <a:gd name="T7" fmla="*/ 121 h 121"/>
                <a:gd name="T8" fmla="*/ 113 w 198"/>
                <a:gd name="T9" fmla="*/ 0 h 121"/>
              </a:gdLst>
              <a:ahLst/>
              <a:cxnLst>
                <a:cxn ang="0">
                  <a:pos x="T0" y="T1"/>
                </a:cxn>
                <a:cxn ang="0">
                  <a:pos x="T2" y="T3"/>
                </a:cxn>
                <a:cxn ang="0">
                  <a:pos x="T4" y="T5"/>
                </a:cxn>
                <a:cxn ang="0">
                  <a:pos x="T6" y="T7"/>
                </a:cxn>
                <a:cxn ang="0">
                  <a:pos x="T8" y="T9"/>
                </a:cxn>
              </a:cxnLst>
              <a:rect l="0" t="0" r="r" b="b"/>
              <a:pathLst>
                <a:path w="198" h="121">
                  <a:moveTo>
                    <a:pt x="113" y="0"/>
                  </a:moveTo>
                  <a:lnTo>
                    <a:pt x="85" y="0"/>
                  </a:lnTo>
                  <a:lnTo>
                    <a:pt x="0" y="121"/>
                  </a:lnTo>
                  <a:lnTo>
                    <a:pt x="198" y="121"/>
                  </a:lnTo>
                  <a:lnTo>
                    <a:pt x="113"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6" name="Freeform 115"/>
            <p:cNvSpPr>
              <a:spLocks/>
            </p:cNvSpPr>
            <p:nvPr/>
          </p:nvSpPr>
          <p:spPr bwMode="auto">
            <a:xfrm>
              <a:off x="10553988" y="5441105"/>
              <a:ext cx="172749" cy="35795"/>
            </a:xfrm>
            <a:custGeom>
              <a:avLst/>
              <a:gdLst>
                <a:gd name="T0" fmla="*/ 68 w 68"/>
                <a:gd name="T1" fmla="*/ 14 h 14"/>
                <a:gd name="T2" fmla="*/ 34 w 68"/>
                <a:gd name="T3" fmla="*/ 0 h 14"/>
                <a:gd name="T4" fmla="*/ 0 w 68"/>
                <a:gd name="T5" fmla="*/ 14 h 14"/>
                <a:gd name="T6" fmla="*/ 68 w 68"/>
                <a:gd name="T7" fmla="*/ 14 h 14"/>
              </a:gdLst>
              <a:ahLst/>
              <a:cxnLst>
                <a:cxn ang="0">
                  <a:pos x="T0" y="T1"/>
                </a:cxn>
                <a:cxn ang="0">
                  <a:pos x="T2" y="T3"/>
                </a:cxn>
                <a:cxn ang="0">
                  <a:pos x="T4" y="T5"/>
                </a:cxn>
                <a:cxn ang="0">
                  <a:pos x="T6" y="T7"/>
                </a:cxn>
              </a:cxnLst>
              <a:rect l="0" t="0" r="r" b="b"/>
              <a:pathLst>
                <a:path w="68" h="14">
                  <a:moveTo>
                    <a:pt x="68" y="14"/>
                  </a:moveTo>
                  <a:cubicBezTo>
                    <a:pt x="60" y="5"/>
                    <a:pt x="48" y="0"/>
                    <a:pt x="34" y="0"/>
                  </a:cubicBezTo>
                  <a:cubicBezTo>
                    <a:pt x="21" y="0"/>
                    <a:pt x="9" y="5"/>
                    <a:pt x="0" y="14"/>
                  </a:cubicBezTo>
                  <a:lnTo>
                    <a:pt x="68" y="14"/>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7" name="Rectangle 116"/>
            <p:cNvSpPr>
              <a:spLocks noChangeArrowheads="1"/>
            </p:cNvSpPr>
            <p:nvPr/>
          </p:nvSpPr>
          <p:spPr bwMode="auto">
            <a:xfrm>
              <a:off x="10617795" y="5170310"/>
              <a:ext cx="48246" cy="46689"/>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8" name="Rectangle 117"/>
            <p:cNvSpPr>
              <a:spLocks noChangeArrowheads="1"/>
            </p:cNvSpPr>
            <p:nvPr/>
          </p:nvSpPr>
          <p:spPr bwMode="auto">
            <a:xfrm>
              <a:off x="7492759" y="6006040"/>
              <a:ext cx="210100" cy="938445"/>
            </a:xfrm>
            <a:prstGeom prst="rect">
              <a:avLst/>
            </a:prstGeom>
            <a:solidFill>
              <a:srgbClr val="A6A8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9" name="Rectangle 118"/>
            <p:cNvSpPr>
              <a:spLocks noChangeArrowheads="1"/>
            </p:cNvSpPr>
            <p:nvPr/>
          </p:nvSpPr>
          <p:spPr bwMode="auto">
            <a:xfrm>
              <a:off x="7595474" y="5469117"/>
              <a:ext cx="410861" cy="1475366"/>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0" name="Freeform 119"/>
            <p:cNvSpPr>
              <a:spLocks/>
            </p:cNvSpPr>
            <p:nvPr/>
          </p:nvSpPr>
          <p:spPr bwMode="auto">
            <a:xfrm>
              <a:off x="7695076" y="5321271"/>
              <a:ext cx="211656" cy="147848"/>
            </a:xfrm>
            <a:custGeom>
              <a:avLst/>
              <a:gdLst>
                <a:gd name="T0" fmla="*/ 100 w 136"/>
                <a:gd name="T1" fmla="*/ 0 h 95"/>
                <a:gd name="T2" fmla="*/ 36 w 136"/>
                <a:gd name="T3" fmla="*/ 0 h 95"/>
                <a:gd name="T4" fmla="*/ 0 w 136"/>
                <a:gd name="T5" fmla="*/ 95 h 95"/>
                <a:gd name="T6" fmla="*/ 136 w 136"/>
                <a:gd name="T7" fmla="*/ 95 h 95"/>
                <a:gd name="T8" fmla="*/ 100 w 136"/>
                <a:gd name="T9" fmla="*/ 0 h 95"/>
              </a:gdLst>
              <a:ahLst/>
              <a:cxnLst>
                <a:cxn ang="0">
                  <a:pos x="T0" y="T1"/>
                </a:cxn>
                <a:cxn ang="0">
                  <a:pos x="T2" y="T3"/>
                </a:cxn>
                <a:cxn ang="0">
                  <a:pos x="T4" y="T5"/>
                </a:cxn>
                <a:cxn ang="0">
                  <a:pos x="T6" y="T7"/>
                </a:cxn>
                <a:cxn ang="0">
                  <a:pos x="T8" y="T9"/>
                </a:cxn>
              </a:cxnLst>
              <a:rect l="0" t="0" r="r" b="b"/>
              <a:pathLst>
                <a:path w="136" h="95">
                  <a:moveTo>
                    <a:pt x="100" y="0"/>
                  </a:moveTo>
                  <a:lnTo>
                    <a:pt x="36" y="0"/>
                  </a:lnTo>
                  <a:lnTo>
                    <a:pt x="0" y="95"/>
                  </a:lnTo>
                  <a:lnTo>
                    <a:pt x="136" y="95"/>
                  </a:lnTo>
                  <a:lnTo>
                    <a:pt x="10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1" name="Rectangle 120"/>
            <p:cNvSpPr>
              <a:spLocks noChangeArrowheads="1"/>
            </p:cNvSpPr>
            <p:nvPr/>
          </p:nvSpPr>
          <p:spPr bwMode="auto">
            <a:xfrm>
              <a:off x="7782229" y="4871501"/>
              <a:ext cx="37351" cy="513577"/>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2" name="Rectangle 121"/>
            <p:cNvSpPr>
              <a:spLocks noChangeArrowheads="1"/>
            </p:cNvSpPr>
            <p:nvPr/>
          </p:nvSpPr>
          <p:spPr bwMode="auto">
            <a:xfrm>
              <a:off x="7648388" y="5517364"/>
              <a:ext cx="43576"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3" name="Rectangle 122"/>
            <p:cNvSpPr>
              <a:spLocks noChangeArrowheads="1"/>
            </p:cNvSpPr>
            <p:nvPr/>
          </p:nvSpPr>
          <p:spPr bwMode="auto">
            <a:xfrm>
              <a:off x="7738653" y="5517364"/>
              <a:ext cx="4046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4" name="Rectangle 123"/>
            <p:cNvSpPr>
              <a:spLocks noChangeArrowheads="1"/>
            </p:cNvSpPr>
            <p:nvPr/>
          </p:nvSpPr>
          <p:spPr bwMode="auto">
            <a:xfrm>
              <a:off x="7825805" y="5517364"/>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5" name="Rectangle 124"/>
            <p:cNvSpPr>
              <a:spLocks noChangeArrowheads="1"/>
            </p:cNvSpPr>
            <p:nvPr/>
          </p:nvSpPr>
          <p:spPr bwMode="auto">
            <a:xfrm>
              <a:off x="7911402" y="5517364"/>
              <a:ext cx="42020"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6" name="Rectangle 125"/>
            <p:cNvSpPr>
              <a:spLocks noChangeArrowheads="1"/>
            </p:cNvSpPr>
            <p:nvPr/>
          </p:nvSpPr>
          <p:spPr bwMode="auto">
            <a:xfrm>
              <a:off x="7648388" y="5655873"/>
              <a:ext cx="43576"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7" name="Rectangle 126"/>
            <p:cNvSpPr>
              <a:spLocks noChangeArrowheads="1"/>
            </p:cNvSpPr>
            <p:nvPr/>
          </p:nvSpPr>
          <p:spPr bwMode="auto">
            <a:xfrm>
              <a:off x="7738653" y="5655873"/>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8" name="Rectangle 127"/>
            <p:cNvSpPr>
              <a:spLocks noChangeArrowheads="1"/>
            </p:cNvSpPr>
            <p:nvPr/>
          </p:nvSpPr>
          <p:spPr bwMode="auto">
            <a:xfrm>
              <a:off x="7825805" y="5655873"/>
              <a:ext cx="4046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9" name="Rectangle 128"/>
            <p:cNvSpPr>
              <a:spLocks noChangeArrowheads="1"/>
            </p:cNvSpPr>
            <p:nvPr/>
          </p:nvSpPr>
          <p:spPr bwMode="auto">
            <a:xfrm>
              <a:off x="7911402" y="5655873"/>
              <a:ext cx="42020"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0" name="Rectangle 129"/>
            <p:cNvSpPr>
              <a:spLocks noChangeArrowheads="1"/>
            </p:cNvSpPr>
            <p:nvPr/>
          </p:nvSpPr>
          <p:spPr bwMode="auto">
            <a:xfrm>
              <a:off x="7648388" y="5792827"/>
              <a:ext cx="43576" cy="9804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1" name="Rectangle 130"/>
            <p:cNvSpPr>
              <a:spLocks noChangeArrowheads="1"/>
            </p:cNvSpPr>
            <p:nvPr/>
          </p:nvSpPr>
          <p:spPr bwMode="auto">
            <a:xfrm>
              <a:off x="7738653" y="5792827"/>
              <a:ext cx="40464" cy="9804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2" name="Rectangle 131"/>
            <p:cNvSpPr>
              <a:spLocks noChangeArrowheads="1"/>
            </p:cNvSpPr>
            <p:nvPr/>
          </p:nvSpPr>
          <p:spPr bwMode="auto">
            <a:xfrm>
              <a:off x="7825805" y="5792827"/>
              <a:ext cx="40464" cy="98047"/>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3" name="Rectangle 132"/>
            <p:cNvSpPr>
              <a:spLocks noChangeArrowheads="1"/>
            </p:cNvSpPr>
            <p:nvPr/>
          </p:nvSpPr>
          <p:spPr bwMode="auto">
            <a:xfrm>
              <a:off x="7911402" y="5792827"/>
              <a:ext cx="42020" cy="9804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4" name="Rectangle 133"/>
            <p:cNvSpPr>
              <a:spLocks noChangeArrowheads="1"/>
            </p:cNvSpPr>
            <p:nvPr/>
          </p:nvSpPr>
          <p:spPr bwMode="auto">
            <a:xfrm>
              <a:off x="7648388" y="5931338"/>
              <a:ext cx="43576"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5" name="Rectangle 134"/>
            <p:cNvSpPr>
              <a:spLocks noChangeArrowheads="1"/>
            </p:cNvSpPr>
            <p:nvPr/>
          </p:nvSpPr>
          <p:spPr bwMode="auto">
            <a:xfrm>
              <a:off x="7738653" y="5931338"/>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6" name="Rectangle 135"/>
            <p:cNvSpPr>
              <a:spLocks noChangeArrowheads="1"/>
            </p:cNvSpPr>
            <p:nvPr/>
          </p:nvSpPr>
          <p:spPr bwMode="auto">
            <a:xfrm>
              <a:off x="7825805" y="5931338"/>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7" name="Rectangle 136"/>
            <p:cNvSpPr>
              <a:spLocks noChangeArrowheads="1"/>
            </p:cNvSpPr>
            <p:nvPr/>
          </p:nvSpPr>
          <p:spPr bwMode="auto">
            <a:xfrm>
              <a:off x="7911402" y="5931338"/>
              <a:ext cx="42020"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8" name="Rectangle 137"/>
            <p:cNvSpPr>
              <a:spLocks noChangeArrowheads="1"/>
            </p:cNvSpPr>
            <p:nvPr/>
          </p:nvSpPr>
          <p:spPr bwMode="auto">
            <a:xfrm>
              <a:off x="7648388" y="6069846"/>
              <a:ext cx="43576"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9" name="Rectangle 138"/>
            <p:cNvSpPr>
              <a:spLocks noChangeArrowheads="1"/>
            </p:cNvSpPr>
            <p:nvPr/>
          </p:nvSpPr>
          <p:spPr bwMode="auto">
            <a:xfrm>
              <a:off x="7738653" y="6069846"/>
              <a:ext cx="40464" cy="9337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0" name="Rectangle 139"/>
            <p:cNvSpPr>
              <a:spLocks noChangeArrowheads="1"/>
            </p:cNvSpPr>
            <p:nvPr/>
          </p:nvSpPr>
          <p:spPr bwMode="auto">
            <a:xfrm>
              <a:off x="7825805" y="6069846"/>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1" name="Rectangle 140"/>
            <p:cNvSpPr>
              <a:spLocks noChangeArrowheads="1"/>
            </p:cNvSpPr>
            <p:nvPr/>
          </p:nvSpPr>
          <p:spPr bwMode="auto">
            <a:xfrm>
              <a:off x="7911402" y="6069846"/>
              <a:ext cx="42020"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2" name="Rectangle 141"/>
            <p:cNvSpPr>
              <a:spLocks noChangeArrowheads="1"/>
            </p:cNvSpPr>
            <p:nvPr/>
          </p:nvSpPr>
          <p:spPr bwMode="auto">
            <a:xfrm>
              <a:off x="7648388" y="6206801"/>
              <a:ext cx="43576"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3" name="Rectangle 142"/>
            <p:cNvSpPr>
              <a:spLocks noChangeArrowheads="1"/>
            </p:cNvSpPr>
            <p:nvPr/>
          </p:nvSpPr>
          <p:spPr bwMode="auto">
            <a:xfrm>
              <a:off x="7738653" y="6206801"/>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4" name="Rectangle 143"/>
            <p:cNvSpPr>
              <a:spLocks noChangeArrowheads="1"/>
            </p:cNvSpPr>
            <p:nvPr/>
          </p:nvSpPr>
          <p:spPr bwMode="auto">
            <a:xfrm>
              <a:off x="7825805" y="6206801"/>
              <a:ext cx="40464" cy="9493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5" name="Rectangle 144"/>
            <p:cNvSpPr>
              <a:spLocks noChangeArrowheads="1"/>
            </p:cNvSpPr>
            <p:nvPr/>
          </p:nvSpPr>
          <p:spPr bwMode="auto">
            <a:xfrm>
              <a:off x="7911402" y="6206801"/>
              <a:ext cx="42020"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6" name="Rectangle 145"/>
            <p:cNvSpPr>
              <a:spLocks noChangeArrowheads="1"/>
            </p:cNvSpPr>
            <p:nvPr/>
          </p:nvSpPr>
          <p:spPr bwMode="auto">
            <a:xfrm>
              <a:off x="7648388" y="6345311"/>
              <a:ext cx="43576"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7" name="Rectangle 146"/>
            <p:cNvSpPr>
              <a:spLocks noChangeArrowheads="1"/>
            </p:cNvSpPr>
            <p:nvPr/>
          </p:nvSpPr>
          <p:spPr bwMode="auto">
            <a:xfrm>
              <a:off x="7738653" y="6345311"/>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8" name="Rectangle 147"/>
            <p:cNvSpPr>
              <a:spLocks noChangeArrowheads="1"/>
            </p:cNvSpPr>
            <p:nvPr/>
          </p:nvSpPr>
          <p:spPr bwMode="auto">
            <a:xfrm>
              <a:off x="7825805" y="6345311"/>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9" name="Rectangle 148"/>
            <p:cNvSpPr>
              <a:spLocks noChangeArrowheads="1"/>
            </p:cNvSpPr>
            <p:nvPr/>
          </p:nvSpPr>
          <p:spPr bwMode="auto">
            <a:xfrm>
              <a:off x="7911402" y="6345311"/>
              <a:ext cx="42020"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0" name="Rectangle 149"/>
            <p:cNvSpPr>
              <a:spLocks noChangeArrowheads="1"/>
            </p:cNvSpPr>
            <p:nvPr/>
          </p:nvSpPr>
          <p:spPr bwMode="auto">
            <a:xfrm>
              <a:off x="7648388" y="6482265"/>
              <a:ext cx="43576"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1" name="Rectangle 150"/>
            <p:cNvSpPr>
              <a:spLocks noChangeArrowheads="1"/>
            </p:cNvSpPr>
            <p:nvPr/>
          </p:nvSpPr>
          <p:spPr bwMode="auto">
            <a:xfrm>
              <a:off x="7738653" y="6482265"/>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2" name="Rectangle 151"/>
            <p:cNvSpPr>
              <a:spLocks noChangeArrowheads="1"/>
            </p:cNvSpPr>
            <p:nvPr/>
          </p:nvSpPr>
          <p:spPr bwMode="auto">
            <a:xfrm>
              <a:off x="7825805" y="6482265"/>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3" name="Rectangle 152"/>
            <p:cNvSpPr>
              <a:spLocks noChangeArrowheads="1"/>
            </p:cNvSpPr>
            <p:nvPr/>
          </p:nvSpPr>
          <p:spPr bwMode="auto">
            <a:xfrm>
              <a:off x="7911402" y="6482265"/>
              <a:ext cx="42020"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4" name="Rectangle 153"/>
            <p:cNvSpPr>
              <a:spLocks noChangeArrowheads="1"/>
            </p:cNvSpPr>
            <p:nvPr/>
          </p:nvSpPr>
          <p:spPr bwMode="auto">
            <a:xfrm>
              <a:off x="7648388" y="6620774"/>
              <a:ext cx="43576"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5" name="Rectangle 154"/>
            <p:cNvSpPr>
              <a:spLocks noChangeArrowheads="1"/>
            </p:cNvSpPr>
            <p:nvPr/>
          </p:nvSpPr>
          <p:spPr bwMode="auto">
            <a:xfrm>
              <a:off x="7738653" y="6620774"/>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6" name="Rectangle 155"/>
            <p:cNvSpPr>
              <a:spLocks noChangeArrowheads="1"/>
            </p:cNvSpPr>
            <p:nvPr/>
          </p:nvSpPr>
          <p:spPr bwMode="auto">
            <a:xfrm>
              <a:off x="7825805" y="6620774"/>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7" name="Rectangle 156"/>
            <p:cNvSpPr>
              <a:spLocks noChangeArrowheads="1"/>
            </p:cNvSpPr>
            <p:nvPr/>
          </p:nvSpPr>
          <p:spPr bwMode="auto">
            <a:xfrm>
              <a:off x="7911402" y="6620774"/>
              <a:ext cx="42020"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8" name="Rectangle 157"/>
            <p:cNvSpPr>
              <a:spLocks noChangeArrowheads="1"/>
            </p:cNvSpPr>
            <p:nvPr/>
          </p:nvSpPr>
          <p:spPr bwMode="auto">
            <a:xfrm>
              <a:off x="7648388" y="6759285"/>
              <a:ext cx="43576"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9" name="Rectangle 158"/>
            <p:cNvSpPr>
              <a:spLocks noChangeArrowheads="1"/>
            </p:cNvSpPr>
            <p:nvPr/>
          </p:nvSpPr>
          <p:spPr bwMode="auto">
            <a:xfrm>
              <a:off x="7738653" y="6759285"/>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0" name="Rectangle 159"/>
            <p:cNvSpPr>
              <a:spLocks noChangeArrowheads="1"/>
            </p:cNvSpPr>
            <p:nvPr/>
          </p:nvSpPr>
          <p:spPr bwMode="auto">
            <a:xfrm>
              <a:off x="7825805" y="6759285"/>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1" name="Rectangle 160"/>
            <p:cNvSpPr>
              <a:spLocks noChangeArrowheads="1"/>
            </p:cNvSpPr>
            <p:nvPr/>
          </p:nvSpPr>
          <p:spPr bwMode="auto">
            <a:xfrm>
              <a:off x="7911402" y="6759285"/>
              <a:ext cx="42020"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2" name="Rectangle 161"/>
            <p:cNvSpPr>
              <a:spLocks noChangeArrowheads="1"/>
            </p:cNvSpPr>
            <p:nvPr/>
          </p:nvSpPr>
          <p:spPr bwMode="auto">
            <a:xfrm>
              <a:off x="8641302" y="5956238"/>
              <a:ext cx="1564075" cy="988247"/>
            </a:xfrm>
            <a:prstGeom prst="rect">
              <a:avLst/>
            </a:prstGeom>
            <a:solidFill>
              <a:srgbClr val="F0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4" name="Rectangle 163"/>
            <p:cNvSpPr>
              <a:spLocks noChangeArrowheads="1"/>
            </p:cNvSpPr>
            <p:nvPr/>
          </p:nvSpPr>
          <p:spPr bwMode="auto">
            <a:xfrm>
              <a:off x="7758885" y="5959350"/>
              <a:ext cx="619405" cy="498014"/>
            </a:xfrm>
            <a:prstGeom prst="rect">
              <a:avLst/>
            </a:prstGeom>
            <a:solidFill>
              <a:srgbClr val="248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5" name="Freeform 164"/>
            <p:cNvSpPr>
              <a:spLocks/>
            </p:cNvSpPr>
            <p:nvPr/>
          </p:nvSpPr>
          <p:spPr bwMode="auto">
            <a:xfrm>
              <a:off x="8113720" y="5055144"/>
              <a:ext cx="527584" cy="1889340"/>
            </a:xfrm>
            <a:custGeom>
              <a:avLst/>
              <a:gdLst>
                <a:gd name="T0" fmla="*/ 0 w 339"/>
                <a:gd name="T1" fmla="*/ 0 h 1214"/>
                <a:gd name="T2" fmla="*/ 339 w 339"/>
                <a:gd name="T3" fmla="*/ 0 h 1214"/>
                <a:gd name="T4" fmla="*/ 339 w 339"/>
                <a:gd name="T5" fmla="*/ 1214 h 1214"/>
                <a:gd name="T6" fmla="*/ 0 w 339"/>
                <a:gd name="T7" fmla="*/ 1214 h 1214"/>
                <a:gd name="T8" fmla="*/ 0 w 339"/>
                <a:gd name="T9" fmla="*/ 791 h 1214"/>
                <a:gd name="T10" fmla="*/ 0 w 339"/>
                <a:gd name="T11" fmla="*/ 0 h 1214"/>
              </a:gdLst>
              <a:ahLst/>
              <a:cxnLst>
                <a:cxn ang="0">
                  <a:pos x="T0" y="T1"/>
                </a:cxn>
                <a:cxn ang="0">
                  <a:pos x="T2" y="T3"/>
                </a:cxn>
                <a:cxn ang="0">
                  <a:pos x="T4" y="T5"/>
                </a:cxn>
                <a:cxn ang="0">
                  <a:pos x="T6" y="T7"/>
                </a:cxn>
                <a:cxn ang="0">
                  <a:pos x="T8" y="T9"/>
                </a:cxn>
                <a:cxn ang="0">
                  <a:pos x="T10" y="T11"/>
                </a:cxn>
              </a:cxnLst>
              <a:rect l="0" t="0" r="r" b="b"/>
              <a:pathLst>
                <a:path w="339" h="1214">
                  <a:moveTo>
                    <a:pt x="0" y="0"/>
                  </a:moveTo>
                  <a:lnTo>
                    <a:pt x="339" y="0"/>
                  </a:lnTo>
                  <a:lnTo>
                    <a:pt x="339" y="1214"/>
                  </a:lnTo>
                  <a:lnTo>
                    <a:pt x="0" y="1214"/>
                  </a:lnTo>
                  <a:lnTo>
                    <a:pt x="0" y="791"/>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6" name="Freeform 165"/>
            <p:cNvSpPr>
              <a:spLocks/>
            </p:cNvSpPr>
            <p:nvPr/>
          </p:nvSpPr>
          <p:spPr bwMode="auto">
            <a:xfrm>
              <a:off x="7758885" y="5967131"/>
              <a:ext cx="354835" cy="977352"/>
            </a:xfrm>
            <a:custGeom>
              <a:avLst/>
              <a:gdLst>
                <a:gd name="T0" fmla="*/ 0 w 228"/>
                <a:gd name="T1" fmla="*/ 315 h 628"/>
                <a:gd name="T2" fmla="*/ 0 w 228"/>
                <a:gd name="T3" fmla="*/ 628 h 628"/>
                <a:gd name="T4" fmla="*/ 228 w 228"/>
                <a:gd name="T5" fmla="*/ 628 h 628"/>
                <a:gd name="T6" fmla="*/ 228 w 228"/>
                <a:gd name="T7" fmla="*/ 0 h 628"/>
                <a:gd name="T8" fmla="*/ 0 w 228"/>
                <a:gd name="T9" fmla="*/ 315 h 628"/>
              </a:gdLst>
              <a:ahLst/>
              <a:cxnLst>
                <a:cxn ang="0">
                  <a:pos x="T0" y="T1"/>
                </a:cxn>
                <a:cxn ang="0">
                  <a:pos x="T2" y="T3"/>
                </a:cxn>
                <a:cxn ang="0">
                  <a:pos x="T4" y="T5"/>
                </a:cxn>
                <a:cxn ang="0">
                  <a:pos x="T6" y="T7"/>
                </a:cxn>
                <a:cxn ang="0">
                  <a:pos x="T8" y="T9"/>
                </a:cxn>
              </a:cxnLst>
              <a:rect l="0" t="0" r="r" b="b"/>
              <a:pathLst>
                <a:path w="228" h="628">
                  <a:moveTo>
                    <a:pt x="0" y="315"/>
                  </a:moveTo>
                  <a:lnTo>
                    <a:pt x="0" y="628"/>
                  </a:lnTo>
                  <a:lnTo>
                    <a:pt x="228" y="628"/>
                  </a:lnTo>
                  <a:lnTo>
                    <a:pt x="228" y="0"/>
                  </a:lnTo>
                  <a:lnTo>
                    <a:pt x="0" y="315"/>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7" name="Rectangle 166"/>
            <p:cNvSpPr>
              <a:spLocks noChangeArrowheads="1"/>
            </p:cNvSpPr>
            <p:nvPr/>
          </p:nvSpPr>
          <p:spPr bwMode="auto">
            <a:xfrm>
              <a:off x="8182196" y="5157859"/>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8" name="Rectangle 167"/>
            <p:cNvSpPr>
              <a:spLocks noChangeArrowheads="1"/>
            </p:cNvSpPr>
            <p:nvPr/>
          </p:nvSpPr>
          <p:spPr bwMode="auto">
            <a:xfrm>
              <a:off x="8294250" y="5157859"/>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9" name="Rectangle 168"/>
            <p:cNvSpPr>
              <a:spLocks noChangeArrowheads="1"/>
            </p:cNvSpPr>
            <p:nvPr/>
          </p:nvSpPr>
          <p:spPr bwMode="auto">
            <a:xfrm>
              <a:off x="8409415" y="5157859"/>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0" name="Rectangle 169"/>
            <p:cNvSpPr>
              <a:spLocks noChangeArrowheads="1"/>
            </p:cNvSpPr>
            <p:nvPr/>
          </p:nvSpPr>
          <p:spPr bwMode="auto">
            <a:xfrm>
              <a:off x="8524581" y="5157859"/>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1" name="Rectangle 170"/>
            <p:cNvSpPr>
              <a:spLocks noChangeArrowheads="1"/>
            </p:cNvSpPr>
            <p:nvPr/>
          </p:nvSpPr>
          <p:spPr bwMode="auto">
            <a:xfrm>
              <a:off x="8182196" y="530570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2" name="Rectangle 171"/>
            <p:cNvSpPr>
              <a:spLocks noChangeArrowheads="1"/>
            </p:cNvSpPr>
            <p:nvPr/>
          </p:nvSpPr>
          <p:spPr bwMode="auto">
            <a:xfrm>
              <a:off x="8294250" y="5305707"/>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3" name="Rectangle 172"/>
            <p:cNvSpPr>
              <a:spLocks noChangeArrowheads="1"/>
            </p:cNvSpPr>
            <p:nvPr/>
          </p:nvSpPr>
          <p:spPr bwMode="auto">
            <a:xfrm>
              <a:off x="8409415" y="530570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4" name="Rectangle 173"/>
            <p:cNvSpPr>
              <a:spLocks noChangeArrowheads="1"/>
            </p:cNvSpPr>
            <p:nvPr/>
          </p:nvSpPr>
          <p:spPr bwMode="auto">
            <a:xfrm>
              <a:off x="8524581" y="530570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5" name="Rectangle 174"/>
            <p:cNvSpPr>
              <a:spLocks noChangeArrowheads="1"/>
            </p:cNvSpPr>
            <p:nvPr/>
          </p:nvSpPr>
          <p:spPr bwMode="auto">
            <a:xfrm>
              <a:off x="8182196" y="5456668"/>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6" name="Rectangle 175"/>
            <p:cNvSpPr>
              <a:spLocks noChangeArrowheads="1"/>
            </p:cNvSpPr>
            <p:nvPr/>
          </p:nvSpPr>
          <p:spPr bwMode="auto">
            <a:xfrm>
              <a:off x="8294250" y="5456668"/>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7" name="Rectangle 176"/>
            <p:cNvSpPr>
              <a:spLocks noChangeArrowheads="1"/>
            </p:cNvSpPr>
            <p:nvPr/>
          </p:nvSpPr>
          <p:spPr bwMode="auto">
            <a:xfrm>
              <a:off x="8409415" y="5456668"/>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8" name="Rectangle 177"/>
            <p:cNvSpPr>
              <a:spLocks noChangeArrowheads="1"/>
            </p:cNvSpPr>
            <p:nvPr/>
          </p:nvSpPr>
          <p:spPr bwMode="auto">
            <a:xfrm>
              <a:off x="8524581" y="5456668"/>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9" name="Rectangle 178"/>
            <p:cNvSpPr>
              <a:spLocks noChangeArrowheads="1"/>
            </p:cNvSpPr>
            <p:nvPr/>
          </p:nvSpPr>
          <p:spPr bwMode="auto">
            <a:xfrm>
              <a:off x="8182196" y="5604516"/>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0" name="Rectangle 179"/>
            <p:cNvSpPr>
              <a:spLocks noChangeArrowheads="1"/>
            </p:cNvSpPr>
            <p:nvPr/>
          </p:nvSpPr>
          <p:spPr bwMode="auto">
            <a:xfrm>
              <a:off x="8294250" y="5604516"/>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1" name="Rectangle 180"/>
            <p:cNvSpPr>
              <a:spLocks noChangeArrowheads="1"/>
            </p:cNvSpPr>
            <p:nvPr/>
          </p:nvSpPr>
          <p:spPr bwMode="auto">
            <a:xfrm>
              <a:off x="8409415" y="5604516"/>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2" name="Rectangle 181"/>
            <p:cNvSpPr>
              <a:spLocks noChangeArrowheads="1"/>
            </p:cNvSpPr>
            <p:nvPr/>
          </p:nvSpPr>
          <p:spPr bwMode="auto">
            <a:xfrm>
              <a:off x="8524581" y="5604516"/>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3" name="Rectangle 182"/>
            <p:cNvSpPr>
              <a:spLocks noChangeArrowheads="1"/>
            </p:cNvSpPr>
            <p:nvPr/>
          </p:nvSpPr>
          <p:spPr bwMode="auto">
            <a:xfrm>
              <a:off x="8182196" y="5752363"/>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4" name="Rectangle 183"/>
            <p:cNvSpPr>
              <a:spLocks noChangeArrowheads="1"/>
            </p:cNvSpPr>
            <p:nvPr/>
          </p:nvSpPr>
          <p:spPr bwMode="auto">
            <a:xfrm>
              <a:off x="8294250" y="5752363"/>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5" name="Rectangle 184"/>
            <p:cNvSpPr>
              <a:spLocks noChangeArrowheads="1"/>
            </p:cNvSpPr>
            <p:nvPr/>
          </p:nvSpPr>
          <p:spPr bwMode="auto">
            <a:xfrm>
              <a:off x="8409415" y="5752363"/>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6" name="Rectangle 185"/>
            <p:cNvSpPr>
              <a:spLocks noChangeArrowheads="1"/>
            </p:cNvSpPr>
            <p:nvPr/>
          </p:nvSpPr>
          <p:spPr bwMode="auto">
            <a:xfrm>
              <a:off x="8524581" y="5752363"/>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7" name="Rectangle 186"/>
            <p:cNvSpPr>
              <a:spLocks noChangeArrowheads="1"/>
            </p:cNvSpPr>
            <p:nvPr/>
          </p:nvSpPr>
          <p:spPr bwMode="auto">
            <a:xfrm>
              <a:off x="8182196" y="5900211"/>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8" name="Rectangle 187"/>
            <p:cNvSpPr>
              <a:spLocks noChangeArrowheads="1"/>
            </p:cNvSpPr>
            <p:nvPr/>
          </p:nvSpPr>
          <p:spPr bwMode="auto">
            <a:xfrm>
              <a:off x="8294250" y="5900211"/>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9" name="Rectangle 188"/>
            <p:cNvSpPr>
              <a:spLocks noChangeArrowheads="1"/>
            </p:cNvSpPr>
            <p:nvPr/>
          </p:nvSpPr>
          <p:spPr bwMode="auto">
            <a:xfrm>
              <a:off x="8409415" y="5900211"/>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0" name="Rectangle 189"/>
            <p:cNvSpPr>
              <a:spLocks noChangeArrowheads="1"/>
            </p:cNvSpPr>
            <p:nvPr/>
          </p:nvSpPr>
          <p:spPr bwMode="auto">
            <a:xfrm>
              <a:off x="8524581" y="5900211"/>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1" name="Rectangle 190"/>
            <p:cNvSpPr>
              <a:spLocks noChangeArrowheads="1"/>
            </p:cNvSpPr>
            <p:nvPr/>
          </p:nvSpPr>
          <p:spPr bwMode="auto">
            <a:xfrm>
              <a:off x="8182196" y="605117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2" name="Rectangle 191"/>
            <p:cNvSpPr>
              <a:spLocks noChangeArrowheads="1"/>
            </p:cNvSpPr>
            <p:nvPr/>
          </p:nvSpPr>
          <p:spPr bwMode="auto">
            <a:xfrm>
              <a:off x="8294250" y="6051172"/>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3" name="Rectangle 192"/>
            <p:cNvSpPr>
              <a:spLocks noChangeArrowheads="1"/>
            </p:cNvSpPr>
            <p:nvPr/>
          </p:nvSpPr>
          <p:spPr bwMode="auto">
            <a:xfrm>
              <a:off x="8409415" y="605117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4" name="Rectangle 193"/>
            <p:cNvSpPr>
              <a:spLocks noChangeArrowheads="1"/>
            </p:cNvSpPr>
            <p:nvPr/>
          </p:nvSpPr>
          <p:spPr bwMode="auto">
            <a:xfrm>
              <a:off x="8524581" y="605117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5" name="Rectangle 194"/>
            <p:cNvSpPr>
              <a:spLocks noChangeArrowheads="1"/>
            </p:cNvSpPr>
            <p:nvPr/>
          </p:nvSpPr>
          <p:spPr bwMode="auto">
            <a:xfrm>
              <a:off x="8182196" y="633908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6" name="Rectangle 195"/>
            <p:cNvSpPr>
              <a:spLocks noChangeArrowheads="1"/>
            </p:cNvSpPr>
            <p:nvPr/>
          </p:nvSpPr>
          <p:spPr bwMode="auto">
            <a:xfrm>
              <a:off x="8294250" y="6339086"/>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7" name="Rectangle 196"/>
            <p:cNvSpPr>
              <a:spLocks noChangeArrowheads="1"/>
            </p:cNvSpPr>
            <p:nvPr/>
          </p:nvSpPr>
          <p:spPr bwMode="auto">
            <a:xfrm>
              <a:off x="8409415" y="633908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8" name="Rectangle 197"/>
            <p:cNvSpPr>
              <a:spLocks noChangeArrowheads="1"/>
            </p:cNvSpPr>
            <p:nvPr/>
          </p:nvSpPr>
          <p:spPr bwMode="auto">
            <a:xfrm>
              <a:off x="8524581" y="633908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9" name="Rectangle 198"/>
            <p:cNvSpPr>
              <a:spLocks noChangeArrowheads="1"/>
            </p:cNvSpPr>
            <p:nvPr/>
          </p:nvSpPr>
          <p:spPr bwMode="auto">
            <a:xfrm>
              <a:off x="8182196" y="618968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0" name="Rectangle 199"/>
            <p:cNvSpPr>
              <a:spLocks noChangeArrowheads="1"/>
            </p:cNvSpPr>
            <p:nvPr/>
          </p:nvSpPr>
          <p:spPr bwMode="auto">
            <a:xfrm>
              <a:off x="8294250" y="6189682"/>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1" name="Rectangle 200"/>
            <p:cNvSpPr>
              <a:spLocks noChangeArrowheads="1"/>
            </p:cNvSpPr>
            <p:nvPr/>
          </p:nvSpPr>
          <p:spPr bwMode="auto">
            <a:xfrm>
              <a:off x="8409415" y="618968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2" name="Rectangle 201"/>
            <p:cNvSpPr>
              <a:spLocks noChangeArrowheads="1"/>
            </p:cNvSpPr>
            <p:nvPr/>
          </p:nvSpPr>
          <p:spPr bwMode="auto">
            <a:xfrm>
              <a:off x="8524581" y="618968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3" name="Rectangle 202"/>
            <p:cNvSpPr>
              <a:spLocks noChangeArrowheads="1"/>
            </p:cNvSpPr>
            <p:nvPr/>
          </p:nvSpPr>
          <p:spPr bwMode="auto">
            <a:xfrm>
              <a:off x="8182196" y="649004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4" name="Rectangle 203"/>
            <p:cNvSpPr>
              <a:spLocks noChangeArrowheads="1"/>
            </p:cNvSpPr>
            <p:nvPr/>
          </p:nvSpPr>
          <p:spPr bwMode="auto">
            <a:xfrm>
              <a:off x="8294250" y="6490046"/>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5" name="Rectangle 204"/>
            <p:cNvSpPr>
              <a:spLocks noChangeArrowheads="1"/>
            </p:cNvSpPr>
            <p:nvPr/>
          </p:nvSpPr>
          <p:spPr bwMode="auto">
            <a:xfrm>
              <a:off x="8409415" y="649004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6" name="Rectangle 206"/>
            <p:cNvSpPr>
              <a:spLocks noChangeArrowheads="1"/>
            </p:cNvSpPr>
            <p:nvPr/>
          </p:nvSpPr>
          <p:spPr bwMode="auto">
            <a:xfrm>
              <a:off x="8524580" y="649004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7" name="Rectangle 207"/>
            <p:cNvSpPr>
              <a:spLocks noChangeArrowheads="1"/>
            </p:cNvSpPr>
            <p:nvPr/>
          </p:nvSpPr>
          <p:spPr bwMode="auto">
            <a:xfrm>
              <a:off x="8182196" y="6644120"/>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8" name="Rectangle 208"/>
            <p:cNvSpPr>
              <a:spLocks noChangeArrowheads="1"/>
            </p:cNvSpPr>
            <p:nvPr/>
          </p:nvSpPr>
          <p:spPr bwMode="auto">
            <a:xfrm>
              <a:off x="8294249" y="6644120"/>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9" name="Rectangle 209"/>
            <p:cNvSpPr>
              <a:spLocks noChangeArrowheads="1"/>
            </p:cNvSpPr>
            <p:nvPr/>
          </p:nvSpPr>
          <p:spPr bwMode="auto">
            <a:xfrm>
              <a:off x="8409414" y="6644120"/>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0" name="Rectangle 210"/>
            <p:cNvSpPr>
              <a:spLocks noChangeArrowheads="1"/>
            </p:cNvSpPr>
            <p:nvPr/>
          </p:nvSpPr>
          <p:spPr bwMode="auto">
            <a:xfrm>
              <a:off x="8524580" y="6644120"/>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1" name="Rectangle 211"/>
            <p:cNvSpPr>
              <a:spLocks noChangeArrowheads="1"/>
            </p:cNvSpPr>
            <p:nvPr/>
          </p:nvSpPr>
          <p:spPr bwMode="auto">
            <a:xfrm>
              <a:off x="8182196" y="6795080"/>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2" name="Rectangle 212"/>
            <p:cNvSpPr>
              <a:spLocks noChangeArrowheads="1"/>
            </p:cNvSpPr>
            <p:nvPr/>
          </p:nvSpPr>
          <p:spPr bwMode="auto">
            <a:xfrm>
              <a:off x="8294249" y="6795080"/>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3" name="Rectangle 213"/>
            <p:cNvSpPr>
              <a:spLocks noChangeArrowheads="1"/>
            </p:cNvSpPr>
            <p:nvPr/>
          </p:nvSpPr>
          <p:spPr bwMode="auto">
            <a:xfrm>
              <a:off x="8409414" y="6795080"/>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4" name="Rectangle 214"/>
            <p:cNvSpPr>
              <a:spLocks noChangeArrowheads="1"/>
            </p:cNvSpPr>
            <p:nvPr/>
          </p:nvSpPr>
          <p:spPr bwMode="auto">
            <a:xfrm>
              <a:off x="8524580" y="6795080"/>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5" name="Rectangle 215"/>
            <p:cNvSpPr>
              <a:spLocks noChangeArrowheads="1"/>
            </p:cNvSpPr>
            <p:nvPr/>
          </p:nvSpPr>
          <p:spPr bwMode="auto">
            <a:xfrm>
              <a:off x="7794679" y="6051173"/>
              <a:ext cx="5291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6" name="Rectangle 216"/>
            <p:cNvSpPr>
              <a:spLocks noChangeArrowheads="1"/>
            </p:cNvSpPr>
            <p:nvPr/>
          </p:nvSpPr>
          <p:spPr bwMode="auto">
            <a:xfrm>
              <a:off x="7909845" y="6051173"/>
              <a:ext cx="4980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7" name="Rectangle 217"/>
            <p:cNvSpPr>
              <a:spLocks noChangeArrowheads="1"/>
            </p:cNvSpPr>
            <p:nvPr/>
          </p:nvSpPr>
          <p:spPr bwMode="auto">
            <a:xfrm>
              <a:off x="8021898" y="6051173"/>
              <a:ext cx="5291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8" name="Rectangle 218"/>
            <p:cNvSpPr>
              <a:spLocks noChangeArrowheads="1"/>
            </p:cNvSpPr>
            <p:nvPr/>
          </p:nvSpPr>
          <p:spPr bwMode="auto">
            <a:xfrm>
              <a:off x="7794679" y="6199019"/>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9" name="Rectangle 219"/>
            <p:cNvSpPr>
              <a:spLocks noChangeArrowheads="1"/>
            </p:cNvSpPr>
            <p:nvPr/>
          </p:nvSpPr>
          <p:spPr bwMode="auto">
            <a:xfrm>
              <a:off x="7909845" y="6199019"/>
              <a:ext cx="4980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0" name="Rectangle 220"/>
            <p:cNvSpPr>
              <a:spLocks noChangeArrowheads="1"/>
            </p:cNvSpPr>
            <p:nvPr/>
          </p:nvSpPr>
          <p:spPr bwMode="auto">
            <a:xfrm>
              <a:off x="8021898" y="6199019"/>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1" name="Rectangle 221"/>
            <p:cNvSpPr>
              <a:spLocks noChangeArrowheads="1"/>
            </p:cNvSpPr>
            <p:nvPr/>
          </p:nvSpPr>
          <p:spPr bwMode="auto">
            <a:xfrm>
              <a:off x="7794679" y="6337530"/>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2" name="Rectangle 222"/>
            <p:cNvSpPr>
              <a:spLocks noChangeArrowheads="1"/>
            </p:cNvSpPr>
            <p:nvPr/>
          </p:nvSpPr>
          <p:spPr bwMode="auto">
            <a:xfrm>
              <a:off x="7909845" y="6337530"/>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3" name="Rectangle 223"/>
            <p:cNvSpPr>
              <a:spLocks noChangeArrowheads="1"/>
            </p:cNvSpPr>
            <p:nvPr/>
          </p:nvSpPr>
          <p:spPr bwMode="auto">
            <a:xfrm>
              <a:off x="8021898" y="6337530"/>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4" name="Rectangle 224"/>
            <p:cNvSpPr>
              <a:spLocks noChangeArrowheads="1"/>
            </p:cNvSpPr>
            <p:nvPr/>
          </p:nvSpPr>
          <p:spPr bwMode="auto">
            <a:xfrm>
              <a:off x="7794679" y="6474484"/>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5" name="Rectangle 225"/>
            <p:cNvSpPr>
              <a:spLocks noChangeArrowheads="1"/>
            </p:cNvSpPr>
            <p:nvPr/>
          </p:nvSpPr>
          <p:spPr bwMode="auto">
            <a:xfrm>
              <a:off x="7909845" y="6474484"/>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6" name="Rectangle 226"/>
            <p:cNvSpPr>
              <a:spLocks noChangeArrowheads="1"/>
            </p:cNvSpPr>
            <p:nvPr/>
          </p:nvSpPr>
          <p:spPr bwMode="auto">
            <a:xfrm>
              <a:off x="8021898" y="6474484"/>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7" name="Rectangle 227"/>
            <p:cNvSpPr>
              <a:spLocks noChangeArrowheads="1"/>
            </p:cNvSpPr>
            <p:nvPr/>
          </p:nvSpPr>
          <p:spPr bwMode="auto">
            <a:xfrm>
              <a:off x="7794679" y="6612993"/>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8" name="Rectangle 228"/>
            <p:cNvSpPr>
              <a:spLocks noChangeArrowheads="1"/>
            </p:cNvSpPr>
            <p:nvPr/>
          </p:nvSpPr>
          <p:spPr bwMode="auto">
            <a:xfrm>
              <a:off x="7909845" y="6612993"/>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9" name="Rectangle 229"/>
            <p:cNvSpPr>
              <a:spLocks noChangeArrowheads="1"/>
            </p:cNvSpPr>
            <p:nvPr/>
          </p:nvSpPr>
          <p:spPr bwMode="auto">
            <a:xfrm>
              <a:off x="8021898" y="6612993"/>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0" name="Rectangle 230"/>
            <p:cNvSpPr>
              <a:spLocks noChangeArrowheads="1"/>
            </p:cNvSpPr>
            <p:nvPr/>
          </p:nvSpPr>
          <p:spPr bwMode="auto">
            <a:xfrm>
              <a:off x="7794679" y="6751504"/>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1" name="Rectangle 231"/>
            <p:cNvSpPr>
              <a:spLocks noChangeArrowheads="1"/>
            </p:cNvSpPr>
            <p:nvPr/>
          </p:nvSpPr>
          <p:spPr bwMode="auto">
            <a:xfrm>
              <a:off x="7909845" y="6751504"/>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2" name="Rectangle 232"/>
            <p:cNvSpPr>
              <a:spLocks noChangeArrowheads="1"/>
            </p:cNvSpPr>
            <p:nvPr/>
          </p:nvSpPr>
          <p:spPr bwMode="auto">
            <a:xfrm>
              <a:off x="8021898" y="6751504"/>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3" name="Rectangle 233"/>
            <p:cNvSpPr>
              <a:spLocks noChangeArrowheads="1"/>
            </p:cNvSpPr>
            <p:nvPr/>
          </p:nvSpPr>
          <p:spPr bwMode="auto">
            <a:xfrm>
              <a:off x="8409415" y="4955542"/>
              <a:ext cx="16652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4" name="Rectangle 234"/>
            <p:cNvSpPr>
              <a:spLocks noChangeArrowheads="1"/>
            </p:cNvSpPr>
            <p:nvPr/>
          </p:nvSpPr>
          <p:spPr bwMode="auto">
            <a:xfrm>
              <a:off x="8233553" y="4894846"/>
              <a:ext cx="32683" cy="16029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5" name="Freeform 235"/>
            <p:cNvSpPr>
              <a:spLocks/>
            </p:cNvSpPr>
            <p:nvPr/>
          </p:nvSpPr>
          <p:spPr bwMode="auto">
            <a:xfrm>
              <a:off x="7105241" y="5456668"/>
              <a:ext cx="387517" cy="1487816"/>
            </a:xfrm>
            <a:custGeom>
              <a:avLst/>
              <a:gdLst>
                <a:gd name="T0" fmla="*/ 0 w 249"/>
                <a:gd name="T1" fmla="*/ 157 h 956"/>
                <a:gd name="T2" fmla="*/ 249 w 249"/>
                <a:gd name="T3" fmla="*/ 0 h 956"/>
                <a:gd name="T4" fmla="*/ 249 w 249"/>
                <a:gd name="T5" fmla="*/ 956 h 956"/>
                <a:gd name="T6" fmla="*/ 0 w 249"/>
                <a:gd name="T7" fmla="*/ 956 h 956"/>
                <a:gd name="T8" fmla="*/ 0 w 249"/>
                <a:gd name="T9" fmla="*/ 157 h 956"/>
              </a:gdLst>
              <a:ahLst/>
              <a:cxnLst>
                <a:cxn ang="0">
                  <a:pos x="T0" y="T1"/>
                </a:cxn>
                <a:cxn ang="0">
                  <a:pos x="T2" y="T3"/>
                </a:cxn>
                <a:cxn ang="0">
                  <a:pos x="T4" y="T5"/>
                </a:cxn>
                <a:cxn ang="0">
                  <a:pos x="T6" y="T7"/>
                </a:cxn>
                <a:cxn ang="0">
                  <a:pos x="T8" y="T9"/>
                </a:cxn>
              </a:cxnLst>
              <a:rect l="0" t="0" r="r" b="b"/>
              <a:pathLst>
                <a:path w="249" h="956">
                  <a:moveTo>
                    <a:pt x="0" y="157"/>
                  </a:moveTo>
                  <a:lnTo>
                    <a:pt x="249" y="0"/>
                  </a:lnTo>
                  <a:lnTo>
                    <a:pt x="249" y="956"/>
                  </a:lnTo>
                  <a:lnTo>
                    <a:pt x="0" y="956"/>
                  </a:lnTo>
                  <a:lnTo>
                    <a:pt x="0" y="15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6" name="Line 236"/>
            <p:cNvSpPr>
              <a:spLocks noChangeShapeType="1"/>
            </p:cNvSpPr>
            <p:nvPr/>
          </p:nvSpPr>
          <p:spPr bwMode="auto">
            <a:xfrm>
              <a:off x="7432062"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7" name="Line 237"/>
            <p:cNvSpPr>
              <a:spLocks noChangeShapeType="1"/>
            </p:cNvSpPr>
            <p:nvPr/>
          </p:nvSpPr>
          <p:spPr bwMode="auto">
            <a:xfrm>
              <a:off x="7363585"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8" name="Line 238"/>
            <p:cNvSpPr>
              <a:spLocks noChangeShapeType="1"/>
            </p:cNvSpPr>
            <p:nvPr/>
          </p:nvSpPr>
          <p:spPr bwMode="auto">
            <a:xfrm>
              <a:off x="7293553"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9" name="Line 239"/>
            <p:cNvSpPr>
              <a:spLocks noChangeShapeType="1"/>
            </p:cNvSpPr>
            <p:nvPr/>
          </p:nvSpPr>
          <p:spPr bwMode="auto">
            <a:xfrm>
              <a:off x="7228188"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0" name="Line 240"/>
            <p:cNvSpPr>
              <a:spLocks noChangeShapeType="1"/>
            </p:cNvSpPr>
            <p:nvPr/>
          </p:nvSpPr>
          <p:spPr bwMode="auto">
            <a:xfrm>
              <a:off x="7158155"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2" name="Freeform 242"/>
            <p:cNvSpPr>
              <a:spLocks/>
            </p:cNvSpPr>
            <p:nvPr/>
          </p:nvSpPr>
          <p:spPr bwMode="auto">
            <a:xfrm>
              <a:off x="8700442" y="6007596"/>
              <a:ext cx="451325"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0" y="0"/>
                    <a:pt x="2" y="0"/>
                  </a:cubicBezTo>
                  <a:cubicBezTo>
                    <a:pt x="175" y="0"/>
                    <a:pt x="175" y="0"/>
                    <a:pt x="175" y="0"/>
                  </a:cubicBezTo>
                  <a:cubicBezTo>
                    <a:pt x="176"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3" name="Rectangle 243"/>
            <p:cNvSpPr>
              <a:spLocks noChangeArrowheads="1"/>
            </p:cNvSpPr>
            <p:nvPr/>
          </p:nvSpPr>
          <p:spPr bwMode="auto">
            <a:xfrm>
              <a:off x="8716005" y="602627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4" name="Rectangle 244"/>
            <p:cNvSpPr>
              <a:spLocks noChangeArrowheads="1"/>
            </p:cNvSpPr>
            <p:nvPr/>
          </p:nvSpPr>
          <p:spPr bwMode="auto">
            <a:xfrm>
              <a:off x="8726899"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5" name="Rectangle 245"/>
            <p:cNvSpPr>
              <a:spLocks noChangeArrowheads="1"/>
            </p:cNvSpPr>
            <p:nvPr/>
          </p:nvSpPr>
          <p:spPr bwMode="auto">
            <a:xfrm>
              <a:off x="8736236"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6" name="Rectangle 246"/>
            <p:cNvSpPr>
              <a:spLocks noChangeArrowheads="1"/>
            </p:cNvSpPr>
            <p:nvPr/>
          </p:nvSpPr>
          <p:spPr bwMode="auto">
            <a:xfrm>
              <a:off x="8747131"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7" name="Rectangle 247"/>
            <p:cNvSpPr>
              <a:spLocks noChangeArrowheads="1"/>
            </p:cNvSpPr>
            <p:nvPr/>
          </p:nvSpPr>
          <p:spPr bwMode="auto">
            <a:xfrm>
              <a:off x="8756468" y="603872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8" name="Rectangle 248"/>
            <p:cNvSpPr>
              <a:spLocks noChangeArrowheads="1"/>
            </p:cNvSpPr>
            <p:nvPr/>
          </p:nvSpPr>
          <p:spPr bwMode="auto">
            <a:xfrm>
              <a:off x="8767362"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9" name="Rectangle 249"/>
            <p:cNvSpPr>
              <a:spLocks noChangeArrowheads="1"/>
            </p:cNvSpPr>
            <p:nvPr/>
          </p:nvSpPr>
          <p:spPr bwMode="auto">
            <a:xfrm>
              <a:off x="8776699" y="603872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0" name="Oval 250"/>
            <p:cNvSpPr>
              <a:spLocks noChangeArrowheads="1"/>
            </p:cNvSpPr>
            <p:nvPr/>
          </p:nvSpPr>
          <p:spPr bwMode="auto">
            <a:xfrm>
              <a:off x="9095740" y="6051172"/>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1" name="Rectangle 251"/>
            <p:cNvSpPr>
              <a:spLocks noChangeArrowheads="1"/>
            </p:cNvSpPr>
            <p:nvPr/>
          </p:nvSpPr>
          <p:spPr bwMode="auto">
            <a:xfrm>
              <a:off x="8716005" y="61071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2" name="Rectangle 252"/>
            <p:cNvSpPr>
              <a:spLocks noChangeArrowheads="1"/>
            </p:cNvSpPr>
            <p:nvPr/>
          </p:nvSpPr>
          <p:spPr bwMode="auto">
            <a:xfrm>
              <a:off x="8726899"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3" name="Rectangle 253"/>
            <p:cNvSpPr>
              <a:spLocks noChangeArrowheads="1"/>
            </p:cNvSpPr>
            <p:nvPr/>
          </p:nvSpPr>
          <p:spPr bwMode="auto">
            <a:xfrm>
              <a:off x="8736236"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4" name="Rectangle 254"/>
            <p:cNvSpPr>
              <a:spLocks noChangeArrowheads="1"/>
            </p:cNvSpPr>
            <p:nvPr/>
          </p:nvSpPr>
          <p:spPr bwMode="auto">
            <a:xfrm>
              <a:off x="8747131"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5" name="Rectangle 255"/>
            <p:cNvSpPr>
              <a:spLocks noChangeArrowheads="1"/>
            </p:cNvSpPr>
            <p:nvPr/>
          </p:nvSpPr>
          <p:spPr bwMode="auto">
            <a:xfrm>
              <a:off x="8756468" y="6119649"/>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6" name="Rectangle 256"/>
            <p:cNvSpPr>
              <a:spLocks noChangeArrowheads="1"/>
            </p:cNvSpPr>
            <p:nvPr/>
          </p:nvSpPr>
          <p:spPr bwMode="auto">
            <a:xfrm>
              <a:off x="8767362"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7" name="Rectangle 257"/>
            <p:cNvSpPr>
              <a:spLocks noChangeArrowheads="1"/>
            </p:cNvSpPr>
            <p:nvPr/>
          </p:nvSpPr>
          <p:spPr bwMode="auto">
            <a:xfrm>
              <a:off x="8776699" y="6119649"/>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8" name="Oval 258"/>
            <p:cNvSpPr>
              <a:spLocks noChangeArrowheads="1"/>
            </p:cNvSpPr>
            <p:nvPr/>
          </p:nvSpPr>
          <p:spPr bwMode="auto">
            <a:xfrm>
              <a:off x="9095740" y="6133655"/>
              <a:ext cx="18676"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9" name="Rectangle 259"/>
            <p:cNvSpPr>
              <a:spLocks noChangeArrowheads="1"/>
            </p:cNvSpPr>
            <p:nvPr/>
          </p:nvSpPr>
          <p:spPr bwMode="auto">
            <a:xfrm>
              <a:off x="8716005" y="619123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0" name="Rectangle 260"/>
            <p:cNvSpPr>
              <a:spLocks noChangeArrowheads="1"/>
            </p:cNvSpPr>
            <p:nvPr/>
          </p:nvSpPr>
          <p:spPr bwMode="auto">
            <a:xfrm>
              <a:off x="8726899"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1" name="Rectangle 261"/>
            <p:cNvSpPr>
              <a:spLocks noChangeArrowheads="1"/>
            </p:cNvSpPr>
            <p:nvPr/>
          </p:nvSpPr>
          <p:spPr bwMode="auto">
            <a:xfrm>
              <a:off x="8736236"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2" name="Rectangle 262"/>
            <p:cNvSpPr>
              <a:spLocks noChangeArrowheads="1"/>
            </p:cNvSpPr>
            <p:nvPr/>
          </p:nvSpPr>
          <p:spPr bwMode="auto">
            <a:xfrm>
              <a:off x="8747131"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3" name="Rectangle 263"/>
            <p:cNvSpPr>
              <a:spLocks noChangeArrowheads="1"/>
            </p:cNvSpPr>
            <p:nvPr/>
          </p:nvSpPr>
          <p:spPr bwMode="auto">
            <a:xfrm>
              <a:off x="8756468"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4" name="Rectangle 264"/>
            <p:cNvSpPr>
              <a:spLocks noChangeArrowheads="1"/>
            </p:cNvSpPr>
            <p:nvPr/>
          </p:nvSpPr>
          <p:spPr bwMode="auto">
            <a:xfrm>
              <a:off x="8767362"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5" name="Rectangle 265"/>
            <p:cNvSpPr>
              <a:spLocks noChangeArrowheads="1"/>
            </p:cNvSpPr>
            <p:nvPr/>
          </p:nvSpPr>
          <p:spPr bwMode="auto">
            <a:xfrm>
              <a:off x="8776699"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6" name="Oval 266"/>
            <p:cNvSpPr>
              <a:spLocks noChangeArrowheads="1"/>
            </p:cNvSpPr>
            <p:nvPr/>
          </p:nvSpPr>
          <p:spPr bwMode="auto">
            <a:xfrm>
              <a:off x="9095740" y="6214582"/>
              <a:ext cx="1867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7" name="Rectangle 267"/>
            <p:cNvSpPr>
              <a:spLocks noChangeArrowheads="1"/>
            </p:cNvSpPr>
            <p:nvPr/>
          </p:nvSpPr>
          <p:spPr bwMode="auto">
            <a:xfrm>
              <a:off x="8716005" y="627372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8" name="Rectangle 268"/>
            <p:cNvSpPr>
              <a:spLocks noChangeArrowheads="1"/>
            </p:cNvSpPr>
            <p:nvPr/>
          </p:nvSpPr>
          <p:spPr bwMode="auto">
            <a:xfrm>
              <a:off x="8726899"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9" name="Rectangle 269"/>
            <p:cNvSpPr>
              <a:spLocks noChangeArrowheads="1"/>
            </p:cNvSpPr>
            <p:nvPr/>
          </p:nvSpPr>
          <p:spPr bwMode="auto">
            <a:xfrm>
              <a:off x="8736236"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0" name="Rectangle 270"/>
            <p:cNvSpPr>
              <a:spLocks noChangeArrowheads="1"/>
            </p:cNvSpPr>
            <p:nvPr/>
          </p:nvSpPr>
          <p:spPr bwMode="auto">
            <a:xfrm>
              <a:off x="8747131"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1" name="Rectangle 271"/>
            <p:cNvSpPr>
              <a:spLocks noChangeArrowheads="1"/>
            </p:cNvSpPr>
            <p:nvPr/>
          </p:nvSpPr>
          <p:spPr bwMode="auto">
            <a:xfrm>
              <a:off x="8756468"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2" name="Rectangle 272"/>
            <p:cNvSpPr>
              <a:spLocks noChangeArrowheads="1"/>
            </p:cNvSpPr>
            <p:nvPr/>
          </p:nvSpPr>
          <p:spPr bwMode="auto">
            <a:xfrm>
              <a:off x="8767362"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3" name="Rectangle 273"/>
            <p:cNvSpPr>
              <a:spLocks noChangeArrowheads="1"/>
            </p:cNvSpPr>
            <p:nvPr/>
          </p:nvSpPr>
          <p:spPr bwMode="auto">
            <a:xfrm>
              <a:off x="8776699"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4" name="Oval 274"/>
            <p:cNvSpPr>
              <a:spLocks noChangeArrowheads="1"/>
            </p:cNvSpPr>
            <p:nvPr/>
          </p:nvSpPr>
          <p:spPr bwMode="auto">
            <a:xfrm>
              <a:off x="9095740" y="6298623"/>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5" name="Rectangle 275"/>
            <p:cNvSpPr>
              <a:spLocks noChangeArrowheads="1"/>
            </p:cNvSpPr>
            <p:nvPr/>
          </p:nvSpPr>
          <p:spPr bwMode="auto">
            <a:xfrm>
              <a:off x="8716005" y="635464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6" name="Rectangle 276"/>
            <p:cNvSpPr>
              <a:spLocks noChangeArrowheads="1"/>
            </p:cNvSpPr>
            <p:nvPr/>
          </p:nvSpPr>
          <p:spPr bwMode="auto">
            <a:xfrm>
              <a:off x="8726899"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7" name="Rectangle 277"/>
            <p:cNvSpPr>
              <a:spLocks noChangeArrowheads="1"/>
            </p:cNvSpPr>
            <p:nvPr/>
          </p:nvSpPr>
          <p:spPr bwMode="auto">
            <a:xfrm>
              <a:off x="8736236"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8" name="Rectangle 278"/>
            <p:cNvSpPr>
              <a:spLocks noChangeArrowheads="1"/>
            </p:cNvSpPr>
            <p:nvPr/>
          </p:nvSpPr>
          <p:spPr bwMode="auto">
            <a:xfrm>
              <a:off x="8747131"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9" name="Rectangle 279"/>
            <p:cNvSpPr>
              <a:spLocks noChangeArrowheads="1"/>
            </p:cNvSpPr>
            <p:nvPr/>
          </p:nvSpPr>
          <p:spPr bwMode="auto">
            <a:xfrm>
              <a:off x="8756468" y="6368656"/>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0" name="Rectangle 280"/>
            <p:cNvSpPr>
              <a:spLocks noChangeArrowheads="1"/>
            </p:cNvSpPr>
            <p:nvPr/>
          </p:nvSpPr>
          <p:spPr bwMode="auto">
            <a:xfrm>
              <a:off x="8767362"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1" name="Rectangle 281"/>
            <p:cNvSpPr>
              <a:spLocks noChangeArrowheads="1"/>
            </p:cNvSpPr>
            <p:nvPr/>
          </p:nvSpPr>
          <p:spPr bwMode="auto">
            <a:xfrm>
              <a:off x="8776699" y="6368656"/>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2" name="Oval 282"/>
            <p:cNvSpPr>
              <a:spLocks noChangeArrowheads="1"/>
            </p:cNvSpPr>
            <p:nvPr/>
          </p:nvSpPr>
          <p:spPr bwMode="auto">
            <a:xfrm>
              <a:off x="9095740" y="6381107"/>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3" name="Rectangle 283"/>
            <p:cNvSpPr>
              <a:spLocks noChangeArrowheads="1"/>
            </p:cNvSpPr>
            <p:nvPr/>
          </p:nvSpPr>
          <p:spPr bwMode="auto">
            <a:xfrm>
              <a:off x="8716005" y="643868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4" name="Rectangle 284"/>
            <p:cNvSpPr>
              <a:spLocks noChangeArrowheads="1"/>
            </p:cNvSpPr>
            <p:nvPr/>
          </p:nvSpPr>
          <p:spPr bwMode="auto">
            <a:xfrm>
              <a:off x="8726899"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5" name="Rectangle 285"/>
            <p:cNvSpPr>
              <a:spLocks noChangeArrowheads="1"/>
            </p:cNvSpPr>
            <p:nvPr/>
          </p:nvSpPr>
          <p:spPr bwMode="auto">
            <a:xfrm>
              <a:off x="8736236"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6" name="Rectangle 286"/>
            <p:cNvSpPr>
              <a:spLocks noChangeArrowheads="1"/>
            </p:cNvSpPr>
            <p:nvPr/>
          </p:nvSpPr>
          <p:spPr bwMode="auto">
            <a:xfrm>
              <a:off x="8747131"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7" name="Rectangle 287"/>
            <p:cNvSpPr>
              <a:spLocks noChangeArrowheads="1"/>
            </p:cNvSpPr>
            <p:nvPr/>
          </p:nvSpPr>
          <p:spPr bwMode="auto">
            <a:xfrm>
              <a:off x="8756468" y="644958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8" name="Rectangle 288"/>
            <p:cNvSpPr>
              <a:spLocks noChangeArrowheads="1"/>
            </p:cNvSpPr>
            <p:nvPr/>
          </p:nvSpPr>
          <p:spPr bwMode="auto">
            <a:xfrm>
              <a:off x="8767362"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9" name="Rectangle 289"/>
            <p:cNvSpPr>
              <a:spLocks noChangeArrowheads="1"/>
            </p:cNvSpPr>
            <p:nvPr/>
          </p:nvSpPr>
          <p:spPr bwMode="auto">
            <a:xfrm>
              <a:off x="8776699" y="644958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0" name="Oval 290"/>
            <p:cNvSpPr>
              <a:spLocks noChangeArrowheads="1"/>
            </p:cNvSpPr>
            <p:nvPr/>
          </p:nvSpPr>
          <p:spPr bwMode="auto">
            <a:xfrm>
              <a:off x="9095740" y="6462033"/>
              <a:ext cx="1867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1" name="Rectangle 291"/>
            <p:cNvSpPr>
              <a:spLocks noChangeArrowheads="1"/>
            </p:cNvSpPr>
            <p:nvPr/>
          </p:nvSpPr>
          <p:spPr bwMode="auto">
            <a:xfrm>
              <a:off x="8716005" y="6521173"/>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2" name="Rectangle 292"/>
            <p:cNvSpPr>
              <a:spLocks noChangeArrowheads="1"/>
            </p:cNvSpPr>
            <p:nvPr/>
          </p:nvSpPr>
          <p:spPr bwMode="auto">
            <a:xfrm>
              <a:off x="8726899"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3" name="Rectangle 293"/>
            <p:cNvSpPr>
              <a:spLocks noChangeArrowheads="1"/>
            </p:cNvSpPr>
            <p:nvPr/>
          </p:nvSpPr>
          <p:spPr bwMode="auto">
            <a:xfrm>
              <a:off x="8736236"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4" name="Rectangle 294"/>
            <p:cNvSpPr>
              <a:spLocks noChangeArrowheads="1"/>
            </p:cNvSpPr>
            <p:nvPr/>
          </p:nvSpPr>
          <p:spPr bwMode="auto">
            <a:xfrm>
              <a:off x="8747131"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5" name="Rectangle 295"/>
            <p:cNvSpPr>
              <a:spLocks noChangeArrowheads="1"/>
            </p:cNvSpPr>
            <p:nvPr/>
          </p:nvSpPr>
          <p:spPr bwMode="auto">
            <a:xfrm>
              <a:off x="8756468" y="6533623"/>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6" name="Rectangle 296"/>
            <p:cNvSpPr>
              <a:spLocks noChangeArrowheads="1"/>
            </p:cNvSpPr>
            <p:nvPr/>
          </p:nvSpPr>
          <p:spPr bwMode="auto">
            <a:xfrm>
              <a:off x="8767362"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7" name="Rectangle 297"/>
            <p:cNvSpPr>
              <a:spLocks noChangeArrowheads="1"/>
            </p:cNvSpPr>
            <p:nvPr/>
          </p:nvSpPr>
          <p:spPr bwMode="auto">
            <a:xfrm>
              <a:off x="8776699" y="6533623"/>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8" name="Oval 298"/>
            <p:cNvSpPr>
              <a:spLocks noChangeArrowheads="1"/>
            </p:cNvSpPr>
            <p:nvPr/>
          </p:nvSpPr>
          <p:spPr bwMode="auto">
            <a:xfrm>
              <a:off x="9095740" y="6546074"/>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9" name="Rectangle 299"/>
            <p:cNvSpPr>
              <a:spLocks noChangeArrowheads="1"/>
            </p:cNvSpPr>
            <p:nvPr/>
          </p:nvSpPr>
          <p:spPr bwMode="auto">
            <a:xfrm>
              <a:off x="8716005" y="6602100"/>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0" name="Rectangle 300"/>
            <p:cNvSpPr>
              <a:spLocks noChangeArrowheads="1"/>
            </p:cNvSpPr>
            <p:nvPr/>
          </p:nvSpPr>
          <p:spPr bwMode="auto">
            <a:xfrm>
              <a:off x="8726899"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1" name="Rectangle 301"/>
            <p:cNvSpPr>
              <a:spLocks noChangeArrowheads="1"/>
            </p:cNvSpPr>
            <p:nvPr/>
          </p:nvSpPr>
          <p:spPr bwMode="auto">
            <a:xfrm>
              <a:off x="8736236"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2" name="Rectangle 302"/>
            <p:cNvSpPr>
              <a:spLocks noChangeArrowheads="1"/>
            </p:cNvSpPr>
            <p:nvPr/>
          </p:nvSpPr>
          <p:spPr bwMode="auto">
            <a:xfrm>
              <a:off x="8747131"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3" name="Rectangle 303"/>
            <p:cNvSpPr>
              <a:spLocks noChangeArrowheads="1"/>
            </p:cNvSpPr>
            <p:nvPr/>
          </p:nvSpPr>
          <p:spPr bwMode="auto">
            <a:xfrm>
              <a:off x="8756468"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4" name="Rectangle 304"/>
            <p:cNvSpPr>
              <a:spLocks noChangeArrowheads="1"/>
            </p:cNvSpPr>
            <p:nvPr/>
          </p:nvSpPr>
          <p:spPr bwMode="auto">
            <a:xfrm>
              <a:off x="8767362"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5" name="Rectangle 305"/>
            <p:cNvSpPr>
              <a:spLocks noChangeArrowheads="1"/>
            </p:cNvSpPr>
            <p:nvPr/>
          </p:nvSpPr>
          <p:spPr bwMode="auto">
            <a:xfrm>
              <a:off x="8776699"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6" name="Oval 306"/>
            <p:cNvSpPr>
              <a:spLocks noChangeArrowheads="1"/>
            </p:cNvSpPr>
            <p:nvPr/>
          </p:nvSpPr>
          <p:spPr bwMode="auto">
            <a:xfrm>
              <a:off x="9095740" y="6628557"/>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7" name="Rectangle 307"/>
            <p:cNvSpPr>
              <a:spLocks noChangeArrowheads="1"/>
            </p:cNvSpPr>
            <p:nvPr/>
          </p:nvSpPr>
          <p:spPr bwMode="auto">
            <a:xfrm>
              <a:off x="8716005" y="6687695"/>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8" name="Rectangle 308"/>
            <p:cNvSpPr>
              <a:spLocks noChangeArrowheads="1"/>
            </p:cNvSpPr>
            <p:nvPr/>
          </p:nvSpPr>
          <p:spPr bwMode="auto">
            <a:xfrm>
              <a:off x="8726899"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9" name="Rectangle 309"/>
            <p:cNvSpPr>
              <a:spLocks noChangeArrowheads="1"/>
            </p:cNvSpPr>
            <p:nvPr/>
          </p:nvSpPr>
          <p:spPr bwMode="auto">
            <a:xfrm>
              <a:off x="8736236"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0" name="Rectangle 310"/>
            <p:cNvSpPr>
              <a:spLocks noChangeArrowheads="1"/>
            </p:cNvSpPr>
            <p:nvPr/>
          </p:nvSpPr>
          <p:spPr bwMode="auto">
            <a:xfrm>
              <a:off x="8747131"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1" name="Rectangle 311"/>
            <p:cNvSpPr>
              <a:spLocks noChangeArrowheads="1"/>
            </p:cNvSpPr>
            <p:nvPr/>
          </p:nvSpPr>
          <p:spPr bwMode="auto">
            <a:xfrm>
              <a:off x="8756468"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2" name="Rectangle 312"/>
            <p:cNvSpPr>
              <a:spLocks noChangeArrowheads="1"/>
            </p:cNvSpPr>
            <p:nvPr/>
          </p:nvSpPr>
          <p:spPr bwMode="auto">
            <a:xfrm>
              <a:off x="8767362"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3" name="Rectangle 313"/>
            <p:cNvSpPr>
              <a:spLocks noChangeArrowheads="1"/>
            </p:cNvSpPr>
            <p:nvPr/>
          </p:nvSpPr>
          <p:spPr bwMode="auto">
            <a:xfrm>
              <a:off x="8776699"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4" name="Oval 314"/>
            <p:cNvSpPr>
              <a:spLocks noChangeArrowheads="1"/>
            </p:cNvSpPr>
            <p:nvPr/>
          </p:nvSpPr>
          <p:spPr bwMode="auto">
            <a:xfrm>
              <a:off x="9095740" y="6709483"/>
              <a:ext cx="1867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5" name="Oval 315"/>
            <p:cNvSpPr>
              <a:spLocks noChangeArrowheads="1"/>
            </p:cNvSpPr>
            <p:nvPr/>
          </p:nvSpPr>
          <p:spPr bwMode="auto">
            <a:xfrm>
              <a:off x="8733123" y="6804418"/>
              <a:ext cx="57583"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6" name="Oval 316"/>
            <p:cNvSpPr>
              <a:spLocks noChangeArrowheads="1"/>
            </p:cNvSpPr>
            <p:nvPr/>
          </p:nvSpPr>
          <p:spPr bwMode="auto">
            <a:xfrm>
              <a:off x="8747131" y="6819981"/>
              <a:ext cx="29570"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7" name="Oval 317"/>
            <p:cNvSpPr>
              <a:spLocks noChangeArrowheads="1"/>
            </p:cNvSpPr>
            <p:nvPr/>
          </p:nvSpPr>
          <p:spPr bwMode="auto">
            <a:xfrm>
              <a:off x="9019482"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8" name="Oval 318"/>
            <p:cNvSpPr>
              <a:spLocks noChangeArrowheads="1"/>
            </p:cNvSpPr>
            <p:nvPr/>
          </p:nvSpPr>
          <p:spPr bwMode="auto">
            <a:xfrm>
              <a:off x="903037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9" name="Oval 319"/>
            <p:cNvSpPr>
              <a:spLocks noChangeArrowheads="1"/>
            </p:cNvSpPr>
            <p:nvPr/>
          </p:nvSpPr>
          <p:spPr bwMode="auto">
            <a:xfrm>
              <a:off x="904282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0" name="Oval 320"/>
            <p:cNvSpPr>
              <a:spLocks noChangeArrowheads="1"/>
            </p:cNvSpPr>
            <p:nvPr/>
          </p:nvSpPr>
          <p:spPr bwMode="auto">
            <a:xfrm>
              <a:off x="9055277"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1" name="Oval 321"/>
            <p:cNvSpPr>
              <a:spLocks noChangeArrowheads="1"/>
            </p:cNvSpPr>
            <p:nvPr/>
          </p:nvSpPr>
          <p:spPr bwMode="auto">
            <a:xfrm>
              <a:off x="9066170"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2" name="Oval 322"/>
            <p:cNvSpPr>
              <a:spLocks noChangeArrowheads="1"/>
            </p:cNvSpPr>
            <p:nvPr/>
          </p:nvSpPr>
          <p:spPr bwMode="auto">
            <a:xfrm>
              <a:off x="9078621"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3" name="Oval 323"/>
            <p:cNvSpPr>
              <a:spLocks noChangeArrowheads="1"/>
            </p:cNvSpPr>
            <p:nvPr/>
          </p:nvSpPr>
          <p:spPr bwMode="auto">
            <a:xfrm>
              <a:off x="9087958"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4" name="Oval 324"/>
            <p:cNvSpPr>
              <a:spLocks noChangeArrowheads="1"/>
            </p:cNvSpPr>
            <p:nvPr/>
          </p:nvSpPr>
          <p:spPr bwMode="auto">
            <a:xfrm>
              <a:off x="9101965"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5" name="Oval 325"/>
            <p:cNvSpPr>
              <a:spLocks noChangeArrowheads="1"/>
            </p:cNvSpPr>
            <p:nvPr/>
          </p:nvSpPr>
          <p:spPr bwMode="auto">
            <a:xfrm>
              <a:off x="9019482" y="68075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6" name="Oval 326"/>
            <p:cNvSpPr>
              <a:spLocks noChangeArrowheads="1"/>
            </p:cNvSpPr>
            <p:nvPr/>
          </p:nvSpPr>
          <p:spPr bwMode="auto">
            <a:xfrm>
              <a:off x="9030376"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7" name="Oval 327"/>
            <p:cNvSpPr>
              <a:spLocks noChangeArrowheads="1"/>
            </p:cNvSpPr>
            <p:nvPr/>
          </p:nvSpPr>
          <p:spPr bwMode="auto">
            <a:xfrm>
              <a:off x="9042826"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8" name="Oval 328"/>
            <p:cNvSpPr>
              <a:spLocks noChangeArrowheads="1"/>
            </p:cNvSpPr>
            <p:nvPr/>
          </p:nvSpPr>
          <p:spPr bwMode="auto">
            <a:xfrm>
              <a:off x="9055277" y="68075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9" name="Oval 329"/>
            <p:cNvSpPr>
              <a:spLocks noChangeArrowheads="1"/>
            </p:cNvSpPr>
            <p:nvPr/>
          </p:nvSpPr>
          <p:spPr bwMode="auto">
            <a:xfrm>
              <a:off x="9066170"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0" name="Oval 330"/>
            <p:cNvSpPr>
              <a:spLocks noChangeArrowheads="1"/>
            </p:cNvSpPr>
            <p:nvPr/>
          </p:nvSpPr>
          <p:spPr bwMode="auto">
            <a:xfrm>
              <a:off x="9078621" y="68075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1" name="Oval 331"/>
            <p:cNvSpPr>
              <a:spLocks noChangeArrowheads="1"/>
            </p:cNvSpPr>
            <p:nvPr/>
          </p:nvSpPr>
          <p:spPr bwMode="auto">
            <a:xfrm>
              <a:off x="9087958"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2" name="Oval 332"/>
            <p:cNvSpPr>
              <a:spLocks noChangeArrowheads="1"/>
            </p:cNvSpPr>
            <p:nvPr/>
          </p:nvSpPr>
          <p:spPr bwMode="auto">
            <a:xfrm>
              <a:off x="9101965"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3" name="Oval 333"/>
            <p:cNvSpPr>
              <a:spLocks noChangeArrowheads="1"/>
            </p:cNvSpPr>
            <p:nvPr/>
          </p:nvSpPr>
          <p:spPr bwMode="auto">
            <a:xfrm>
              <a:off x="9019482" y="6816868"/>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4" name="Oval 334"/>
            <p:cNvSpPr>
              <a:spLocks noChangeArrowheads="1"/>
            </p:cNvSpPr>
            <p:nvPr/>
          </p:nvSpPr>
          <p:spPr bwMode="auto">
            <a:xfrm>
              <a:off x="9030376"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5" name="Oval 335"/>
            <p:cNvSpPr>
              <a:spLocks noChangeArrowheads="1"/>
            </p:cNvSpPr>
            <p:nvPr/>
          </p:nvSpPr>
          <p:spPr bwMode="auto">
            <a:xfrm>
              <a:off x="9042826"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6" name="Oval 336"/>
            <p:cNvSpPr>
              <a:spLocks noChangeArrowheads="1"/>
            </p:cNvSpPr>
            <p:nvPr/>
          </p:nvSpPr>
          <p:spPr bwMode="auto">
            <a:xfrm>
              <a:off x="9055277" y="6816868"/>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7" name="Oval 337"/>
            <p:cNvSpPr>
              <a:spLocks noChangeArrowheads="1"/>
            </p:cNvSpPr>
            <p:nvPr/>
          </p:nvSpPr>
          <p:spPr bwMode="auto">
            <a:xfrm>
              <a:off x="9066170"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8" name="Oval 338"/>
            <p:cNvSpPr>
              <a:spLocks noChangeArrowheads="1"/>
            </p:cNvSpPr>
            <p:nvPr/>
          </p:nvSpPr>
          <p:spPr bwMode="auto">
            <a:xfrm>
              <a:off x="9078621" y="6816868"/>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9" name="Oval 339"/>
            <p:cNvSpPr>
              <a:spLocks noChangeArrowheads="1"/>
            </p:cNvSpPr>
            <p:nvPr/>
          </p:nvSpPr>
          <p:spPr bwMode="auto">
            <a:xfrm>
              <a:off x="9087958"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0" name="Oval 340"/>
            <p:cNvSpPr>
              <a:spLocks noChangeArrowheads="1"/>
            </p:cNvSpPr>
            <p:nvPr/>
          </p:nvSpPr>
          <p:spPr bwMode="auto">
            <a:xfrm>
              <a:off x="9101965"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1" name="Oval 341"/>
            <p:cNvSpPr>
              <a:spLocks noChangeArrowheads="1"/>
            </p:cNvSpPr>
            <p:nvPr/>
          </p:nvSpPr>
          <p:spPr bwMode="auto">
            <a:xfrm>
              <a:off x="9019482"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2" name="Oval 342"/>
            <p:cNvSpPr>
              <a:spLocks noChangeArrowheads="1"/>
            </p:cNvSpPr>
            <p:nvPr/>
          </p:nvSpPr>
          <p:spPr bwMode="auto">
            <a:xfrm>
              <a:off x="903037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3" name="Oval 343"/>
            <p:cNvSpPr>
              <a:spLocks noChangeArrowheads="1"/>
            </p:cNvSpPr>
            <p:nvPr/>
          </p:nvSpPr>
          <p:spPr bwMode="auto">
            <a:xfrm>
              <a:off x="904282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4" name="Oval 344"/>
            <p:cNvSpPr>
              <a:spLocks noChangeArrowheads="1"/>
            </p:cNvSpPr>
            <p:nvPr/>
          </p:nvSpPr>
          <p:spPr bwMode="auto">
            <a:xfrm>
              <a:off x="9055277"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5" name="Oval 345"/>
            <p:cNvSpPr>
              <a:spLocks noChangeArrowheads="1"/>
            </p:cNvSpPr>
            <p:nvPr/>
          </p:nvSpPr>
          <p:spPr bwMode="auto">
            <a:xfrm>
              <a:off x="9066170"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6" name="Oval 346"/>
            <p:cNvSpPr>
              <a:spLocks noChangeArrowheads="1"/>
            </p:cNvSpPr>
            <p:nvPr/>
          </p:nvSpPr>
          <p:spPr bwMode="auto">
            <a:xfrm>
              <a:off x="9078621"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7" name="Oval 347"/>
            <p:cNvSpPr>
              <a:spLocks noChangeArrowheads="1"/>
            </p:cNvSpPr>
            <p:nvPr/>
          </p:nvSpPr>
          <p:spPr bwMode="auto">
            <a:xfrm>
              <a:off x="9087958"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8" name="Oval 348"/>
            <p:cNvSpPr>
              <a:spLocks noChangeArrowheads="1"/>
            </p:cNvSpPr>
            <p:nvPr/>
          </p:nvSpPr>
          <p:spPr bwMode="auto">
            <a:xfrm>
              <a:off x="9101965"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9" name="Oval 349"/>
            <p:cNvSpPr>
              <a:spLocks noChangeArrowheads="1"/>
            </p:cNvSpPr>
            <p:nvPr/>
          </p:nvSpPr>
          <p:spPr bwMode="auto">
            <a:xfrm>
              <a:off x="9019482"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0" name="Oval 350"/>
            <p:cNvSpPr>
              <a:spLocks noChangeArrowheads="1"/>
            </p:cNvSpPr>
            <p:nvPr/>
          </p:nvSpPr>
          <p:spPr bwMode="auto">
            <a:xfrm>
              <a:off x="903037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1" name="Oval 351"/>
            <p:cNvSpPr>
              <a:spLocks noChangeArrowheads="1"/>
            </p:cNvSpPr>
            <p:nvPr/>
          </p:nvSpPr>
          <p:spPr bwMode="auto">
            <a:xfrm>
              <a:off x="904282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2" name="Oval 352"/>
            <p:cNvSpPr>
              <a:spLocks noChangeArrowheads="1"/>
            </p:cNvSpPr>
            <p:nvPr/>
          </p:nvSpPr>
          <p:spPr bwMode="auto">
            <a:xfrm>
              <a:off x="9055277"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3" name="Oval 353"/>
            <p:cNvSpPr>
              <a:spLocks noChangeArrowheads="1"/>
            </p:cNvSpPr>
            <p:nvPr/>
          </p:nvSpPr>
          <p:spPr bwMode="auto">
            <a:xfrm>
              <a:off x="9066170"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4" name="Oval 354"/>
            <p:cNvSpPr>
              <a:spLocks noChangeArrowheads="1"/>
            </p:cNvSpPr>
            <p:nvPr/>
          </p:nvSpPr>
          <p:spPr bwMode="auto">
            <a:xfrm>
              <a:off x="9078621"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5" name="Oval 355"/>
            <p:cNvSpPr>
              <a:spLocks noChangeArrowheads="1"/>
            </p:cNvSpPr>
            <p:nvPr/>
          </p:nvSpPr>
          <p:spPr bwMode="auto">
            <a:xfrm>
              <a:off x="9087958"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6" name="Oval 356"/>
            <p:cNvSpPr>
              <a:spLocks noChangeArrowheads="1"/>
            </p:cNvSpPr>
            <p:nvPr/>
          </p:nvSpPr>
          <p:spPr bwMode="auto">
            <a:xfrm>
              <a:off x="9101965"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7" name="Oval 357"/>
            <p:cNvSpPr>
              <a:spLocks noChangeArrowheads="1"/>
            </p:cNvSpPr>
            <p:nvPr/>
          </p:nvSpPr>
          <p:spPr bwMode="auto">
            <a:xfrm>
              <a:off x="9019482" y="6851107"/>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8" name="Oval 358"/>
            <p:cNvSpPr>
              <a:spLocks noChangeArrowheads="1"/>
            </p:cNvSpPr>
            <p:nvPr/>
          </p:nvSpPr>
          <p:spPr bwMode="auto">
            <a:xfrm>
              <a:off x="9030376"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9" name="Oval 359"/>
            <p:cNvSpPr>
              <a:spLocks noChangeArrowheads="1"/>
            </p:cNvSpPr>
            <p:nvPr/>
          </p:nvSpPr>
          <p:spPr bwMode="auto">
            <a:xfrm>
              <a:off x="9042826"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0" name="Oval 360"/>
            <p:cNvSpPr>
              <a:spLocks noChangeArrowheads="1"/>
            </p:cNvSpPr>
            <p:nvPr/>
          </p:nvSpPr>
          <p:spPr bwMode="auto">
            <a:xfrm>
              <a:off x="9055277" y="6851107"/>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1" name="Oval 361"/>
            <p:cNvSpPr>
              <a:spLocks noChangeArrowheads="1"/>
            </p:cNvSpPr>
            <p:nvPr/>
          </p:nvSpPr>
          <p:spPr bwMode="auto">
            <a:xfrm>
              <a:off x="9066170"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2" name="Oval 362"/>
            <p:cNvSpPr>
              <a:spLocks noChangeArrowheads="1"/>
            </p:cNvSpPr>
            <p:nvPr/>
          </p:nvSpPr>
          <p:spPr bwMode="auto">
            <a:xfrm>
              <a:off x="9078621" y="6851107"/>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3" name="Oval 363"/>
            <p:cNvSpPr>
              <a:spLocks noChangeArrowheads="1"/>
            </p:cNvSpPr>
            <p:nvPr/>
          </p:nvSpPr>
          <p:spPr bwMode="auto">
            <a:xfrm>
              <a:off x="9087958"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4" name="Oval 364"/>
            <p:cNvSpPr>
              <a:spLocks noChangeArrowheads="1"/>
            </p:cNvSpPr>
            <p:nvPr/>
          </p:nvSpPr>
          <p:spPr bwMode="auto">
            <a:xfrm>
              <a:off x="9101965"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5" name="Oval 365"/>
            <p:cNvSpPr>
              <a:spLocks noChangeArrowheads="1"/>
            </p:cNvSpPr>
            <p:nvPr/>
          </p:nvSpPr>
          <p:spPr bwMode="auto">
            <a:xfrm>
              <a:off x="9019482" y="68609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6" name="Oval 366"/>
            <p:cNvSpPr>
              <a:spLocks noChangeArrowheads="1"/>
            </p:cNvSpPr>
            <p:nvPr/>
          </p:nvSpPr>
          <p:spPr bwMode="auto">
            <a:xfrm>
              <a:off x="9030376"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7" name="Oval 367"/>
            <p:cNvSpPr>
              <a:spLocks noChangeArrowheads="1"/>
            </p:cNvSpPr>
            <p:nvPr/>
          </p:nvSpPr>
          <p:spPr bwMode="auto">
            <a:xfrm>
              <a:off x="9042826"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8" name="Oval 368"/>
            <p:cNvSpPr>
              <a:spLocks noChangeArrowheads="1"/>
            </p:cNvSpPr>
            <p:nvPr/>
          </p:nvSpPr>
          <p:spPr bwMode="auto">
            <a:xfrm>
              <a:off x="9055277" y="68609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9" name="Oval 369"/>
            <p:cNvSpPr>
              <a:spLocks noChangeArrowheads="1"/>
            </p:cNvSpPr>
            <p:nvPr/>
          </p:nvSpPr>
          <p:spPr bwMode="auto">
            <a:xfrm>
              <a:off x="9066170"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0" name="Oval 370"/>
            <p:cNvSpPr>
              <a:spLocks noChangeArrowheads="1"/>
            </p:cNvSpPr>
            <p:nvPr/>
          </p:nvSpPr>
          <p:spPr bwMode="auto">
            <a:xfrm>
              <a:off x="9078621" y="68609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1" name="Oval 371"/>
            <p:cNvSpPr>
              <a:spLocks noChangeArrowheads="1"/>
            </p:cNvSpPr>
            <p:nvPr/>
          </p:nvSpPr>
          <p:spPr bwMode="auto">
            <a:xfrm>
              <a:off x="9087958"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2" name="Oval 372"/>
            <p:cNvSpPr>
              <a:spLocks noChangeArrowheads="1"/>
            </p:cNvSpPr>
            <p:nvPr/>
          </p:nvSpPr>
          <p:spPr bwMode="auto">
            <a:xfrm>
              <a:off x="9101965"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3" name="Oval 373"/>
            <p:cNvSpPr>
              <a:spLocks noChangeArrowheads="1"/>
            </p:cNvSpPr>
            <p:nvPr/>
          </p:nvSpPr>
          <p:spPr bwMode="auto">
            <a:xfrm>
              <a:off x="9019482"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4" name="Oval 374"/>
            <p:cNvSpPr>
              <a:spLocks noChangeArrowheads="1"/>
            </p:cNvSpPr>
            <p:nvPr/>
          </p:nvSpPr>
          <p:spPr bwMode="auto">
            <a:xfrm>
              <a:off x="903037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5" name="Oval 375"/>
            <p:cNvSpPr>
              <a:spLocks noChangeArrowheads="1"/>
            </p:cNvSpPr>
            <p:nvPr/>
          </p:nvSpPr>
          <p:spPr bwMode="auto">
            <a:xfrm>
              <a:off x="904282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6" name="Oval 376"/>
            <p:cNvSpPr>
              <a:spLocks noChangeArrowheads="1"/>
            </p:cNvSpPr>
            <p:nvPr/>
          </p:nvSpPr>
          <p:spPr bwMode="auto">
            <a:xfrm>
              <a:off x="9055277"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7" name="Oval 377"/>
            <p:cNvSpPr>
              <a:spLocks noChangeArrowheads="1"/>
            </p:cNvSpPr>
            <p:nvPr/>
          </p:nvSpPr>
          <p:spPr bwMode="auto">
            <a:xfrm>
              <a:off x="9066170"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8" name="Oval 378"/>
            <p:cNvSpPr>
              <a:spLocks noChangeArrowheads="1"/>
            </p:cNvSpPr>
            <p:nvPr/>
          </p:nvSpPr>
          <p:spPr bwMode="auto">
            <a:xfrm>
              <a:off x="9078621"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9" name="Oval 379"/>
            <p:cNvSpPr>
              <a:spLocks noChangeArrowheads="1"/>
            </p:cNvSpPr>
            <p:nvPr/>
          </p:nvSpPr>
          <p:spPr bwMode="auto">
            <a:xfrm>
              <a:off x="9087958"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0" name="Oval 380"/>
            <p:cNvSpPr>
              <a:spLocks noChangeArrowheads="1"/>
            </p:cNvSpPr>
            <p:nvPr/>
          </p:nvSpPr>
          <p:spPr bwMode="auto">
            <a:xfrm>
              <a:off x="9101965"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1" name="Freeform 381"/>
            <p:cNvSpPr>
              <a:spLocks/>
            </p:cNvSpPr>
            <p:nvPr/>
          </p:nvSpPr>
          <p:spPr bwMode="auto">
            <a:xfrm>
              <a:off x="9206236" y="6007596"/>
              <a:ext cx="454438" cy="932220"/>
            </a:xfrm>
            <a:custGeom>
              <a:avLst/>
              <a:gdLst>
                <a:gd name="T0" fmla="*/ 0 w 178"/>
                <a:gd name="T1" fmla="*/ 365 h 365"/>
                <a:gd name="T2" fmla="*/ 0 w 178"/>
                <a:gd name="T3" fmla="*/ 2 h 365"/>
                <a:gd name="T4" fmla="*/ 2 w 178"/>
                <a:gd name="T5" fmla="*/ 0 h 365"/>
                <a:gd name="T6" fmla="*/ 176 w 178"/>
                <a:gd name="T7" fmla="*/ 0 h 365"/>
                <a:gd name="T8" fmla="*/ 178 w 178"/>
                <a:gd name="T9" fmla="*/ 2 h 365"/>
                <a:gd name="T10" fmla="*/ 178 w 178"/>
                <a:gd name="T11" fmla="*/ 365 h 365"/>
                <a:gd name="T12" fmla="*/ 0 w 178"/>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8" h="365">
                  <a:moveTo>
                    <a:pt x="0" y="365"/>
                  </a:moveTo>
                  <a:cubicBezTo>
                    <a:pt x="0" y="2"/>
                    <a:pt x="0" y="2"/>
                    <a:pt x="0" y="2"/>
                  </a:cubicBezTo>
                  <a:cubicBezTo>
                    <a:pt x="0" y="1"/>
                    <a:pt x="1" y="0"/>
                    <a:pt x="2" y="0"/>
                  </a:cubicBezTo>
                  <a:cubicBezTo>
                    <a:pt x="176" y="0"/>
                    <a:pt x="176" y="0"/>
                    <a:pt x="176" y="0"/>
                  </a:cubicBezTo>
                  <a:cubicBezTo>
                    <a:pt x="177" y="0"/>
                    <a:pt x="178" y="1"/>
                    <a:pt x="178" y="2"/>
                  </a:cubicBezTo>
                  <a:cubicBezTo>
                    <a:pt x="178" y="365"/>
                    <a:pt x="178" y="365"/>
                    <a:pt x="178"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2" name="Rectangle 382"/>
            <p:cNvSpPr>
              <a:spLocks noChangeArrowheads="1"/>
            </p:cNvSpPr>
            <p:nvPr/>
          </p:nvSpPr>
          <p:spPr bwMode="auto">
            <a:xfrm>
              <a:off x="9223356" y="602627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3" name="Rectangle 383"/>
            <p:cNvSpPr>
              <a:spLocks noChangeArrowheads="1"/>
            </p:cNvSpPr>
            <p:nvPr/>
          </p:nvSpPr>
          <p:spPr bwMode="auto">
            <a:xfrm>
              <a:off x="9234250"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4" name="Rectangle 384"/>
            <p:cNvSpPr>
              <a:spLocks noChangeArrowheads="1"/>
            </p:cNvSpPr>
            <p:nvPr/>
          </p:nvSpPr>
          <p:spPr bwMode="auto">
            <a:xfrm>
              <a:off x="9245145"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5" name="Rectangle 385"/>
            <p:cNvSpPr>
              <a:spLocks noChangeArrowheads="1"/>
            </p:cNvSpPr>
            <p:nvPr/>
          </p:nvSpPr>
          <p:spPr bwMode="auto">
            <a:xfrm>
              <a:off x="9254483"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6" name="Rectangle 386"/>
            <p:cNvSpPr>
              <a:spLocks noChangeArrowheads="1"/>
            </p:cNvSpPr>
            <p:nvPr/>
          </p:nvSpPr>
          <p:spPr bwMode="auto">
            <a:xfrm>
              <a:off x="9265376"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7" name="Rectangle 387"/>
            <p:cNvSpPr>
              <a:spLocks noChangeArrowheads="1"/>
            </p:cNvSpPr>
            <p:nvPr/>
          </p:nvSpPr>
          <p:spPr bwMode="auto">
            <a:xfrm>
              <a:off x="9274714"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8" name="Rectangle 388"/>
            <p:cNvSpPr>
              <a:spLocks noChangeArrowheads="1"/>
            </p:cNvSpPr>
            <p:nvPr/>
          </p:nvSpPr>
          <p:spPr bwMode="auto">
            <a:xfrm>
              <a:off x="9285608"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9" name="Oval 389"/>
            <p:cNvSpPr>
              <a:spLocks noChangeArrowheads="1"/>
            </p:cNvSpPr>
            <p:nvPr/>
          </p:nvSpPr>
          <p:spPr bwMode="auto">
            <a:xfrm>
              <a:off x="9604648" y="6051172"/>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0" name="Rectangle 390"/>
            <p:cNvSpPr>
              <a:spLocks noChangeArrowheads="1"/>
            </p:cNvSpPr>
            <p:nvPr/>
          </p:nvSpPr>
          <p:spPr bwMode="auto">
            <a:xfrm>
              <a:off x="9223356" y="61071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1" name="Rectangle 391"/>
            <p:cNvSpPr>
              <a:spLocks noChangeArrowheads="1"/>
            </p:cNvSpPr>
            <p:nvPr/>
          </p:nvSpPr>
          <p:spPr bwMode="auto">
            <a:xfrm>
              <a:off x="9234250"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2" name="Rectangle 392"/>
            <p:cNvSpPr>
              <a:spLocks noChangeArrowheads="1"/>
            </p:cNvSpPr>
            <p:nvPr/>
          </p:nvSpPr>
          <p:spPr bwMode="auto">
            <a:xfrm>
              <a:off x="9245145"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3" name="Rectangle 393"/>
            <p:cNvSpPr>
              <a:spLocks noChangeArrowheads="1"/>
            </p:cNvSpPr>
            <p:nvPr/>
          </p:nvSpPr>
          <p:spPr bwMode="auto">
            <a:xfrm>
              <a:off x="9254483"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4" name="Rectangle 394"/>
            <p:cNvSpPr>
              <a:spLocks noChangeArrowheads="1"/>
            </p:cNvSpPr>
            <p:nvPr/>
          </p:nvSpPr>
          <p:spPr bwMode="auto">
            <a:xfrm>
              <a:off x="9265376"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5" name="Rectangle 395"/>
            <p:cNvSpPr>
              <a:spLocks noChangeArrowheads="1"/>
            </p:cNvSpPr>
            <p:nvPr/>
          </p:nvSpPr>
          <p:spPr bwMode="auto">
            <a:xfrm>
              <a:off x="9274714"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6" name="Rectangle 396"/>
            <p:cNvSpPr>
              <a:spLocks noChangeArrowheads="1"/>
            </p:cNvSpPr>
            <p:nvPr/>
          </p:nvSpPr>
          <p:spPr bwMode="auto">
            <a:xfrm>
              <a:off x="9285608"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7" name="Oval 397"/>
            <p:cNvSpPr>
              <a:spLocks noChangeArrowheads="1"/>
            </p:cNvSpPr>
            <p:nvPr/>
          </p:nvSpPr>
          <p:spPr bwMode="auto">
            <a:xfrm>
              <a:off x="9604648" y="6133655"/>
              <a:ext cx="15563"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8" name="Rectangle 398"/>
            <p:cNvSpPr>
              <a:spLocks noChangeArrowheads="1"/>
            </p:cNvSpPr>
            <p:nvPr/>
          </p:nvSpPr>
          <p:spPr bwMode="auto">
            <a:xfrm>
              <a:off x="9223356" y="619123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9" name="Rectangle 399"/>
            <p:cNvSpPr>
              <a:spLocks noChangeArrowheads="1"/>
            </p:cNvSpPr>
            <p:nvPr/>
          </p:nvSpPr>
          <p:spPr bwMode="auto">
            <a:xfrm>
              <a:off x="9234250"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0" name="Rectangle 400"/>
            <p:cNvSpPr>
              <a:spLocks noChangeArrowheads="1"/>
            </p:cNvSpPr>
            <p:nvPr/>
          </p:nvSpPr>
          <p:spPr bwMode="auto">
            <a:xfrm>
              <a:off x="9245145"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1" name="Rectangle 401"/>
            <p:cNvSpPr>
              <a:spLocks noChangeArrowheads="1"/>
            </p:cNvSpPr>
            <p:nvPr/>
          </p:nvSpPr>
          <p:spPr bwMode="auto">
            <a:xfrm>
              <a:off x="9254483"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2" name="Rectangle 402"/>
            <p:cNvSpPr>
              <a:spLocks noChangeArrowheads="1"/>
            </p:cNvSpPr>
            <p:nvPr/>
          </p:nvSpPr>
          <p:spPr bwMode="auto">
            <a:xfrm>
              <a:off x="9265376"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3" name="Rectangle 403"/>
            <p:cNvSpPr>
              <a:spLocks noChangeArrowheads="1"/>
            </p:cNvSpPr>
            <p:nvPr/>
          </p:nvSpPr>
          <p:spPr bwMode="auto">
            <a:xfrm>
              <a:off x="9274714"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4" name="Rectangle 404"/>
            <p:cNvSpPr>
              <a:spLocks noChangeArrowheads="1"/>
            </p:cNvSpPr>
            <p:nvPr/>
          </p:nvSpPr>
          <p:spPr bwMode="auto">
            <a:xfrm>
              <a:off x="9285608"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5" name="Oval 405"/>
            <p:cNvSpPr>
              <a:spLocks noChangeArrowheads="1"/>
            </p:cNvSpPr>
            <p:nvPr/>
          </p:nvSpPr>
          <p:spPr bwMode="auto">
            <a:xfrm>
              <a:off x="9604648" y="6214582"/>
              <a:ext cx="1556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6" name="Rectangle 407"/>
            <p:cNvSpPr>
              <a:spLocks noChangeArrowheads="1"/>
            </p:cNvSpPr>
            <p:nvPr/>
          </p:nvSpPr>
          <p:spPr bwMode="auto">
            <a:xfrm>
              <a:off x="9223356" y="627372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7" name="Rectangle 408"/>
            <p:cNvSpPr>
              <a:spLocks noChangeArrowheads="1"/>
            </p:cNvSpPr>
            <p:nvPr/>
          </p:nvSpPr>
          <p:spPr bwMode="auto">
            <a:xfrm>
              <a:off x="9234251"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8" name="Rectangle 409"/>
            <p:cNvSpPr>
              <a:spLocks noChangeArrowheads="1"/>
            </p:cNvSpPr>
            <p:nvPr/>
          </p:nvSpPr>
          <p:spPr bwMode="auto">
            <a:xfrm>
              <a:off x="9245145"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9" name="Rectangle 410"/>
            <p:cNvSpPr>
              <a:spLocks noChangeArrowheads="1"/>
            </p:cNvSpPr>
            <p:nvPr/>
          </p:nvSpPr>
          <p:spPr bwMode="auto">
            <a:xfrm>
              <a:off x="9254483"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0" name="Rectangle 411"/>
            <p:cNvSpPr>
              <a:spLocks noChangeArrowheads="1"/>
            </p:cNvSpPr>
            <p:nvPr/>
          </p:nvSpPr>
          <p:spPr bwMode="auto">
            <a:xfrm>
              <a:off x="9265377"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1" name="Rectangle 412"/>
            <p:cNvSpPr>
              <a:spLocks noChangeArrowheads="1"/>
            </p:cNvSpPr>
            <p:nvPr/>
          </p:nvSpPr>
          <p:spPr bwMode="auto">
            <a:xfrm>
              <a:off x="9274715"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2" name="Rectangle 413"/>
            <p:cNvSpPr>
              <a:spLocks noChangeArrowheads="1"/>
            </p:cNvSpPr>
            <p:nvPr/>
          </p:nvSpPr>
          <p:spPr bwMode="auto">
            <a:xfrm>
              <a:off x="9285608"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3" name="Oval 414"/>
            <p:cNvSpPr>
              <a:spLocks noChangeArrowheads="1"/>
            </p:cNvSpPr>
            <p:nvPr/>
          </p:nvSpPr>
          <p:spPr bwMode="auto">
            <a:xfrm>
              <a:off x="9604649" y="6298623"/>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4" name="Rectangle 415"/>
            <p:cNvSpPr>
              <a:spLocks noChangeArrowheads="1"/>
            </p:cNvSpPr>
            <p:nvPr/>
          </p:nvSpPr>
          <p:spPr bwMode="auto">
            <a:xfrm>
              <a:off x="9223356" y="635464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5" name="Rectangle 416"/>
            <p:cNvSpPr>
              <a:spLocks noChangeArrowheads="1"/>
            </p:cNvSpPr>
            <p:nvPr/>
          </p:nvSpPr>
          <p:spPr bwMode="auto">
            <a:xfrm>
              <a:off x="9234251"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6" name="Rectangle 417"/>
            <p:cNvSpPr>
              <a:spLocks noChangeArrowheads="1"/>
            </p:cNvSpPr>
            <p:nvPr/>
          </p:nvSpPr>
          <p:spPr bwMode="auto">
            <a:xfrm>
              <a:off x="9245145"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7" name="Rectangle 418"/>
            <p:cNvSpPr>
              <a:spLocks noChangeArrowheads="1"/>
            </p:cNvSpPr>
            <p:nvPr/>
          </p:nvSpPr>
          <p:spPr bwMode="auto">
            <a:xfrm>
              <a:off x="9254483"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8" name="Rectangle 419"/>
            <p:cNvSpPr>
              <a:spLocks noChangeArrowheads="1"/>
            </p:cNvSpPr>
            <p:nvPr/>
          </p:nvSpPr>
          <p:spPr bwMode="auto">
            <a:xfrm>
              <a:off x="9265377"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9" name="Rectangle 420"/>
            <p:cNvSpPr>
              <a:spLocks noChangeArrowheads="1"/>
            </p:cNvSpPr>
            <p:nvPr/>
          </p:nvSpPr>
          <p:spPr bwMode="auto">
            <a:xfrm>
              <a:off x="9274715"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0" name="Rectangle 421"/>
            <p:cNvSpPr>
              <a:spLocks noChangeArrowheads="1"/>
            </p:cNvSpPr>
            <p:nvPr/>
          </p:nvSpPr>
          <p:spPr bwMode="auto">
            <a:xfrm>
              <a:off x="9285608"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1" name="Oval 422"/>
            <p:cNvSpPr>
              <a:spLocks noChangeArrowheads="1"/>
            </p:cNvSpPr>
            <p:nvPr/>
          </p:nvSpPr>
          <p:spPr bwMode="auto">
            <a:xfrm>
              <a:off x="9604649" y="6381106"/>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2" name="Rectangle 423"/>
            <p:cNvSpPr>
              <a:spLocks noChangeArrowheads="1"/>
            </p:cNvSpPr>
            <p:nvPr/>
          </p:nvSpPr>
          <p:spPr bwMode="auto">
            <a:xfrm>
              <a:off x="9223356" y="643868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 name="Rectangle 424"/>
            <p:cNvSpPr>
              <a:spLocks noChangeArrowheads="1"/>
            </p:cNvSpPr>
            <p:nvPr/>
          </p:nvSpPr>
          <p:spPr bwMode="auto">
            <a:xfrm>
              <a:off x="9234251"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 name="Rectangle 425"/>
            <p:cNvSpPr>
              <a:spLocks noChangeArrowheads="1"/>
            </p:cNvSpPr>
            <p:nvPr/>
          </p:nvSpPr>
          <p:spPr bwMode="auto">
            <a:xfrm>
              <a:off x="9245145"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 name="Rectangle 426"/>
            <p:cNvSpPr>
              <a:spLocks noChangeArrowheads="1"/>
            </p:cNvSpPr>
            <p:nvPr/>
          </p:nvSpPr>
          <p:spPr bwMode="auto">
            <a:xfrm>
              <a:off x="9254483"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 name="Rectangle 427"/>
            <p:cNvSpPr>
              <a:spLocks noChangeArrowheads="1"/>
            </p:cNvSpPr>
            <p:nvPr/>
          </p:nvSpPr>
          <p:spPr bwMode="auto">
            <a:xfrm>
              <a:off x="9265377"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 name="Rectangle 428"/>
            <p:cNvSpPr>
              <a:spLocks noChangeArrowheads="1"/>
            </p:cNvSpPr>
            <p:nvPr/>
          </p:nvSpPr>
          <p:spPr bwMode="auto">
            <a:xfrm>
              <a:off x="9274715"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 name="Rectangle 429"/>
            <p:cNvSpPr>
              <a:spLocks noChangeArrowheads="1"/>
            </p:cNvSpPr>
            <p:nvPr/>
          </p:nvSpPr>
          <p:spPr bwMode="auto">
            <a:xfrm>
              <a:off x="9285608"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 name="Oval 430"/>
            <p:cNvSpPr>
              <a:spLocks noChangeArrowheads="1"/>
            </p:cNvSpPr>
            <p:nvPr/>
          </p:nvSpPr>
          <p:spPr bwMode="auto">
            <a:xfrm>
              <a:off x="9604649" y="6462032"/>
              <a:ext cx="1556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 name="Rectangle 431"/>
            <p:cNvSpPr>
              <a:spLocks noChangeArrowheads="1"/>
            </p:cNvSpPr>
            <p:nvPr/>
          </p:nvSpPr>
          <p:spPr bwMode="auto">
            <a:xfrm>
              <a:off x="9223356" y="6521172"/>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 name="Rectangle 432"/>
            <p:cNvSpPr>
              <a:spLocks noChangeArrowheads="1"/>
            </p:cNvSpPr>
            <p:nvPr/>
          </p:nvSpPr>
          <p:spPr bwMode="auto">
            <a:xfrm>
              <a:off x="9234251"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 name="Rectangle 433"/>
            <p:cNvSpPr>
              <a:spLocks noChangeArrowheads="1"/>
            </p:cNvSpPr>
            <p:nvPr/>
          </p:nvSpPr>
          <p:spPr bwMode="auto">
            <a:xfrm>
              <a:off x="9245145"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 name="Rectangle 434"/>
            <p:cNvSpPr>
              <a:spLocks noChangeArrowheads="1"/>
            </p:cNvSpPr>
            <p:nvPr/>
          </p:nvSpPr>
          <p:spPr bwMode="auto">
            <a:xfrm>
              <a:off x="9254483"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 name="Rectangle 435"/>
            <p:cNvSpPr>
              <a:spLocks noChangeArrowheads="1"/>
            </p:cNvSpPr>
            <p:nvPr/>
          </p:nvSpPr>
          <p:spPr bwMode="auto">
            <a:xfrm>
              <a:off x="9265377"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 name="Rectangle 436"/>
            <p:cNvSpPr>
              <a:spLocks noChangeArrowheads="1"/>
            </p:cNvSpPr>
            <p:nvPr/>
          </p:nvSpPr>
          <p:spPr bwMode="auto">
            <a:xfrm>
              <a:off x="9274715"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 name="Rectangle 437"/>
            <p:cNvSpPr>
              <a:spLocks noChangeArrowheads="1"/>
            </p:cNvSpPr>
            <p:nvPr/>
          </p:nvSpPr>
          <p:spPr bwMode="auto">
            <a:xfrm>
              <a:off x="9285608"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 name="Oval 438"/>
            <p:cNvSpPr>
              <a:spLocks noChangeArrowheads="1"/>
            </p:cNvSpPr>
            <p:nvPr/>
          </p:nvSpPr>
          <p:spPr bwMode="auto">
            <a:xfrm>
              <a:off x="9604649" y="6546073"/>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 name="Rectangle 439"/>
            <p:cNvSpPr>
              <a:spLocks noChangeArrowheads="1"/>
            </p:cNvSpPr>
            <p:nvPr/>
          </p:nvSpPr>
          <p:spPr bwMode="auto">
            <a:xfrm>
              <a:off x="9223356" y="66020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 name="Rectangle 440"/>
            <p:cNvSpPr>
              <a:spLocks noChangeArrowheads="1"/>
            </p:cNvSpPr>
            <p:nvPr/>
          </p:nvSpPr>
          <p:spPr bwMode="auto">
            <a:xfrm>
              <a:off x="9234251"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 name="Rectangle 441"/>
            <p:cNvSpPr>
              <a:spLocks noChangeArrowheads="1"/>
            </p:cNvSpPr>
            <p:nvPr/>
          </p:nvSpPr>
          <p:spPr bwMode="auto">
            <a:xfrm>
              <a:off x="9245145"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 name="Rectangle 442"/>
            <p:cNvSpPr>
              <a:spLocks noChangeArrowheads="1"/>
            </p:cNvSpPr>
            <p:nvPr/>
          </p:nvSpPr>
          <p:spPr bwMode="auto">
            <a:xfrm>
              <a:off x="9254483"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 name="Rectangle 443"/>
            <p:cNvSpPr>
              <a:spLocks noChangeArrowheads="1"/>
            </p:cNvSpPr>
            <p:nvPr/>
          </p:nvSpPr>
          <p:spPr bwMode="auto">
            <a:xfrm>
              <a:off x="9265377"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 name="Rectangle 444"/>
            <p:cNvSpPr>
              <a:spLocks noChangeArrowheads="1"/>
            </p:cNvSpPr>
            <p:nvPr/>
          </p:nvSpPr>
          <p:spPr bwMode="auto">
            <a:xfrm>
              <a:off x="9274715"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 name="Rectangle 445"/>
            <p:cNvSpPr>
              <a:spLocks noChangeArrowheads="1"/>
            </p:cNvSpPr>
            <p:nvPr/>
          </p:nvSpPr>
          <p:spPr bwMode="auto">
            <a:xfrm>
              <a:off x="9285608"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 name="Oval 446"/>
            <p:cNvSpPr>
              <a:spLocks noChangeArrowheads="1"/>
            </p:cNvSpPr>
            <p:nvPr/>
          </p:nvSpPr>
          <p:spPr bwMode="auto">
            <a:xfrm>
              <a:off x="9604649" y="6628557"/>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 name="Rectangle 447"/>
            <p:cNvSpPr>
              <a:spLocks noChangeArrowheads="1"/>
            </p:cNvSpPr>
            <p:nvPr/>
          </p:nvSpPr>
          <p:spPr bwMode="auto">
            <a:xfrm>
              <a:off x="9223356" y="6687695"/>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 name="Rectangle 448"/>
            <p:cNvSpPr>
              <a:spLocks noChangeArrowheads="1"/>
            </p:cNvSpPr>
            <p:nvPr/>
          </p:nvSpPr>
          <p:spPr bwMode="auto">
            <a:xfrm>
              <a:off x="9234251"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 name="Rectangle 449"/>
            <p:cNvSpPr>
              <a:spLocks noChangeArrowheads="1"/>
            </p:cNvSpPr>
            <p:nvPr/>
          </p:nvSpPr>
          <p:spPr bwMode="auto">
            <a:xfrm>
              <a:off x="9245145"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 name="Rectangle 450"/>
            <p:cNvSpPr>
              <a:spLocks noChangeArrowheads="1"/>
            </p:cNvSpPr>
            <p:nvPr/>
          </p:nvSpPr>
          <p:spPr bwMode="auto">
            <a:xfrm>
              <a:off x="9254483"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 name="Rectangle 451"/>
            <p:cNvSpPr>
              <a:spLocks noChangeArrowheads="1"/>
            </p:cNvSpPr>
            <p:nvPr/>
          </p:nvSpPr>
          <p:spPr bwMode="auto">
            <a:xfrm>
              <a:off x="9265377"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 name="Rectangle 452"/>
            <p:cNvSpPr>
              <a:spLocks noChangeArrowheads="1"/>
            </p:cNvSpPr>
            <p:nvPr/>
          </p:nvSpPr>
          <p:spPr bwMode="auto">
            <a:xfrm>
              <a:off x="9274715"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 name="Rectangle 453"/>
            <p:cNvSpPr>
              <a:spLocks noChangeArrowheads="1"/>
            </p:cNvSpPr>
            <p:nvPr/>
          </p:nvSpPr>
          <p:spPr bwMode="auto">
            <a:xfrm>
              <a:off x="9285608"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 name="Oval 454"/>
            <p:cNvSpPr>
              <a:spLocks noChangeArrowheads="1"/>
            </p:cNvSpPr>
            <p:nvPr/>
          </p:nvSpPr>
          <p:spPr bwMode="auto">
            <a:xfrm>
              <a:off x="9604649" y="6709483"/>
              <a:ext cx="1556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 name="Oval 455"/>
            <p:cNvSpPr>
              <a:spLocks noChangeArrowheads="1"/>
            </p:cNvSpPr>
            <p:nvPr/>
          </p:nvSpPr>
          <p:spPr bwMode="auto">
            <a:xfrm>
              <a:off x="9238919" y="6804417"/>
              <a:ext cx="59139"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 name="Oval 456"/>
            <p:cNvSpPr>
              <a:spLocks noChangeArrowheads="1"/>
            </p:cNvSpPr>
            <p:nvPr/>
          </p:nvSpPr>
          <p:spPr bwMode="auto">
            <a:xfrm>
              <a:off x="9254482" y="6819980"/>
              <a:ext cx="3112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 name="Oval 457"/>
            <p:cNvSpPr>
              <a:spLocks noChangeArrowheads="1"/>
            </p:cNvSpPr>
            <p:nvPr/>
          </p:nvSpPr>
          <p:spPr bwMode="auto">
            <a:xfrm>
              <a:off x="9525277"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 name="Oval 458"/>
            <p:cNvSpPr>
              <a:spLocks noChangeArrowheads="1"/>
            </p:cNvSpPr>
            <p:nvPr/>
          </p:nvSpPr>
          <p:spPr bwMode="auto">
            <a:xfrm>
              <a:off x="9537727"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 name="Oval 459"/>
            <p:cNvSpPr>
              <a:spLocks noChangeArrowheads="1"/>
            </p:cNvSpPr>
            <p:nvPr/>
          </p:nvSpPr>
          <p:spPr bwMode="auto">
            <a:xfrm>
              <a:off x="9550178" y="6796636"/>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 name="Oval 460"/>
            <p:cNvSpPr>
              <a:spLocks noChangeArrowheads="1"/>
            </p:cNvSpPr>
            <p:nvPr/>
          </p:nvSpPr>
          <p:spPr bwMode="auto">
            <a:xfrm>
              <a:off x="9561072"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 name="Oval 461"/>
            <p:cNvSpPr>
              <a:spLocks noChangeArrowheads="1"/>
            </p:cNvSpPr>
            <p:nvPr/>
          </p:nvSpPr>
          <p:spPr bwMode="auto">
            <a:xfrm>
              <a:off x="9573523"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 name="Oval 462"/>
            <p:cNvSpPr>
              <a:spLocks noChangeArrowheads="1"/>
            </p:cNvSpPr>
            <p:nvPr/>
          </p:nvSpPr>
          <p:spPr bwMode="auto">
            <a:xfrm>
              <a:off x="958441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 name="Oval 463"/>
            <p:cNvSpPr>
              <a:spLocks noChangeArrowheads="1"/>
            </p:cNvSpPr>
            <p:nvPr/>
          </p:nvSpPr>
          <p:spPr bwMode="auto">
            <a:xfrm>
              <a:off x="959686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 name="Oval 464"/>
            <p:cNvSpPr>
              <a:spLocks noChangeArrowheads="1"/>
            </p:cNvSpPr>
            <p:nvPr/>
          </p:nvSpPr>
          <p:spPr bwMode="auto">
            <a:xfrm>
              <a:off x="9609317"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 name="Oval 465"/>
            <p:cNvSpPr>
              <a:spLocks noChangeArrowheads="1"/>
            </p:cNvSpPr>
            <p:nvPr/>
          </p:nvSpPr>
          <p:spPr bwMode="auto">
            <a:xfrm>
              <a:off x="9525277"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5" name="Oval 466"/>
            <p:cNvSpPr>
              <a:spLocks noChangeArrowheads="1"/>
            </p:cNvSpPr>
            <p:nvPr/>
          </p:nvSpPr>
          <p:spPr bwMode="auto">
            <a:xfrm>
              <a:off x="9537727"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6" name="Oval 467"/>
            <p:cNvSpPr>
              <a:spLocks noChangeArrowheads="1"/>
            </p:cNvSpPr>
            <p:nvPr/>
          </p:nvSpPr>
          <p:spPr bwMode="auto">
            <a:xfrm>
              <a:off x="9550178" y="68075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7" name="Oval 468"/>
            <p:cNvSpPr>
              <a:spLocks noChangeArrowheads="1"/>
            </p:cNvSpPr>
            <p:nvPr/>
          </p:nvSpPr>
          <p:spPr bwMode="auto">
            <a:xfrm>
              <a:off x="9561072"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8" name="Oval 469"/>
            <p:cNvSpPr>
              <a:spLocks noChangeArrowheads="1"/>
            </p:cNvSpPr>
            <p:nvPr/>
          </p:nvSpPr>
          <p:spPr bwMode="auto">
            <a:xfrm>
              <a:off x="9573523" y="68075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9" name="Oval 470"/>
            <p:cNvSpPr>
              <a:spLocks noChangeArrowheads="1"/>
            </p:cNvSpPr>
            <p:nvPr/>
          </p:nvSpPr>
          <p:spPr bwMode="auto">
            <a:xfrm>
              <a:off x="9584416"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0" name="Oval 471"/>
            <p:cNvSpPr>
              <a:spLocks noChangeArrowheads="1"/>
            </p:cNvSpPr>
            <p:nvPr/>
          </p:nvSpPr>
          <p:spPr bwMode="auto">
            <a:xfrm>
              <a:off x="9596866"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1" name="Oval 472"/>
            <p:cNvSpPr>
              <a:spLocks noChangeArrowheads="1"/>
            </p:cNvSpPr>
            <p:nvPr/>
          </p:nvSpPr>
          <p:spPr bwMode="auto">
            <a:xfrm>
              <a:off x="9609317" y="68075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2" name="Oval 473"/>
            <p:cNvSpPr>
              <a:spLocks noChangeArrowheads="1"/>
            </p:cNvSpPr>
            <p:nvPr/>
          </p:nvSpPr>
          <p:spPr bwMode="auto">
            <a:xfrm>
              <a:off x="9525277"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3" name="Oval 474"/>
            <p:cNvSpPr>
              <a:spLocks noChangeArrowheads="1"/>
            </p:cNvSpPr>
            <p:nvPr/>
          </p:nvSpPr>
          <p:spPr bwMode="auto">
            <a:xfrm>
              <a:off x="9537727"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4" name="Oval 475"/>
            <p:cNvSpPr>
              <a:spLocks noChangeArrowheads="1"/>
            </p:cNvSpPr>
            <p:nvPr/>
          </p:nvSpPr>
          <p:spPr bwMode="auto">
            <a:xfrm>
              <a:off x="9550178" y="6816867"/>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5" name="Oval 476"/>
            <p:cNvSpPr>
              <a:spLocks noChangeArrowheads="1"/>
            </p:cNvSpPr>
            <p:nvPr/>
          </p:nvSpPr>
          <p:spPr bwMode="auto">
            <a:xfrm>
              <a:off x="9561072"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6" name="Oval 477"/>
            <p:cNvSpPr>
              <a:spLocks noChangeArrowheads="1"/>
            </p:cNvSpPr>
            <p:nvPr/>
          </p:nvSpPr>
          <p:spPr bwMode="auto">
            <a:xfrm>
              <a:off x="9573523" y="6816867"/>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7" name="Oval 478"/>
            <p:cNvSpPr>
              <a:spLocks noChangeArrowheads="1"/>
            </p:cNvSpPr>
            <p:nvPr/>
          </p:nvSpPr>
          <p:spPr bwMode="auto">
            <a:xfrm>
              <a:off x="9584416"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8" name="Oval 479"/>
            <p:cNvSpPr>
              <a:spLocks noChangeArrowheads="1"/>
            </p:cNvSpPr>
            <p:nvPr/>
          </p:nvSpPr>
          <p:spPr bwMode="auto">
            <a:xfrm>
              <a:off x="9596866"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9" name="Oval 480"/>
            <p:cNvSpPr>
              <a:spLocks noChangeArrowheads="1"/>
            </p:cNvSpPr>
            <p:nvPr/>
          </p:nvSpPr>
          <p:spPr bwMode="auto">
            <a:xfrm>
              <a:off x="9609317" y="6816867"/>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0" name="Oval 481"/>
            <p:cNvSpPr>
              <a:spLocks noChangeArrowheads="1"/>
            </p:cNvSpPr>
            <p:nvPr/>
          </p:nvSpPr>
          <p:spPr bwMode="auto">
            <a:xfrm>
              <a:off x="9525277"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1" name="Oval 482"/>
            <p:cNvSpPr>
              <a:spLocks noChangeArrowheads="1"/>
            </p:cNvSpPr>
            <p:nvPr/>
          </p:nvSpPr>
          <p:spPr bwMode="auto">
            <a:xfrm>
              <a:off x="9537727"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2" name="Oval 483"/>
            <p:cNvSpPr>
              <a:spLocks noChangeArrowheads="1"/>
            </p:cNvSpPr>
            <p:nvPr/>
          </p:nvSpPr>
          <p:spPr bwMode="auto">
            <a:xfrm>
              <a:off x="9550178" y="6827762"/>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3" name="Oval 484"/>
            <p:cNvSpPr>
              <a:spLocks noChangeArrowheads="1"/>
            </p:cNvSpPr>
            <p:nvPr/>
          </p:nvSpPr>
          <p:spPr bwMode="auto">
            <a:xfrm>
              <a:off x="9561072"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4" name="Oval 485"/>
            <p:cNvSpPr>
              <a:spLocks noChangeArrowheads="1"/>
            </p:cNvSpPr>
            <p:nvPr/>
          </p:nvSpPr>
          <p:spPr bwMode="auto">
            <a:xfrm>
              <a:off x="9573523"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5" name="Oval 486"/>
            <p:cNvSpPr>
              <a:spLocks noChangeArrowheads="1"/>
            </p:cNvSpPr>
            <p:nvPr/>
          </p:nvSpPr>
          <p:spPr bwMode="auto">
            <a:xfrm>
              <a:off x="958441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6" name="Oval 487"/>
            <p:cNvSpPr>
              <a:spLocks noChangeArrowheads="1"/>
            </p:cNvSpPr>
            <p:nvPr/>
          </p:nvSpPr>
          <p:spPr bwMode="auto">
            <a:xfrm>
              <a:off x="959686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7" name="Oval 488"/>
            <p:cNvSpPr>
              <a:spLocks noChangeArrowheads="1"/>
            </p:cNvSpPr>
            <p:nvPr/>
          </p:nvSpPr>
          <p:spPr bwMode="auto">
            <a:xfrm>
              <a:off x="9609317"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8" name="Oval 489"/>
            <p:cNvSpPr>
              <a:spLocks noChangeArrowheads="1"/>
            </p:cNvSpPr>
            <p:nvPr/>
          </p:nvSpPr>
          <p:spPr bwMode="auto">
            <a:xfrm>
              <a:off x="9525277"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9" name="Oval 490"/>
            <p:cNvSpPr>
              <a:spLocks noChangeArrowheads="1"/>
            </p:cNvSpPr>
            <p:nvPr/>
          </p:nvSpPr>
          <p:spPr bwMode="auto">
            <a:xfrm>
              <a:off x="9537727"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0" name="Oval 491"/>
            <p:cNvSpPr>
              <a:spLocks noChangeArrowheads="1"/>
            </p:cNvSpPr>
            <p:nvPr/>
          </p:nvSpPr>
          <p:spPr bwMode="auto">
            <a:xfrm>
              <a:off x="9550178" y="6840213"/>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1" name="Oval 492"/>
            <p:cNvSpPr>
              <a:spLocks noChangeArrowheads="1"/>
            </p:cNvSpPr>
            <p:nvPr/>
          </p:nvSpPr>
          <p:spPr bwMode="auto">
            <a:xfrm>
              <a:off x="9561072"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2" name="Oval 493"/>
            <p:cNvSpPr>
              <a:spLocks noChangeArrowheads="1"/>
            </p:cNvSpPr>
            <p:nvPr/>
          </p:nvSpPr>
          <p:spPr bwMode="auto">
            <a:xfrm>
              <a:off x="9573523"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3" name="Oval 494"/>
            <p:cNvSpPr>
              <a:spLocks noChangeArrowheads="1"/>
            </p:cNvSpPr>
            <p:nvPr/>
          </p:nvSpPr>
          <p:spPr bwMode="auto">
            <a:xfrm>
              <a:off x="958441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4" name="Oval 495"/>
            <p:cNvSpPr>
              <a:spLocks noChangeArrowheads="1"/>
            </p:cNvSpPr>
            <p:nvPr/>
          </p:nvSpPr>
          <p:spPr bwMode="auto">
            <a:xfrm>
              <a:off x="959686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5" name="Oval 496"/>
            <p:cNvSpPr>
              <a:spLocks noChangeArrowheads="1"/>
            </p:cNvSpPr>
            <p:nvPr/>
          </p:nvSpPr>
          <p:spPr bwMode="auto">
            <a:xfrm>
              <a:off x="9609317"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6" name="Oval 497"/>
            <p:cNvSpPr>
              <a:spLocks noChangeArrowheads="1"/>
            </p:cNvSpPr>
            <p:nvPr/>
          </p:nvSpPr>
          <p:spPr bwMode="auto">
            <a:xfrm>
              <a:off x="9525277"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7" name="Oval 498"/>
            <p:cNvSpPr>
              <a:spLocks noChangeArrowheads="1"/>
            </p:cNvSpPr>
            <p:nvPr/>
          </p:nvSpPr>
          <p:spPr bwMode="auto">
            <a:xfrm>
              <a:off x="9537727"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8" name="Oval 499"/>
            <p:cNvSpPr>
              <a:spLocks noChangeArrowheads="1"/>
            </p:cNvSpPr>
            <p:nvPr/>
          </p:nvSpPr>
          <p:spPr bwMode="auto">
            <a:xfrm>
              <a:off x="9550178" y="6851106"/>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9" name="Oval 500"/>
            <p:cNvSpPr>
              <a:spLocks noChangeArrowheads="1"/>
            </p:cNvSpPr>
            <p:nvPr/>
          </p:nvSpPr>
          <p:spPr bwMode="auto">
            <a:xfrm>
              <a:off x="9561072"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0" name="Oval 501"/>
            <p:cNvSpPr>
              <a:spLocks noChangeArrowheads="1"/>
            </p:cNvSpPr>
            <p:nvPr/>
          </p:nvSpPr>
          <p:spPr bwMode="auto">
            <a:xfrm>
              <a:off x="9573523" y="6851106"/>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1" name="Oval 502"/>
            <p:cNvSpPr>
              <a:spLocks noChangeArrowheads="1"/>
            </p:cNvSpPr>
            <p:nvPr/>
          </p:nvSpPr>
          <p:spPr bwMode="auto">
            <a:xfrm>
              <a:off x="9584416"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2" name="Oval 503"/>
            <p:cNvSpPr>
              <a:spLocks noChangeArrowheads="1"/>
            </p:cNvSpPr>
            <p:nvPr/>
          </p:nvSpPr>
          <p:spPr bwMode="auto">
            <a:xfrm>
              <a:off x="9596866"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3" name="Oval 504"/>
            <p:cNvSpPr>
              <a:spLocks noChangeArrowheads="1"/>
            </p:cNvSpPr>
            <p:nvPr/>
          </p:nvSpPr>
          <p:spPr bwMode="auto">
            <a:xfrm>
              <a:off x="9609317" y="6851106"/>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4" name="Oval 505"/>
            <p:cNvSpPr>
              <a:spLocks noChangeArrowheads="1"/>
            </p:cNvSpPr>
            <p:nvPr/>
          </p:nvSpPr>
          <p:spPr bwMode="auto">
            <a:xfrm>
              <a:off x="9525277"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5" name="Oval 506"/>
            <p:cNvSpPr>
              <a:spLocks noChangeArrowheads="1"/>
            </p:cNvSpPr>
            <p:nvPr/>
          </p:nvSpPr>
          <p:spPr bwMode="auto">
            <a:xfrm>
              <a:off x="9537727"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6" name="Oval 507"/>
            <p:cNvSpPr>
              <a:spLocks noChangeArrowheads="1"/>
            </p:cNvSpPr>
            <p:nvPr/>
          </p:nvSpPr>
          <p:spPr bwMode="auto">
            <a:xfrm>
              <a:off x="9550178" y="68609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7" name="Oval 508"/>
            <p:cNvSpPr>
              <a:spLocks noChangeArrowheads="1"/>
            </p:cNvSpPr>
            <p:nvPr/>
          </p:nvSpPr>
          <p:spPr bwMode="auto">
            <a:xfrm>
              <a:off x="9561072"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8" name="Oval 509"/>
            <p:cNvSpPr>
              <a:spLocks noChangeArrowheads="1"/>
            </p:cNvSpPr>
            <p:nvPr/>
          </p:nvSpPr>
          <p:spPr bwMode="auto">
            <a:xfrm>
              <a:off x="9573523" y="68609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9" name="Oval 510"/>
            <p:cNvSpPr>
              <a:spLocks noChangeArrowheads="1"/>
            </p:cNvSpPr>
            <p:nvPr/>
          </p:nvSpPr>
          <p:spPr bwMode="auto">
            <a:xfrm>
              <a:off x="9584416"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0" name="Oval 511"/>
            <p:cNvSpPr>
              <a:spLocks noChangeArrowheads="1"/>
            </p:cNvSpPr>
            <p:nvPr/>
          </p:nvSpPr>
          <p:spPr bwMode="auto">
            <a:xfrm>
              <a:off x="9596866"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1" name="Oval 512"/>
            <p:cNvSpPr>
              <a:spLocks noChangeArrowheads="1"/>
            </p:cNvSpPr>
            <p:nvPr/>
          </p:nvSpPr>
          <p:spPr bwMode="auto">
            <a:xfrm>
              <a:off x="9609317" y="68609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2" name="Oval 513"/>
            <p:cNvSpPr>
              <a:spLocks noChangeArrowheads="1"/>
            </p:cNvSpPr>
            <p:nvPr/>
          </p:nvSpPr>
          <p:spPr bwMode="auto">
            <a:xfrm>
              <a:off x="9525277"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3" name="Oval 514"/>
            <p:cNvSpPr>
              <a:spLocks noChangeArrowheads="1"/>
            </p:cNvSpPr>
            <p:nvPr/>
          </p:nvSpPr>
          <p:spPr bwMode="auto">
            <a:xfrm>
              <a:off x="9537727"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4" name="Oval 515"/>
            <p:cNvSpPr>
              <a:spLocks noChangeArrowheads="1"/>
            </p:cNvSpPr>
            <p:nvPr/>
          </p:nvSpPr>
          <p:spPr bwMode="auto">
            <a:xfrm>
              <a:off x="9550178" y="6871824"/>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5" name="Oval 516"/>
            <p:cNvSpPr>
              <a:spLocks noChangeArrowheads="1"/>
            </p:cNvSpPr>
            <p:nvPr/>
          </p:nvSpPr>
          <p:spPr bwMode="auto">
            <a:xfrm>
              <a:off x="9561072"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6" name="Oval 517"/>
            <p:cNvSpPr>
              <a:spLocks noChangeArrowheads="1"/>
            </p:cNvSpPr>
            <p:nvPr/>
          </p:nvSpPr>
          <p:spPr bwMode="auto">
            <a:xfrm>
              <a:off x="9573523"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7" name="Oval 518"/>
            <p:cNvSpPr>
              <a:spLocks noChangeArrowheads="1"/>
            </p:cNvSpPr>
            <p:nvPr/>
          </p:nvSpPr>
          <p:spPr bwMode="auto">
            <a:xfrm>
              <a:off x="958441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8" name="Oval 519"/>
            <p:cNvSpPr>
              <a:spLocks noChangeArrowheads="1"/>
            </p:cNvSpPr>
            <p:nvPr/>
          </p:nvSpPr>
          <p:spPr bwMode="auto">
            <a:xfrm>
              <a:off x="959686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9" name="Oval 520"/>
            <p:cNvSpPr>
              <a:spLocks noChangeArrowheads="1"/>
            </p:cNvSpPr>
            <p:nvPr/>
          </p:nvSpPr>
          <p:spPr bwMode="auto">
            <a:xfrm>
              <a:off x="9609317"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0" name="Freeform 521"/>
            <p:cNvSpPr>
              <a:spLocks/>
            </p:cNvSpPr>
            <p:nvPr/>
          </p:nvSpPr>
          <p:spPr bwMode="auto">
            <a:xfrm>
              <a:off x="9713589" y="6007595"/>
              <a:ext cx="452882"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1" y="0"/>
                    <a:pt x="2" y="0"/>
                  </a:cubicBezTo>
                  <a:cubicBezTo>
                    <a:pt x="175" y="0"/>
                    <a:pt x="175" y="0"/>
                    <a:pt x="175" y="0"/>
                  </a:cubicBezTo>
                  <a:cubicBezTo>
                    <a:pt x="177"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1" name="Rectangle 522"/>
            <p:cNvSpPr>
              <a:spLocks noChangeArrowheads="1"/>
            </p:cNvSpPr>
            <p:nvPr/>
          </p:nvSpPr>
          <p:spPr bwMode="auto">
            <a:xfrm>
              <a:off x="9729152" y="6026271"/>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2" name="Rectangle 523"/>
            <p:cNvSpPr>
              <a:spLocks noChangeArrowheads="1"/>
            </p:cNvSpPr>
            <p:nvPr/>
          </p:nvSpPr>
          <p:spPr bwMode="auto">
            <a:xfrm>
              <a:off x="9740046"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3" name="Rectangle 524"/>
            <p:cNvSpPr>
              <a:spLocks noChangeArrowheads="1"/>
            </p:cNvSpPr>
            <p:nvPr/>
          </p:nvSpPr>
          <p:spPr bwMode="auto">
            <a:xfrm>
              <a:off x="9749383" y="6038721"/>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4" name="Rectangle 525"/>
            <p:cNvSpPr>
              <a:spLocks noChangeArrowheads="1"/>
            </p:cNvSpPr>
            <p:nvPr/>
          </p:nvSpPr>
          <p:spPr bwMode="auto">
            <a:xfrm>
              <a:off x="9760278"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5" name="Rectangle 526"/>
            <p:cNvSpPr>
              <a:spLocks noChangeArrowheads="1"/>
            </p:cNvSpPr>
            <p:nvPr/>
          </p:nvSpPr>
          <p:spPr bwMode="auto">
            <a:xfrm>
              <a:off x="9769615" y="6038721"/>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6" name="Rectangle 527"/>
            <p:cNvSpPr>
              <a:spLocks noChangeArrowheads="1"/>
            </p:cNvSpPr>
            <p:nvPr/>
          </p:nvSpPr>
          <p:spPr bwMode="auto">
            <a:xfrm>
              <a:off x="9780510"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7" name="Rectangle 528"/>
            <p:cNvSpPr>
              <a:spLocks noChangeArrowheads="1"/>
            </p:cNvSpPr>
            <p:nvPr/>
          </p:nvSpPr>
          <p:spPr bwMode="auto">
            <a:xfrm>
              <a:off x="9791404"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8" name="Oval 529"/>
            <p:cNvSpPr>
              <a:spLocks noChangeArrowheads="1"/>
            </p:cNvSpPr>
            <p:nvPr/>
          </p:nvSpPr>
          <p:spPr bwMode="auto">
            <a:xfrm>
              <a:off x="10110443" y="6051171"/>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9" name="Rectangle 530"/>
            <p:cNvSpPr>
              <a:spLocks noChangeArrowheads="1"/>
            </p:cNvSpPr>
            <p:nvPr/>
          </p:nvSpPr>
          <p:spPr bwMode="auto">
            <a:xfrm>
              <a:off x="9729152" y="6107198"/>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0" name="Rectangle 531"/>
            <p:cNvSpPr>
              <a:spLocks noChangeArrowheads="1"/>
            </p:cNvSpPr>
            <p:nvPr/>
          </p:nvSpPr>
          <p:spPr bwMode="auto">
            <a:xfrm>
              <a:off x="9740046"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1" name="Rectangle 532"/>
            <p:cNvSpPr>
              <a:spLocks noChangeArrowheads="1"/>
            </p:cNvSpPr>
            <p:nvPr/>
          </p:nvSpPr>
          <p:spPr bwMode="auto">
            <a:xfrm>
              <a:off x="9749383" y="6119648"/>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2" name="Rectangle 533"/>
            <p:cNvSpPr>
              <a:spLocks noChangeArrowheads="1"/>
            </p:cNvSpPr>
            <p:nvPr/>
          </p:nvSpPr>
          <p:spPr bwMode="auto">
            <a:xfrm>
              <a:off x="9760278"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3" name="Rectangle 534"/>
            <p:cNvSpPr>
              <a:spLocks noChangeArrowheads="1"/>
            </p:cNvSpPr>
            <p:nvPr/>
          </p:nvSpPr>
          <p:spPr bwMode="auto">
            <a:xfrm>
              <a:off x="9769615" y="6119648"/>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4" name="Rectangle 535"/>
            <p:cNvSpPr>
              <a:spLocks noChangeArrowheads="1"/>
            </p:cNvSpPr>
            <p:nvPr/>
          </p:nvSpPr>
          <p:spPr bwMode="auto">
            <a:xfrm>
              <a:off x="9780510"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5" name="Rectangle 536"/>
            <p:cNvSpPr>
              <a:spLocks noChangeArrowheads="1"/>
            </p:cNvSpPr>
            <p:nvPr/>
          </p:nvSpPr>
          <p:spPr bwMode="auto">
            <a:xfrm>
              <a:off x="9791404"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6" name="Oval 537"/>
            <p:cNvSpPr>
              <a:spLocks noChangeArrowheads="1"/>
            </p:cNvSpPr>
            <p:nvPr/>
          </p:nvSpPr>
          <p:spPr bwMode="auto">
            <a:xfrm>
              <a:off x="10110443" y="6133655"/>
              <a:ext cx="17120"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7" name="Rectangle 538"/>
            <p:cNvSpPr>
              <a:spLocks noChangeArrowheads="1"/>
            </p:cNvSpPr>
            <p:nvPr/>
          </p:nvSpPr>
          <p:spPr bwMode="auto">
            <a:xfrm>
              <a:off x="9729152" y="6191237"/>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8" name="Rectangle 539"/>
            <p:cNvSpPr>
              <a:spLocks noChangeArrowheads="1"/>
            </p:cNvSpPr>
            <p:nvPr/>
          </p:nvSpPr>
          <p:spPr bwMode="auto">
            <a:xfrm>
              <a:off x="9740046"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9" name="Rectangle 540"/>
            <p:cNvSpPr>
              <a:spLocks noChangeArrowheads="1"/>
            </p:cNvSpPr>
            <p:nvPr/>
          </p:nvSpPr>
          <p:spPr bwMode="auto">
            <a:xfrm>
              <a:off x="9749383"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0" name="Rectangle 541"/>
            <p:cNvSpPr>
              <a:spLocks noChangeArrowheads="1"/>
            </p:cNvSpPr>
            <p:nvPr/>
          </p:nvSpPr>
          <p:spPr bwMode="auto">
            <a:xfrm>
              <a:off x="9760278"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1" name="Rectangle 542"/>
            <p:cNvSpPr>
              <a:spLocks noChangeArrowheads="1"/>
            </p:cNvSpPr>
            <p:nvPr/>
          </p:nvSpPr>
          <p:spPr bwMode="auto">
            <a:xfrm>
              <a:off x="9769615"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2" name="Rectangle 543"/>
            <p:cNvSpPr>
              <a:spLocks noChangeArrowheads="1"/>
            </p:cNvSpPr>
            <p:nvPr/>
          </p:nvSpPr>
          <p:spPr bwMode="auto">
            <a:xfrm>
              <a:off x="9780510"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3" name="Rectangle 544"/>
            <p:cNvSpPr>
              <a:spLocks noChangeArrowheads="1"/>
            </p:cNvSpPr>
            <p:nvPr/>
          </p:nvSpPr>
          <p:spPr bwMode="auto">
            <a:xfrm>
              <a:off x="9791404"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4" name="Oval 545"/>
            <p:cNvSpPr>
              <a:spLocks noChangeArrowheads="1"/>
            </p:cNvSpPr>
            <p:nvPr/>
          </p:nvSpPr>
          <p:spPr bwMode="auto">
            <a:xfrm>
              <a:off x="10110443" y="6214582"/>
              <a:ext cx="1712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5" name="Rectangle 546"/>
            <p:cNvSpPr>
              <a:spLocks noChangeArrowheads="1"/>
            </p:cNvSpPr>
            <p:nvPr/>
          </p:nvSpPr>
          <p:spPr bwMode="auto">
            <a:xfrm>
              <a:off x="9729152" y="627372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6" name="Rectangle 547"/>
            <p:cNvSpPr>
              <a:spLocks noChangeArrowheads="1"/>
            </p:cNvSpPr>
            <p:nvPr/>
          </p:nvSpPr>
          <p:spPr bwMode="auto">
            <a:xfrm>
              <a:off x="9740046"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7" name="Rectangle 548"/>
            <p:cNvSpPr>
              <a:spLocks noChangeArrowheads="1"/>
            </p:cNvSpPr>
            <p:nvPr/>
          </p:nvSpPr>
          <p:spPr bwMode="auto">
            <a:xfrm>
              <a:off x="9749383"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8" name="Rectangle 549"/>
            <p:cNvSpPr>
              <a:spLocks noChangeArrowheads="1"/>
            </p:cNvSpPr>
            <p:nvPr/>
          </p:nvSpPr>
          <p:spPr bwMode="auto">
            <a:xfrm>
              <a:off x="9760278"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9" name="Rectangle 550"/>
            <p:cNvSpPr>
              <a:spLocks noChangeArrowheads="1"/>
            </p:cNvSpPr>
            <p:nvPr/>
          </p:nvSpPr>
          <p:spPr bwMode="auto">
            <a:xfrm>
              <a:off x="9769615"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0" name="Rectangle 551"/>
            <p:cNvSpPr>
              <a:spLocks noChangeArrowheads="1"/>
            </p:cNvSpPr>
            <p:nvPr/>
          </p:nvSpPr>
          <p:spPr bwMode="auto">
            <a:xfrm>
              <a:off x="9780510"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1" name="Rectangle 552"/>
            <p:cNvSpPr>
              <a:spLocks noChangeArrowheads="1"/>
            </p:cNvSpPr>
            <p:nvPr/>
          </p:nvSpPr>
          <p:spPr bwMode="auto">
            <a:xfrm>
              <a:off x="9791404"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2" name="Oval 553"/>
            <p:cNvSpPr>
              <a:spLocks noChangeArrowheads="1"/>
            </p:cNvSpPr>
            <p:nvPr/>
          </p:nvSpPr>
          <p:spPr bwMode="auto">
            <a:xfrm>
              <a:off x="10110443" y="6298623"/>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3" name="Rectangle 554"/>
            <p:cNvSpPr>
              <a:spLocks noChangeArrowheads="1"/>
            </p:cNvSpPr>
            <p:nvPr/>
          </p:nvSpPr>
          <p:spPr bwMode="auto">
            <a:xfrm>
              <a:off x="9729152" y="635464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4" name="Rectangle 555"/>
            <p:cNvSpPr>
              <a:spLocks noChangeArrowheads="1"/>
            </p:cNvSpPr>
            <p:nvPr/>
          </p:nvSpPr>
          <p:spPr bwMode="auto">
            <a:xfrm>
              <a:off x="9740046"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5" name="Rectangle 556"/>
            <p:cNvSpPr>
              <a:spLocks noChangeArrowheads="1"/>
            </p:cNvSpPr>
            <p:nvPr/>
          </p:nvSpPr>
          <p:spPr bwMode="auto">
            <a:xfrm>
              <a:off x="9749383" y="6368655"/>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6" name="Rectangle 557"/>
            <p:cNvSpPr>
              <a:spLocks noChangeArrowheads="1"/>
            </p:cNvSpPr>
            <p:nvPr/>
          </p:nvSpPr>
          <p:spPr bwMode="auto">
            <a:xfrm>
              <a:off x="9760278"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7" name="Rectangle 558"/>
            <p:cNvSpPr>
              <a:spLocks noChangeArrowheads="1"/>
            </p:cNvSpPr>
            <p:nvPr/>
          </p:nvSpPr>
          <p:spPr bwMode="auto">
            <a:xfrm>
              <a:off x="9769615" y="6368655"/>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8" name="Rectangle 559"/>
            <p:cNvSpPr>
              <a:spLocks noChangeArrowheads="1"/>
            </p:cNvSpPr>
            <p:nvPr/>
          </p:nvSpPr>
          <p:spPr bwMode="auto">
            <a:xfrm>
              <a:off x="9780510"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9" name="Rectangle 560"/>
            <p:cNvSpPr>
              <a:spLocks noChangeArrowheads="1"/>
            </p:cNvSpPr>
            <p:nvPr/>
          </p:nvSpPr>
          <p:spPr bwMode="auto">
            <a:xfrm>
              <a:off x="9791404"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0" name="Oval 561"/>
            <p:cNvSpPr>
              <a:spLocks noChangeArrowheads="1"/>
            </p:cNvSpPr>
            <p:nvPr/>
          </p:nvSpPr>
          <p:spPr bwMode="auto">
            <a:xfrm>
              <a:off x="10110443" y="6381106"/>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1" name="Rectangle 562"/>
            <p:cNvSpPr>
              <a:spLocks noChangeArrowheads="1"/>
            </p:cNvSpPr>
            <p:nvPr/>
          </p:nvSpPr>
          <p:spPr bwMode="auto">
            <a:xfrm>
              <a:off x="9729152" y="643868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2" name="Rectangle 563"/>
            <p:cNvSpPr>
              <a:spLocks noChangeArrowheads="1"/>
            </p:cNvSpPr>
            <p:nvPr/>
          </p:nvSpPr>
          <p:spPr bwMode="auto">
            <a:xfrm>
              <a:off x="9740046"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3" name="Rectangle 564"/>
            <p:cNvSpPr>
              <a:spLocks noChangeArrowheads="1"/>
            </p:cNvSpPr>
            <p:nvPr/>
          </p:nvSpPr>
          <p:spPr bwMode="auto">
            <a:xfrm>
              <a:off x="9749383" y="644958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4" name="Rectangle 565"/>
            <p:cNvSpPr>
              <a:spLocks noChangeArrowheads="1"/>
            </p:cNvSpPr>
            <p:nvPr/>
          </p:nvSpPr>
          <p:spPr bwMode="auto">
            <a:xfrm>
              <a:off x="9760278"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5" name="Rectangle 566"/>
            <p:cNvSpPr>
              <a:spLocks noChangeArrowheads="1"/>
            </p:cNvSpPr>
            <p:nvPr/>
          </p:nvSpPr>
          <p:spPr bwMode="auto">
            <a:xfrm>
              <a:off x="9769615" y="644958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6" name="Rectangle 567"/>
            <p:cNvSpPr>
              <a:spLocks noChangeArrowheads="1"/>
            </p:cNvSpPr>
            <p:nvPr/>
          </p:nvSpPr>
          <p:spPr bwMode="auto">
            <a:xfrm>
              <a:off x="9780510"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7" name="Rectangle 568"/>
            <p:cNvSpPr>
              <a:spLocks noChangeArrowheads="1"/>
            </p:cNvSpPr>
            <p:nvPr/>
          </p:nvSpPr>
          <p:spPr bwMode="auto">
            <a:xfrm>
              <a:off x="9791404"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8" name="Oval 569"/>
            <p:cNvSpPr>
              <a:spLocks noChangeArrowheads="1"/>
            </p:cNvSpPr>
            <p:nvPr/>
          </p:nvSpPr>
          <p:spPr bwMode="auto">
            <a:xfrm>
              <a:off x="10110443" y="6462032"/>
              <a:ext cx="1712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9" name="Rectangle 570"/>
            <p:cNvSpPr>
              <a:spLocks noChangeArrowheads="1"/>
            </p:cNvSpPr>
            <p:nvPr/>
          </p:nvSpPr>
          <p:spPr bwMode="auto">
            <a:xfrm>
              <a:off x="9729152" y="6521172"/>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0" name="Rectangle 571"/>
            <p:cNvSpPr>
              <a:spLocks noChangeArrowheads="1"/>
            </p:cNvSpPr>
            <p:nvPr/>
          </p:nvSpPr>
          <p:spPr bwMode="auto">
            <a:xfrm>
              <a:off x="9740046"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1" name="Rectangle 572"/>
            <p:cNvSpPr>
              <a:spLocks noChangeArrowheads="1"/>
            </p:cNvSpPr>
            <p:nvPr/>
          </p:nvSpPr>
          <p:spPr bwMode="auto">
            <a:xfrm>
              <a:off x="9749383" y="653362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2" name="Rectangle 573"/>
            <p:cNvSpPr>
              <a:spLocks noChangeArrowheads="1"/>
            </p:cNvSpPr>
            <p:nvPr/>
          </p:nvSpPr>
          <p:spPr bwMode="auto">
            <a:xfrm>
              <a:off x="9760278"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3" name="Rectangle 574"/>
            <p:cNvSpPr>
              <a:spLocks noChangeArrowheads="1"/>
            </p:cNvSpPr>
            <p:nvPr/>
          </p:nvSpPr>
          <p:spPr bwMode="auto">
            <a:xfrm>
              <a:off x="9769615" y="653362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4" name="Rectangle 575"/>
            <p:cNvSpPr>
              <a:spLocks noChangeArrowheads="1"/>
            </p:cNvSpPr>
            <p:nvPr/>
          </p:nvSpPr>
          <p:spPr bwMode="auto">
            <a:xfrm>
              <a:off x="9780510"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5" name="Rectangle 576"/>
            <p:cNvSpPr>
              <a:spLocks noChangeArrowheads="1"/>
            </p:cNvSpPr>
            <p:nvPr/>
          </p:nvSpPr>
          <p:spPr bwMode="auto">
            <a:xfrm>
              <a:off x="9791404"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6" name="Oval 577"/>
            <p:cNvSpPr>
              <a:spLocks noChangeArrowheads="1"/>
            </p:cNvSpPr>
            <p:nvPr/>
          </p:nvSpPr>
          <p:spPr bwMode="auto">
            <a:xfrm>
              <a:off x="10110443" y="6546073"/>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7" name="Rectangle 578"/>
            <p:cNvSpPr>
              <a:spLocks noChangeArrowheads="1"/>
            </p:cNvSpPr>
            <p:nvPr/>
          </p:nvSpPr>
          <p:spPr bwMode="auto">
            <a:xfrm>
              <a:off x="9729152" y="66020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8" name="Rectangle 579"/>
            <p:cNvSpPr>
              <a:spLocks noChangeArrowheads="1"/>
            </p:cNvSpPr>
            <p:nvPr/>
          </p:nvSpPr>
          <p:spPr bwMode="auto">
            <a:xfrm>
              <a:off x="9740046"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9" name="Rectangle 580"/>
            <p:cNvSpPr>
              <a:spLocks noChangeArrowheads="1"/>
            </p:cNvSpPr>
            <p:nvPr/>
          </p:nvSpPr>
          <p:spPr bwMode="auto">
            <a:xfrm>
              <a:off x="9749383"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0" name="Rectangle 581"/>
            <p:cNvSpPr>
              <a:spLocks noChangeArrowheads="1"/>
            </p:cNvSpPr>
            <p:nvPr/>
          </p:nvSpPr>
          <p:spPr bwMode="auto">
            <a:xfrm>
              <a:off x="9760278"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1" name="Rectangle 582"/>
            <p:cNvSpPr>
              <a:spLocks noChangeArrowheads="1"/>
            </p:cNvSpPr>
            <p:nvPr/>
          </p:nvSpPr>
          <p:spPr bwMode="auto">
            <a:xfrm>
              <a:off x="9769615"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2" name="Rectangle 583"/>
            <p:cNvSpPr>
              <a:spLocks noChangeArrowheads="1"/>
            </p:cNvSpPr>
            <p:nvPr/>
          </p:nvSpPr>
          <p:spPr bwMode="auto">
            <a:xfrm>
              <a:off x="9780510"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3" name="Rectangle 584"/>
            <p:cNvSpPr>
              <a:spLocks noChangeArrowheads="1"/>
            </p:cNvSpPr>
            <p:nvPr/>
          </p:nvSpPr>
          <p:spPr bwMode="auto">
            <a:xfrm>
              <a:off x="9791404"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4" name="Oval 585"/>
            <p:cNvSpPr>
              <a:spLocks noChangeArrowheads="1"/>
            </p:cNvSpPr>
            <p:nvPr/>
          </p:nvSpPr>
          <p:spPr bwMode="auto">
            <a:xfrm>
              <a:off x="10110443" y="6628557"/>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5" name="Rectangle 586"/>
            <p:cNvSpPr>
              <a:spLocks noChangeArrowheads="1"/>
            </p:cNvSpPr>
            <p:nvPr/>
          </p:nvSpPr>
          <p:spPr bwMode="auto">
            <a:xfrm>
              <a:off x="9729152" y="6687695"/>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6" name="Rectangle 587"/>
            <p:cNvSpPr>
              <a:spLocks noChangeArrowheads="1"/>
            </p:cNvSpPr>
            <p:nvPr/>
          </p:nvSpPr>
          <p:spPr bwMode="auto">
            <a:xfrm>
              <a:off x="9740046"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7" name="Rectangle 588"/>
            <p:cNvSpPr>
              <a:spLocks noChangeArrowheads="1"/>
            </p:cNvSpPr>
            <p:nvPr/>
          </p:nvSpPr>
          <p:spPr bwMode="auto">
            <a:xfrm>
              <a:off x="9749383"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8" name="Rectangle 589"/>
            <p:cNvSpPr>
              <a:spLocks noChangeArrowheads="1"/>
            </p:cNvSpPr>
            <p:nvPr/>
          </p:nvSpPr>
          <p:spPr bwMode="auto">
            <a:xfrm>
              <a:off x="9760278"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9" name="Rectangle 590"/>
            <p:cNvSpPr>
              <a:spLocks noChangeArrowheads="1"/>
            </p:cNvSpPr>
            <p:nvPr/>
          </p:nvSpPr>
          <p:spPr bwMode="auto">
            <a:xfrm>
              <a:off x="9769615"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0" name="Rectangle 591"/>
            <p:cNvSpPr>
              <a:spLocks noChangeArrowheads="1"/>
            </p:cNvSpPr>
            <p:nvPr/>
          </p:nvSpPr>
          <p:spPr bwMode="auto">
            <a:xfrm>
              <a:off x="9780510"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1" name="Rectangle 592"/>
            <p:cNvSpPr>
              <a:spLocks noChangeArrowheads="1"/>
            </p:cNvSpPr>
            <p:nvPr/>
          </p:nvSpPr>
          <p:spPr bwMode="auto">
            <a:xfrm>
              <a:off x="9791404"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2" name="Oval 593"/>
            <p:cNvSpPr>
              <a:spLocks noChangeArrowheads="1"/>
            </p:cNvSpPr>
            <p:nvPr/>
          </p:nvSpPr>
          <p:spPr bwMode="auto">
            <a:xfrm>
              <a:off x="10110443" y="6709483"/>
              <a:ext cx="1712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3" name="Oval 594"/>
            <p:cNvSpPr>
              <a:spLocks noChangeArrowheads="1"/>
            </p:cNvSpPr>
            <p:nvPr/>
          </p:nvSpPr>
          <p:spPr bwMode="auto">
            <a:xfrm>
              <a:off x="9747827" y="6804417"/>
              <a:ext cx="57583"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4" name="Oval 595"/>
            <p:cNvSpPr>
              <a:spLocks noChangeArrowheads="1"/>
            </p:cNvSpPr>
            <p:nvPr/>
          </p:nvSpPr>
          <p:spPr bwMode="auto">
            <a:xfrm>
              <a:off x="9760278" y="6819980"/>
              <a:ext cx="3112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5" name="Oval 596"/>
            <p:cNvSpPr>
              <a:spLocks noChangeArrowheads="1"/>
            </p:cNvSpPr>
            <p:nvPr/>
          </p:nvSpPr>
          <p:spPr bwMode="auto">
            <a:xfrm>
              <a:off x="10032628"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6" name="Oval 597"/>
            <p:cNvSpPr>
              <a:spLocks noChangeArrowheads="1"/>
            </p:cNvSpPr>
            <p:nvPr/>
          </p:nvSpPr>
          <p:spPr bwMode="auto">
            <a:xfrm>
              <a:off x="10043523"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7" name="Oval 598"/>
            <p:cNvSpPr>
              <a:spLocks noChangeArrowheads="1"/>
            </p:cNvSpPr>
            <p:nvPr/>
          </p:nvSpPr>
          <p:spPr bwMode="auto">
            <a:xfrm>
              <a:off x="10055973"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8" name="Oval 599"/>
            <p:cNvSpPr>
              <a:spLocks noChangeArrowheads="1"/>
            </p:cNvSpPr>
            <p:nvPr/>
          </p:nvSpPr>
          <p:spPr bwMode="auto">
            <a:xfrm>
              <a:off x="10068424" y="6796636"/>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9" name="Oval 600"/>
            <p:cNvSpPr>
              <a:spLocks noChangeArrowheads="1"/>
            </p:cNvSpPr>
            <p:nvPr/>
          </p:nvSpPr>
          <p:spPr bwMode="auto">
            <a:xfrm>
              <a:off x="10079317"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0" name="Oval 601"/>
            <p:cNvSpPr>
              <a:spLocks noChangeArrowheads="1"/>
            </p:cNvSpPr>
            <p:nvPr/>
          </p:nvSpPr>
          <p:spPr bwMode="auto">
            <a:xfrm>
              <a:off x="10091768"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1" name="Oval 602"/>
            <p:cNvSpPr>
              <a:spLocks noChangeArrowheads="1"/>
            </p:cNvSpPr>
            <p:nvPr/>
          </p:nvSpPr>
          <p:spPr bwMode="auto">
            <a:xfrm>
              <a:off x="10102662"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2" name="Oval 603"/>
            <p:cNvSpPr>
              <a:spLocks noChangeArrowheads="1"/>
            </p:cNvSpPr>
            <p:nvPr/>
          </p:nvSpPr>
          <p:spPr bwMode="auto">
            <a:xfrm>
              <a:off x="10115112"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3" name="Oval 604"/>
            <p:cNvSpPr>
              <a:spLocks noChangeArrowheads="1"/>
            </p:cNvSpPr>
            <p:nvPr/>
          </p:nvSpPr>
          <p:spPr bwMode="auto">
            <a:xfrm>
              <a:off x="10032628"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4" name="Oval 605"/>
            <p:cNvSpPr>
              <a:spLocks noChangeArrowheads="1"/>
            </p:cNvSpPr>
            <p:nvPr/>
          </p:nvSpPr>
          <p:spPr bwMode="auto">
            <a:xfrm>
              <a:off x="10043523"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5" name="Oval 606"/>
            <p:cNvSpPr>
              <a:spLocks noChangeArrowheads="1"/>
            </p:cNvSpPr>
            <p:nvPr/>
          </p:nvSpPr>
          <p:spPr bwMode="auto">
            <a:xfrm>
              <a:off x="10055973"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 name="Oval 608"/>
            <p:cNvSpPr>
              <a:spLocks noChangeArrowheads="1"/>
            </p:cNvSpPr>
            <p:nvPr/>
          </p:nvSpPr>
          <p:spPr bwMode="auto">
            <a:xfrm>
              <a:off x="10068423" y="68075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 name="Oval 609"/>
            <p:cNvSpPr>
              <a:spLocks noChangeArrowheads="1"/>
            </p:cNvSpPr>
            <p:nvPr/>
          </p:nvSpPr>
          <p:spPr bwMode="auto">
            <a:xfrm>
              <a:off x="10079317"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 name="Oval 610"/>
            <p:cNvSpPr>
              <a:spLocks noChangeArrowheads="1"/>
            </p:cNvSpPr>
            <p:nvPr/>
          </p:nvSpPr>
          <p:spPr bwMode="auto">
            <a:xfrm>
              <a:off x="10091768"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 name="Oval 611"/>
            <p:cNvSpPr>
              <a:spLocks noChangeArrowheads="1"/>
            </p:cNvSpPr>
            <p:nvPr/>
          </p:nvSpPr>
          <p:spPr bwMode="auto">
            <a:xfrm>
              <a:off x="10102661"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 name="Oval 612"/>
            <p:cNvSpPr>
              <a:spLocks noChangeArrowheads="1"/>
            </p:cNvSpPr>
            <p:nvPr/>
          </p:nvSpPr>
          <p:spPr bwMode="auto">
            <a:xfrm>
              <a:off x="10115111"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 name="Oval 613"/>
            <p:cNvSpPr>
              <a:spLocks noChangeArrowheads="1"/>
            </p:cNvSpPr>
            <p:nvPr/>
          </p:nvSpPr>
          <p:spPr bwMode="auto">
            <a:xfrm>
              <a:off x="10032628"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 name="Oval 614"/>
            <p:cNvSpPr>
              <a:spLocks noChangeArrowheads="1"/>
            </p:cNvSpPr>
            <p:nvPr/>
          </p:nvSpPr>
          <p:spPr bwMode="auto">
            <a:xfrm>
              <a:off x="10043522"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 name="Oval 615"/>
            <p:cNvSpPr>
              <a:spLocks noChangeArrowheads="1"/>
            </p:cNvSpPr>
            <p:nvPr/>
          </p:nvSpPr>
          <p:spPr bwMode="auto">
            <a:xfrm>
              <a:off x="10055972"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 name="Oval 616"/>
            <p:cNvSpPr>
              <a:spLocks noChangeArrowheads="1"/>
            </p:cNvSpPr>
            <p:nvPr/>
          </p:nvSpPr>
          <p:spPr bwMode="auto">
            <a:xfrm>
              <a:off x="10068423" y="6816867"/>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 name="Oval 617"/>
            <p:cNvSpPr>
              <a:spLocks noChangeArrowheads="1"/>
            </p:cNvSpPr>
            <p:nvPr/>
          </p:nvSpPr>
          <p:spPr bwMode="auto">
            <a:xfrm>
              <a:off x="10079317"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 name="Oval 618"/>
            <p:cNvSpPr>
              <a:spLocks noChangeArrowheads="1"/>
            </p:cNvSpPr>
            <p:nvPr/>
          </p:nvSpPr>
          <p:spPr bwMode="auto">
            <a:xfrm>
              <a:off x="10091768"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 name="Oval 619"/>
            <p:cNvSpPr>
              <a:spLocks noChangeArrowheads="1"/>
            </p:cNvSpPr>
            <p:nvPr/>
          </p:nvSpPr>
          <p:spPr bwMode="auto">
            <a:xfrm>
              <a:off x="10102661"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 name="Oval 620"/>
            <p:cNvSpPr>
              <a:spLocks noChangeArrowheads="1"/>
            </p:cNvSpPr>
            <p:nvPr/>
          </p:nvSpPr>
          <p:spPr bwMode="auto">
            <a:xfrm>
              <a:off x="10115111"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 name="Oval 621"/>
            <p:cNvSpPr>
              <a:spLocks noChangeArrowheads="1"/>
            </p:cNvSpPr>
            <p:nvPr/>
          </p:nvSpPr>
          <p:spPr bwMode="auto">
            <a:xfrm>
              <a:off x="10032628"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 name="Oval 622"/>
            <p:cNvSpPr>
              <a:spLocks noChangeArrowheads="1"/>
            </p:cNvSpPr>
            <p:nvPr/>
          </p:nvSpPr>
          <p:spPr bwMode="auto">
            <a:xfrm>
              <a:off x="10043522"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 name="Oval 623"/>
            <p:cNvSpPr>
              <a:spLocks noChangeArrowheads="1"/>
            </p:cNvSpPr>
            <p:nvPr/>
          </p:nvSpPr>
          <p:spPr bwMode="auto">
            <a:xfrm>
              <a:off x="10055972"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 name="Oval 624"/>
            <p:cNvSpPr>
              <a:spLocks noChangeArrowheads="1"/>
            </p:cNvSpPr>
            <p:nvPr/>
          </p:nvSpPr>
          <p:spPr bwMode="auto">
            <a:xfrm>
              <a:off x="10068423" y="6827762"/>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 name="Oval 625"/>
            <p:cNvSpPr>
              <a:spLocks noChangeArrowheads="1"/>
            </p:cNvSpPr>
            <p:nvPr/>
          </p:nvSpPr>
          <p:spPr bwMode="auto">
            <a:xfrm>
              <a:off x="10079317"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 name="Oval 626"/>
            <p:cNvSpPr>
              <a:spLocks noChangeArrowheads="1"/>
            </p:cNvSpPr>
            <p:nvPr/>
          </p:nvSpPr>
          <p:spPr bwMode="auto">
            <a:xfrm>
              <a:off x="10091768"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 name="Oval 627"/>
            <p:cNvSpPr>
              <a:spLocks noChangeArrowheads="1"/>
            </p:cNvSpPr>
            <p:nvPr/>
          </p:nvSpPr>
          <p:spPr bwMode="auto">
            <a:xfrm>
              <a:off x="10102661"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 name="Oval 628"/>
            <p:cNvSpPr>
              <a:spLocks noChangeArrowheads="1"/>
            </p:cNvSpPr>
            <p:nvPr/>
          </p:nvSpPr>
          <p:spPr bwMode="auto">
            <a:xfrm>
              <a:off x="10115111"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 name="Oval 629"/>
            <p:cNvSpPr>
              <a:spLocks noChangeArrowheads="1"/>
            </p:cNvSpPr>
            <p:nvPr/>
          </p:nvSpPr>
          <p:spPr bwMode="auto">
            <a:xfrm>
              <a:off x="10032628"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 name="Oval 630"/>
            <p:cNvSpPr>
              <a:spLocks noChangeArrowheads="1"/>
            </p:cNvSpPr>
            <p:nvPr/>
          </p:nvSpPr>
          <p:spPr bwMode="auto">
            <a:xfrm>
              <a:off x="10043522"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 name="Oval 631"/>
            <p:cNvSpPr>
              <a:spLocks noChangeArrowheads="1"/>
            </p:cNvSpPr>
            <p:nvPr/>
          </p:nvSpPr>
          <p:spPr bwMode="auto">
            <a:xfrm>
              <a:off x="10055972"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 name="Oval 632"/>
            <p:cNvSpPr>
              <a:spLocks noChangeArrowheads="1"/>
            </p:cNvSpPr>
            <p:nvPr/>
          </p:nvSpPr>
          <p:spPr bwMode="auto">
            <a:xfrm>
              <a:off x="10068423" y="6840213"/>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 name="Oval 633"/>
            <p:cNvSpPr>
              <a:spLocks noChangeArrowheads="1"/>
            </p:cNvSpPr>
            <p:nvPr/>
          </p:nvSpPr>
          <p:spPr bwMode="auto">
            <a:xfrm>
              <a:off x="10079317"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 name="Oval 634"/>
            <p:cNvSpPr>
              <a:spLocks noChangeArrowheads="1"/>
            </p:cNvSpPr>
            <p:nvPr/>
          </p:nvSpPr>
          <p:spPr bwMode="auto">
            <a:xfrm>
              <a:off x="10091768"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 name="Oval 635"/>
            <p:cNvSpPr>
              <a:spLocks noChangeArrowheads="1"/>
            </p:cNvSpPr>
            <p:nvPr/>
          </p:nvSpPr>
          <p:spPr bwMode="auto">
            <a:xfrm>
              <a:off x="10102661"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 name="Oval 636"/>
            <p:cNvSpPr>
              <a:spLocks noChangeArrowheads="1"/>
            </p:cNvSpPr>
            <p:nvPr/>
          </p:nvSpPr>
          <p:spPr bwMode="auto">
            <a:xfrm>
              <a:off x="10115111"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 name="Oval 637"/>
            <p:cNvSpPr>
              <a:spLocks noChangeArrowheads="1"/>
            </p:cNvSpPr>
            <p:nvPr/>
          </p:nvSpPr>
          <p:spPr bwMode="auto">
            <a:xfrm>
              <a:off x="10032628"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 name="Oval 638"/>
            <p:cNvSpPr>
              <a:spLocks noChangeArrowheads="1"/>
            </p:cNvSpPr>
            <p:nvPr/>
          </p:nvSpPr>
          <p:spPr bwMode="auto">
            <a:xfrm>
              <a:off x="10043522"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 name="Oval 639"/>
            <p:cNvSpPr>
              <a:spLocks noChangeArrowheads="1"/>
            </p:cNvSpPr>
            <p:nvPr/>
          </p:nvSpPr>
          <p:spPr bwMode="auto">
            <a:xfrm>
              <a:off x="10055972"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 name="Oval 640"/>
            <p:cNvSpPr>
              <a:spLocks noChangeArrowheads="1"/>
            </p:cNvSpPr>
            <p:nvPr/>
          </p:nvSpPr>
          <p:spPr bwMode="auto">
            <a:xfrm>
              <a:off x="10068423" y="6851106"/>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 name="Oval 641"/>
            <p:cNvSpPr>
              <a:spLocks noChangeArrowheads="1"/>
            </p:cNvSpPr>
            <p:nvPr/>
          </p:nvSpPr>
          <p:spPr bwMode="auto">
            <a:xfrm>
              <a:off x="10079317"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 name="Oval 642"/>
            <p:cNvSpPr>
              <a:spLocks noChangeArrowheads="1"/>
            </p:cNvSpPr>
            <p:nvPr/>
          </p:nvSpPr>
          <p:spPr bwMode="auto">
            <a:xfrm>
              <a:off x="10091768"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 name="Oval 643"/>
            <p:cNvSpPr>
              <a:spLocks noChangeArrowheads="1"/>
            </p:cNvSpPr>
            <p:nvPr/>
          </p:nvSpPr>
          <p:spPr bwMode="auto">
            <a:xfrm>
              <a:off x="10102661"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 name="Oval 644"/>
            <p:cNvSpPr>
              <a:spLocks noChangeArrowheads="1"/>
            </p:cNvSpPr>
            <p:nvPr/>
          </p:nvSpPr>
          <p:spPr bwMode="auto">
            <a:xfrm>
              <a:off x="10115111"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 name="Oval 645"/>
            <p:cNvSpPr>
              <a:spLocks noChangeArrowheads="1"/>
            </p:cNvSpPr>
            <p:nvPr/>
          </p:nvSpPr>
          <p:spPr bwMode="auto">
            <a:xfrm>
              <a:off x="10032628"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 name="Oval 646"/>
            <p:cNvSpPr>
              <a:spLocks noChangeArrowheads="1"/>
            </p:cNvSpPr>
            <p:nvPr/>
          </p:nvSpPr>
          <p:spPr bwMode="auto">
            <a:xfrm>
              <a:off x="10043522"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 name="Oval 647"/>
            <p:cNvSpPr>
              <a:spLocks noChangeArrowheads="1"/>
            </p:cNvSpPr>
            <p:nvPr/>
          </p:nvSpPr>
          <p:spPr bwMode="auto">
            <a:xfrm>
              <a:off x="10055972"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 name="Oval 648"/>
            <p:cNvSpPr>
              <a:spLocks noChangeArrowheads="1"/>
            </p:cNvSpPr>
            <p:nvPr/>
          </p:nvSpPr>
          <p:spPr bwMode="auto">
            <a:xfrm>
              <a:off x="10068423" y="68609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 name="Oval 649"/>
            <p:cNvSpPr>
              <a:spLocks noChangeArrowheads="1"/>
            </p:cNvSpPr>
            <p:nvPr/>
          </p:nvSpPr>
          <p:spPr bwMode="auto">
            <a:xfrm>
              <a:off x="10079317"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 name="Oval 650"/>
            <p:cNvSpPr>
              <a:spLocks noChangeArrowheads="1"/>
            </p:cNvSpPr>
            <p:nvPr/>
          </p:nvSpPr>
          <p:spPr bwMode="auto">
            <a:xfrm>
              <a:off x="10091768"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 name="Oval 651"/>
            <p:cNvSpPr>
              <a:spLocks noChangeArrowheads="1"/>
            </p:cNvSpPr>
            <p:nvPr/>
          </p:nvSpPr>
          <p:spPr bwMode="auto">
            <a:xfrm>
              <a:off x="10102661"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 name="Oval 652"/>
            <p:cNvSpPr>
              <a:spLocks noChangeArrowheads="1"/>
            </p:cNvSpPr>
            <p:nvPr/>
          </p:nvSpPr>
          <p:spPr bwMode="auto">
            <a:xfrm>
              <a:off x="10115111"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8" name="Oval 653"/>
            <p:cNvSpPr>
              <a:spLocks noChangeArrowheads="1"/>
            </p:cNvSpPr>
            <p:nvPr/>
          </p:nvSpPr>
          <p:spPr bwMode="auto">
            <a:xfrm>
              <a:off x="10032628"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9" name="Oval 654"/>
            <p:cNvSpPr>
              <a:spLocks noChangeArrowheads="1"/>
            </p:cNvSpPr>
            <p:nvPr/>
          </p:nvSpPr>
          <p:spPr bwMode="auto">
            <a:xfrm>
              <a:off x="10043522"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0" name="Oval 655"/>
            <p:cNvSpPr>
              <a:spLocks noChangeArrowheads="1"/>
            </p:cNvSpPr>
            <p:nvPr/>
          </p:nvSpPr>
          <p:spPr bwMode="auto">
            <a:xfrm>
              <a:off x="10055972"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1" name="Oval 656"/>
            <p:cNvSpPr>
              <a:spLocks noChangeArrowheads="1"/>
            </p:cNvSpPr>
            <p:nvPr/>
          </p:nvSpPr>
          <p:spPr bwMode="auto">
            <a:xfrm>
              <a:off x="10068423" y="6871824"/>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2" name="Oval 657"/>
            <p:cNvSpPr>
              <a:spLocks noChangeArrowheads="1"/>
            </p:cNvSpPr>
            <p:nvPr/>
          </p:nvSpPr>
          <p:spPr bwMode="auto">
            <a:xfrm>
              <a:off x="10079317"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3" name="Oval 658"/>
            <p:cNvSpPr>
              <a:spLocks noChangeArrowheads="1"/>
            </p:cNvSpPr>
            <p:nvPr/>
          </p:nvSpPr>
          <p:spPr bwMode="auto">
            <a:xfrm>
              <a:off x="10091768"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4" name="Oval 659"/>
            <p:cNvSpPr>
              <a:spLocks noChangeArrowheads="1"/>
            </p:cNvSpPr>
            <p:nvPr/>
          </p:nvSpPr>
          <p:spPr bwMode="auto">
            <a:xfrm>
              <a:off x="10102661"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5" name="Oval 660"/>
            <p:cNvSpPr>
              <a:spLocks noChangeArrowheads="1"/>
            </p:cNvSpPr>
            <p:nvPr/>
          </p:nvSpPr>
          <p:spPr bwMode="auto">
            <a:xfrm>
              <a:off x="10115111"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sp>
        <p:nvSpPr>
          <p:cNvPr id="676" name="Rectangle 675"/>
          <p:cNvSpPr/>
          <p:nvPr/>
        </p:nvSpPr>
        <p:spPr>
          <a:xfrm>
            <a:off x="455063" y="1537242"/>
            <a:ext cx="6089326" cy="4801314"/>
          </a:xfrm>
          <a:prstGeom prst="rect">
            <a:avLst/>
          </a:prstGeom>
        </p:spPr>
        <p:txBody>
          <a:bodyPr wrap="square" anchor="t">
            <a:spAutoFit/>
          </a:bodyPr>
          <a:lstStyle/>
          <a:p>
            <a:pPr>
              <a:defRPr/>
            </a:pPr>
            <a:r>
              <a:rPr lang="en-US" sz="2550" dirty="0">
                <a:latin typeface="+mj-lt"/>
              </a:rPr>
              <a:t>Also known as Consumption model</a:t>
            </a:r>
          </a:p>
          <a:p>
            <a:pPr>
              <a:defRPr/>
            </a:pPr>
            <a:endParaRPr lang="en-US" sz="2550" dirty="0">
              <a:latin typeface="+mj-lt"/>
            </a:endParaRPr>
          </a:p>
          <a:p>
            <a:pPr>
              <a:defRPr/>
            </a:pPr>
            <a:r>
              <a:rPr lang="en-US" sz="2550" dirty="0">
                <a:latin typeface="+mj-lt"/>
              </a:rPr>
              <a:t>Consistent with Azure: same subscriptions, monetary commitment, invoice</a:t>
            </a:r>
            <a:endParaRPr lang="en-US" dirty="0"/>
          </a:p>
          <a:p>
            <a:pPr>
              <a:defRPr/>
            </a:pPr>
            <a:endParaRPr lang="en-US" sz="2550" dirty="0">
              <a:latin typeface="+mj-lt"/>
            </a:endParaRPr>
          </a:p>
          <a:p>
            <a:pPr>
              <a:defRPr/>
            </a:pPr>
            <a:r>
              <a:rPr lang="en-US" sz="2550" dirty="0">
                <a:latin typeface="+mj-lt"/>
              </a:rPr>
              <a:t>Fee for consumption: only pay for workloads running on Azure Stack Hub (fabric VMs are not charged)</a:t>
            </a:r>
          </a:p>
          <a:p>
            <a:pPr defTabSz="932563">
              <a:defRPr/>
            </a:pPr>
            <a:endParaRPr lang="en-US" sz="2550" dirty="0">
              <a:latin typeface="+mj-lt"/>
            </a:endParaRPr>
          </a:p>
          <a:p>
            <a:pPr defTabSz="932563">
              <a:defRPr/>
            </a:pPr>
            <a:r>
              <a:rPr lang="en-US" sz="2550" dirty="0">
                <a:latin typeface="+mj-lt"/>
              </a:rPr>
              <a:t>No upfront licensing fees: don’t pay until you use the service</a:t>
            </a:r>
          </a:p>
          <a:p>
            <a:pPr defTabSz="932563">
              <a:defRPr/>
            </a:pPr>
            <a:endParaRPr lang="en-US" sz="2550" dirty="0">
              <a:latin typeface="+mj-lt"/>
            </a:endParaRPr>
          </a:p>
          <a:p>
            <a:pPr defTabSz="932563">
              <a:defRPr/>
            </a:pPr>
            <a:r>
              <a:rPr lang="en-US" sz="2550" dirty="0">
                <a:latin typeface="+mj-lt"/>
              </a:rPr>
              <a:t>Available in EA and CSP channels</a:t>
            </a:r>
            <a:endParaRPr lang="en-US" sz="2550" dirty="0">
              <a:latin typeface="+mj-lt"/>
              <a:cs typeface="Segoe UI Light"/>
            </a:endParaRPr>
          </a:p>
        </p:txBody>
      </p:sp>
      <p:sp>
        <p:nvSpPr>
          <p:cNvPr id="4" name="Title 3"/>
          <p:cNvSpPr>
            <a:spLocks noGrp="1"/>
          </p:cNvSpPr>
          <p:nvPr>
            <p:ph type="title"/>
          </p:nvPr>
        </p:nvSpPr>
        <p:spPr>
          <a:xfrm>
            <a:off x="530471" y="233155"/>
            <a:ext cx="11373923" cy="1130053"/>
          </a:xfrm>
        </p:spPr>
        <p:txBody>
          <a:bodyPr/>
          <a:lstStyle/>
          <a:p>
            <a:r>
              <a:rPr lang="en-US" dirty="0"/>
              <a:t>Pay-as-you-go model</a:t>
            </a:r>
            <a:br>
              <a:rPr lang="en-US" dirty="0"/>
            </a:br>
            <a:endParaRPr lang="en-US" dirty="0"/>
          </a:p>
        </p:txBody>
      </p:sp>
    </p:spTree>
    <p:extLst>
      <p:ext uri="{BB962C8B-B14F-4D97-AF65-F5344CB8AC3E}">
        <p14:creationId xmlns:p14="http://schemas.microsoft.com/office/powerpoint/2010/main" val="15110654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6" presetClass="entr" presetSubtype="4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Horizontal)">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10.xml><?xml version="1.0" encoding="utf-8"?>
<a:theme xmlns:a="http://schemas.openxmlformats.org/drawingml/2006/main" name="3_Windows Azure Platform v5">
  <a:themeElements>
    <a:clrScheme name="AZURE METRO">
      <a:dk1>
        <a:srgbClr val="000000"/>
      </a:dk1>
      <a:lt1>
        <a:srgbClr val="FFFFFF"/>
      </a:lt1>
      <a:dk2>
        <a:srgbClr val="3F3F3F"/>
      </a:dk2>
      <a:lt2>
        <a:srgbClr val="F2F2F2"/>
      </a:lt2>
      <a:accent1>
        <a:srgbClr val="0071BC"/>
      </a:accent1>
      <a:accent2>
        <a:srgbClr val="8CC600"/>
      </a:accent2>
      <a:accent3>
        <a:srgbClr val="FF5300"/>
      </a:accent3>
      <a:accent4>
        <a:srgbClr val="FFBE00"/>
      </a:accent4>
      <a:accent5>
        <a:srgbClr val="00AEEF"/>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Presentation2" id="{B37AC2A2-B373-4EFC-BFF9-BE6C49C9E6B2}" vid="{24CE8D25-F592-4574-B296-71EFED97E4E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COLOR TEMPLATE">
  <a:themeElements>
    <a:clrScheme name="Custom 11">
      <a:dk1>
        <a:srgbClr val="505050"/>
      </a:dk1>
      <a:lt1>
        <a:srgbClr val="FFFFFF"/>
      </a:lt1>
      <a:dk2>
        <a:srgbClr val="5C2D91"/>
      </a:dk2>
      <a:lt2>
        <a:srgbClr val="FFFFFF"/>
      </a:lt2>
      <a:accent1>
        <a:srgbClr val="32145A"/>
      </a:accent1>
      <a:accent2>
        <a:srgbClr val="B4009E"/>
      </a:accent2>
      <a:accent3>
        <a:srgbClr val="107C10"/>
      </a:accent3>
      <a:accent4>
        <a:srgbClr val="0078D7"/>
      </a:accent4>
      <a:accent5>
        <a:srgbClr val="008272"/>
      </a:accent5>
      <a:accent6>
        <a:srgbClr val="D83B01"/>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3.xml><?xml version="1.0" encoding="utf-8"?>
<a:theme xmlns:a="http://schemas.openxmlformats.org/drawingml/2006/main" name="2_Windows Azure Platform v5">
  <a:themeElements>
    <a:clrScheme name="AZURE METRO">
      <a:dk1>
        <a:srgbClr val="000000"/>
      </a:dk1>
      <a:lt1>
        <a:srgbClr val="FFFFFF"/>
      </a:lt1>
      <a:dk2>
        <a:srgbClr val="3F3F3F"/>
      </a:dk2>
      <a:lt2>
        <a:srgbClr val="F2F2F2"/>
      </a:lt2>
      <a:accent1>
        <a:srgbClr val="0071BC"/>
      </a:accent1>
      <a:accent2>
        <a:srgbClr val="8CC600"/>
      </a:accent2>
      <a:accent3>
        <a:srgbClr val="FF5300"/>
      </a:accent3>
      <a:accent4>
        <a:srgbClr val="FFBE00"/>
      </a:accent4>
      <a:accent5>
        <a:srgbClr val="00AEEF"/>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Presentation2" id="{B37AC2A2-B373-4EFC-BFF9-BE6C49C9E6B2}" vid="{24CE8D25-F592-4574-B296-71EFED97E4E4}"/>
    </a:ext>
  </a:extLst>
</a:theme>
</file>

<file path=ppt/theme/theme4.xml><?xml version="1.0" encoding="utf-8"?>
<a:theme xmlns:a="http://schemas.openxmlformats.org/drawingml/2006/main" name="MSFT National Cloud 2016">
  <a:themeElements>
    <a:clrScheme name="Custom 31">
      <a:dk1>
        <a:srgbClr val="000000"/>
      </a:dk1>
      <a:lt1>
        <a:srgbClr val="FFFFFF"/>
      </a:lt1>
      <a:dk2>
        <a:srgbClr val="555555"/>
      </a:dk2>
      <a:lt2>
        <a:srgbClr val="E6E6E6"/>
      </a:lt2>
      <a:accent1>
        <a:srgbClr val="183560"/>
      </a:accent1>
      <a:accent2>
        <a:srgbClr val="44546A"/>
      </a:accent2>
      <a:accent3>
        <a:srgbClr val="185BC0"/>
      </a:accent3>
      <a:accent4>
        <a:srgbClr val="1897BB"/>
      </a:accent4>
      <a:accent5>
        <a:srgbClr val="A0B4C8"/>
      </a:accent5>
      <a:accent6>
        <a:srgbClr val="005AA1"/>
      </a:accent6>
      <a:hlink>
        <a:srgbClr val="0078D7"/>
      </a:hlink>
      <a:folHlink>
        <a:srgbClr val="005AA1"/>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National Cloud PowerPoint Template 01 20 2016_CB.potx" id="{09C8C31B-B647-422C-B1B7-0E5AFB4F6E9F}" vid="{190125F5-4167-4930-A581-7DB82D533749}"/>
    </a:ext>
  </a:extLst>
</a:theme>
</file>

<file path=ppt/theme/theme5.xml><?xml version="1.0" encoding="utf-8"?>
<a:theme xmlns:a="http://schemas.openxmlformats.org/drawingml/2006/main" name="1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6.xml><?xml version="1.0" encoding="utf-8"?>
<a:theme xmlns:a="http://schemas.openxmlformats.org/drawingml/2006/main" name="2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7.xml><?xml version="1.0" encoding="utf-8"?>
<a:theme xmlns:a="http://schemas.openxmlformats.org/drawingml/2006/main" name="3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8.xml><?xml version="1.0" encoding="utf-8"?>
<a:theme xmlns:a="http://schemas.openxmlformats.org/drawingml/2006/main" name="4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9.xml><?xml version="1.0" encoding="utf-8"?>
<a:theme xmlns:a="http://schemas.openxmlformats.org/drawingml/2006/main" name="5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Override1.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2.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3.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4.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5.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6.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7.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8.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4310</Words>
  <Application>Microsoft Office PowerPoint</Application>
  <PresentationFormat>Custom</PresentationFormat>
  <Paragraphs>756</Paragraphs>
  <Slides>36</Slides>
  <Notes>35</Notes>
  <HiddenSlides>13</HiddenSlides>
  <MMClips>0</MMClips>
  <ScaleCrop>false</ScaleCrop>
  <HeadingPairs>
    <vt:vector size="8" baseType="variant">
      <vt:variant>
        <vt:lpstr>Fonts Used</vt:lpstr>
      </vt:variant>
      <vt:variant>
        <vt:i4>7</vt:i4>
      </vt:variant>
      <vt:variant>
        <vt:lpstr>Theme</vt:lpstr>
      </vt:variant>
      <vt:variant>
        <vt:i4>10</vt:i4>
      </vt:variant>
      <vt:variant>
        <vt:lpstr>Embedded OLE Servers</vt:lpstr>
      </vt:variant>
      <vt:variant>
        <vt:i4>1</vt:i4>
      </vt:variant>
      <vt:variant>
        <vt:lpstr>Slide Titles</vt:lpstr>
      </vt:variant>
      <vt:variant>
        <vt:i4>36</vt:i4>
      </vt:variant>
    </vt:vector>
  </HeadingPairs>
  <TitlesOfParts>
    <vt:vector size="54" baseType="lpstr">
      <vt:lpstr>Arial</vt:lpstr>
      <vt:lpstr>Calibri</vt:lpstr>
      <vt:lpstr>Segoe UI</vt:lpstr>
      <vt:lpstr>Segoe UI Light</vt:lpstr>
      <vt:lpstr>Segoe UI Semibold</vt:lpstr>
      <vt:lpstr>Segoe UI Semilight</vt:lpstr>
      <vt:lpstr>Wingdings</vt:lpstr>
      <vt:lpstr>WHITE TEMPLATE</vt:lpstr>
      <vt:lpstr>5_COLOR TEMPLATE</vt:lpstr>
      <vt:lpstr>2_Windows Azure Platform v5</vt:lpstr>
      <vt:lpstr>MSFT National Cloud 2016</vt:lpstr>
      <vt:lpstr>1_LIGHT GRAY TEMPLATE</vt:lpstr>
      <vt:lpstr>2_LIGHT GRAY TEMPLATE</vt:lpstr>
      <vt:lpstr>3_LIGHT GRAY TEMPLATE</vt:lpstr>
      <vt:lpstr>4_LIGHT GRAY TEMPLATE</vt:lpstr>
      <vt:lpstr>5_LIGHT GRAY TEMPLATE</vt:lpstr>
      <vt:lpstr>3_Windows Azure Platform v5</vt:lpstr>
      <vt:lpstr>think-cell Slide</vt:lpstr>
      <vt:lpstr>Microsoft Azure Stack Hub Billing, Licensing and Support</vt:lpstr>
      <vt:lpstr>Agenda</vt:lpstr>
      <vt:lpstr>Azure Pricing Model  Review</vt:lpstr>
      <vt:lpstr>Azure Pricing Concepts</vt:lpstr>
      <vt:lpstr>Azure Stack Hub: How to purchase</vt:lpstr>
      <vt:lpstr>Purchased as an integrated system</vt:lpstr>
      <vt:lpstr>Azure Stack Hub - software purchase</vt:lpstr>
      <vt:lpstr>Pay-As-You-Go Model</vt:lpstr>
      <vt:lpstr>Pay-as-you-go model </vt:lpstr>
      <vt:lpstr>Pay as you go is similar to Azure Services </vt:lpstr>
      <vt:lpstr>Pay-as-you-go pricing - Example</vt:lpstr>
      <vt:lpstr>Guest software licensing with Azure Stack Hub – Service Provider case</vt:lpstr>
      <vt:lpstr>The Capacity Model</vt:lpstr>
      <vt:lpstr>Capacity model</vt:lpstr>
      <vt:lpstr>Capacity model pricing</vt:lpstr>
      <vt:lpstr>Implications of the capacity licensing model</vt:lpstr>
      <vt:lpstr>Considerations for CSP</vt:lpstr>
      <vt:lpstr>Azure Stack Hub for managed service providers</vt:lpstr>
      <vt:lpstr>Indirect CSP – MSP scenario</vt:lpstr>
      <vt:lpstr>Indirect CSP – Distributor/ OEM scenario</vt:lpstr>
      <vt:lpstr>Additional details</vt:lpstr>
      <vt:lpstr>Questions?</vt:lpstr>
      <vt:lpstr>PowerPoint Presentation</vt:lpstr>
      <vt:lpstr>Appendix</vt:lpstr>
      <vt:lpstr>Software pricing scenarios</vt:lpstr>
      <vt:lpstr>Software pricing scenarios</vt:lpstr>
      <vt:lpstr>Software pricing scenarios</vt:lpstr>
      <vt:lpstr>Software pricing scenarios</vt:lpstr>
      <vt:lpstr>Software pricing scenarios</vt:lpstr>
      <vt:lpstr>Additional resources</vt:lpstr>
      <vt:lpstr>FAQ</vt:lpstr>
      <vt:lpstr>FAQ</vt:lpstr>
      <vt:lpstr>FAQ</vt:lpstr>
      <vt:lpstr>FAQ</vt:lpstr>
      <vt:lpstr>Licensing Azure Services on Azure Stack Hub</vt:lpstr>
      <vt:lpstr>Additional Resource Providers (Pay-as-you-use)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Stack Hub Billing, Licensing and Support</dc:title>
  <cp:lastModifiedBy/>
  <cp:revision>35</cp:revision>
  <dcterms:modified xsi:type="dcterms:W3CDTF">2021-06-16T17:57:31Z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2019-12-20T21:44:01.9261986Z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92971215-dafa-47cc-a78b-c9f119703796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