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9"/>
    <p:sldMasterId id="2147483889" r:id="rId10"/>
    <p:sldMasterId id="2147483949" r:id="rId11"/>
  </p:sldMasterIdLst>
  <p:notesMasterIdLst>
    <p:notesMasterId r:id="rId36"/>
  </p:notesMasterIdLst>
  <p:sldIdLst>
    <p:sldId id="256" r:id="rId12"/>
    <p:sldId id="300" r:id="rId13"/>
    <p:sldId id="288" r:id="rId14"/>
    <p:sldId id="284" r:id="rId15"/>
    <p:sldId id="263" r:id="rId16"/>
    <p:sldId id="282" r:id="rId17"/>
    <p:sldId id="299" r:id="rId18"/>
    <p:sldId id="272" r:id="rId19"/>
    <p:sldId id="286" r:id="rId20"/>
    <p:sldId id="285" r:id="rId21"/>
    <p:sldId id="271" r:id="rId22"/>
    <p:sldId id="287" r:id="rId23"/>
    <p:sldId id="283" r:id="rId24"/>
    <p:sldId id="301" r:id="rId25"/>
    <p:sldId id="259" r:id="rId26"/>
    <p:sldId id="260" r:id="rId27"/>
    <p:sldId id="274" r:id="rId28"/>
    <p:sldId id="297" r:id="rId29"/>
    <p:sldId id="298" r:id="rId30"/>
    <p:sldId id="291" r:id="rId31"/>
    <p:sldId id="275" r:id="rId32"/>
    <p:sldId id="296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343" autoAdjust="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3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E552F-D9E1-4350-839F-7D20DF27F780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B69891-30BF-4852-AAD2-69A242FCC471}" type="pres">
      <dgm:prSet presAssocID="{185E552F-D9E1-4350-839F-7D20DF27F78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BA693B9-9B5F-4ECA-9C0E-D2C379E85D0B}" type="presOf" srcId="{185E552F-D9E1-4350-839F-7D20DF27F780}" destId="{C6B69891-30BF-4852-AAD2-69A242FCC471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3023F-2EDC-4460-B284-7BF4C876F8D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9FB6780-DC43-47C0-AD97-AA1DDD75421B}">
      <dgm:prSet phldrT="[Text]"/>
      <dgm:spPr/>
      <dgm:t>
        <a:bodyPr/>
        <a:lstStyle/>
        <a:p>
          <a:r>
            <a:rPr lang="en-US"/>
            <a:t>Prepare Data</a:t>
          </a:r>
        </a:p>
      </dgm:t>
    </dgm:pt>
    <dgm:pt modelId="{F2364922-68C1-4846-BCC3-ADFEDC45A051}" type="parTrans" cxnId="{CD6B28C3-2516-4ACB-896D-5C88F7D2F158}">
      <dgm:prSet/>
      <dgm:spPr/>
      <dgm:t>
        <a:bodyPr/>
        <a:lstStyle/>
        <a:p>
          <a:endParaRPr lang="en-US"/>
        </a:p>
      </dgm:t>
    </dgm:pt>
    <dgm:pt modelId="{F5EA73C6-64C5-472C-9D07-3D0F258E2F27}" type="sibTrans" cxnId="{CD6B28C3-2516-4ACB-896D-5C88F7D2F158}">
      <dgm:prSet/>
      <dgm:spPr/>
      <dgm:t>
        <a:bodyPr/>
        <a:lstStyle/>
        <a:p>
          <a:endParaRPr lang="en-US"/>
        </a:p>
      </dgm:t>
    </dgm:pt>
    <dgm:pt modelId="{05B925BC-5739-4B08-9D48-35261B5A4F5C}">
      <dgm:prSet phldrT="[Text]"/>
      <dgm:spPr/>
      <dgm:t>
        <a:bodyPr/>
        <a:lstStyle/>
        <a:p>
          <a:r>
            <a:rPr lang="en-US"/>
            <a:t>Train/Predict</a:t>
          </a:r>
        </a:p>
      </dgm:t>
    </dgm:pt>
    <dgm:pt modelId="{97830C6E-60AA-45AE-AE2D-7B533D3E3B97}" type="parTrans" cxnId="{1068F60C-A643-474C-AF2E-611D0E34CCB4}">
      <dgm:prSet/>
      <dgm:spPr/>
      <dgm:t>
        <a:bodyPr/>
        <a:lstStyle/>
        <a:p>
          <a:endParaRPr lang="en-US"/>
        </a:p>
      </dgm:t>
    </dgm:pt>
    <dgm:pt modelId="{D59480BF-F015-4C45-A527-834E3DA29B5E}" type="sibTrans" cxnId="{1068F60C-A643-474C-AF2E-611D0E34CCB4}">
      <dgm:prSet/>
      <dgm:spPr/>
      <dgm:t>
        <a:bodyPr/>
        <a:lstStyle/>
        <a:p>
          <a:endParaRPr lang="en-US"/>
        </a:p>
      </dgm:t>
    </dgm:pt>
    <dgm:pt modelId="{D8597B74-625C-466A-84A8-2EF114501B0D}">
      <dgm:prSet phldrT="[Text]"/>
      <dgm:spPr/>
      <dgm:t>
        <a:bodyPr/>
        <a:lstStyle/>
        <a:p>
          <a:r>
            <a:rPr lang="en-US"/>
            <a:t>Deploy</a:t>
          </a:r>
        </a:p>
      </dgm:t>
    </dgm:pt>
    <dgm:pt modelId="{26FD3469-FC76-4EAC-8E2A-5D5E9A82C6B8}" type="parTrans" cxnId="{D7219CEA-1227-46D4-98CB-FEBCDD967664}">
      <dgm:prSet/>
      <dgm:spPr/>
      <dgm:t>
        <a:bodyPr/>
        <a:lstStyle/>
        <a:p>
          <a:endParaRPr lang="en-US"/>
        </a:p>
      </dgm:t>
    </dgm:pt>
    <dgm:pt modelId="{0236A31C-ECC9-4616-9ECA-DF46D5880188}" type="sibTrans" cxnId="{D7219CEA-1227-46D4-98CB-FEBCDD967664}">
      <dgm:prSet/>
      <dgm:spPr/>
      <dgm:t>
        <a:bodyPr/>
        <a:lstStyle/>
        <a:p>
          <a:endParaRPr lang="en-US"/>
        </a:p>
      </dgm:t>
    </dgm:pt>
    <dgm:pt modelId="{14A286F1-BBC8-4E36-8422-379A2CAAA317}" type="pres">
      <dgm:prSet presAssocID="{D5C3023F-2EDC-4460-B284-7BF4C876F8DD}" presName="Name0" presStyleCnt="0">
        <dgm:presLayoutVars>
          <dgm:dir/>
          <dgm:animLvl val="lvl"/>
          <dgm:resizeHandles val="exact"/>
        </dgm:presLayoutVars>
      </dgm:prSet>
      <dgm:spPr/>
    </dgm:pt>
    <dgm:pt modelId="{1C755954-991F-4E80-B876-7C1D9D012844}" type="pres">
      <dgm:prSet presAssocID="{A9FB6780-DC43-47C0-AD97-AA1DDD75421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CEAA486-D98B-4600-BE38-74F18553A57F}" type="pres">
      <dgm:prSet presAssocID="{F5EA73C6-64C5-472C-9D07-3D0F258E2F27}" presName="parTxOnlySpace" presStyleCnt="0"/>
      <dgm:spPr/>
    </dgm:pt>
    <dgm:pt modelId="{D544102A-F314-4012-BBC2-F9D64FA113D3}" type="pres">
      <dgm:prSet presAssocID="{05B925BC-5739-4B08-9D48-35261B5A4F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485456F-FB7C-46A0-9362-6BAB99F3E18C}" type="pres">
      <dgm:prSet presAssocID="{D59480BF-F015-4C45-A527-834E3DA29B5E}" presName="parTxOnlySpace" presStyleCnt="0"/>
      <dgm:spPr/>
    </dgm:pt>
    <dgm:pt modelId="{0097B279-7589-4333-B58A-BA60DFBC38DA}" type="pres">
      <dgm:prSet presAssocID="{D8597B74-625C-466A-84A8-2EF114501B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86342B-7679-4698-BE56-E2C60542A409}" type="presOf" srcId="{A9FB6780-DC43-47C0-AD97-AA1DDD75421B}" destId="{1C755954-991F-4E80-B876-7C1D9D012844}" srcOrd="0" destOrd="0" presId="urn:microsoft.com/office/officeart/2005/8/layout/chevron1"/>
    <dgm:cxn modelId="{C546442B-2D16-4F79-8775-FACFE7770B17}" type="presOf" srcId="{D5C3023F-2EDC-4460-B284-7BF4C876F8DD}" destId="{14A286F1-BBC8-4E36-8422-379A2CAAA317}" srcOrd="0" destOrd="0" presId="urn:microsoft.com/office/officeart/2005/8/layout/chevron1"/>
    <dgm:cxn modelId="{6E2E1FFA-DE49-4C60-B0E3-69063E7EBC46}" type="presOf" srcId="{05B925BC-5739-4B08-9D48-35261B5A4F5C}" destId="{D544102A-F314-4012-BBC2-F9D64FA113D3}" srcOrd="0" destOrd="0" presId="urn:microsoft.com/office/officeart/2005/8/layout/chevron1"/>
    <dgm:cxn modelId="{1068F60C-A643-474C-AF2E-611D0E34CCB4}" srcId="{D5C3023F-2EDC-4460-B284-7BF4C876F8DD}" destId="{05B925BC-5739-4B08-9D48-35261B5A4F5C}" srcOrd="1" destOrd="0" parTransId="{97830C6E-60AA-45AE-AE2D-7B533D3E3B97}" sibTransId="{D59480BF-F015-4C45-A527-834E3DA29B5E}"/>
    <dgm:cxn modelId="{5879CE52-2C9C-4551-AC61-AC3A91C21F7D}" type="presOf" srcId="{D8597B74-625C-466A-84A8-2EF114501B0D}" destId="{0097B279-7589-4333-B58A-BA60DFBC38DA}" srcOrd="0" destOrd="0" presId="urn:microsoft.com/office/officeart/2005/8/layout/chevron1"/>
    <dgm:cxn modelId="{CD6B28C3-2516-4ACB-896D-5C88F7D2F158}" srcId="{D5C3023F-2EDC-4460-B284-7BF4C876F8DD}" destId="{A9FB6780-DC43-47C0-AD97-AA1DDD75421B}" srcOrd="0" destOrd="0" parTransId="{F2364922-68C1-4846-BCC3-ADFEDC45A051}" sibTransId="{F5EA73C6-64C5-472C-9D07-3D0F258E2F27}"/>
    <dgm:cxn modelId="{D7219CEA-1227-46D4-98CB-FEBCDD967664}" srcId="{D5C3023F-2EDC-4460-B284-7BF4C876F8DD}" destId="{D8597B74-625C-466A-84A8-2EF114501B0D}" srcOrd="2" destOrd="0" parTransId="{26FD3469-FC76-4EAC-8E2A-5D5E9A82C6B8}" sibTransId="{0236A31C-ECC9-4616-9ECA-DF46D5880188}"/>
    <dgm:cxn modelId="{7D1E48EA-F38A-42DA-B14B-90958E341C89}" type="presParOf" srcId="{14A286F1-BBC8-4E36-8422-379A2CAAA317}" destId="{1C755954-991F-4E80-B876-7C1D9D012844}" srcOrd="0" destOrd="0" presId="urn:microsoft.com/office/officeart/2005/8/layout/chevron1"/>
    <dgm:cxn modelId="{87B6706D-E8A8-4B55-B389-C1042F457476}" type="presParOf" srcId="{14A286F1-BBC8-4E36-8422-379A2CAAA317}" destId="{DCEAA486-D98B-4600-BE38-74F18553A57F}" srcOrd="1" destOrd="0" presId="urn:microsoft.com/office/officeart/2005/8/layout/chevron1"/>
    <dgm:cxn modelId="{D2A4AA88-8B0E-4668-9D0C-CB3C7ED12CD4}" type="presParOf" srcId="{14A286F1-BBC8-4E36-8422-379A2CAAA317}" destId="{D544102A-F314-4012-BBC2-F9D64FA113D3}" srcOrd="2" destOrd="0" presId="urn:microsoft.com/office/officeart/2005/8/layout/chevron1"/>
    <dgm:cxn modelId="{2932B472-69CB-4B7E-B0D0-60F5F446DAE8}" type="presParOf" srcId="{14A286F1-BBC8-4E36-8422-379A2CAAA317}" destId="{0485456F-FB7C-46A0-9362-6BAB99F3E18C}" srcOrd="3" destOrd="0" presId="urn:microsoft.com/office/officeart/2005/8/layout/chevron1"/>
    <dgm:cxn modelId="{A68676F8-3687-4006-82FD-9850829A6F26}" type="presParOf" srcId="{14A286F1-BBC8-4E36-8422-379A2CAAA317}" destId="{0097B279-7589-4333-B58A-BA60DFBC38D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E828D2-1A9D-4BB7-B1EB-6A9ED1F58C0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EFF74-3E78-4627-95B2-6B90D609A6CC}">
      <dgm:prSet/>
      <dgm:spPr/>
      <dgm:t>
        <a:bodyPr/>
        <a:lstStyle/>
        <a:p>
          <a:pPr rtl="0"/>
          <a:r>
            <a:rPr lang="en-US"/>
            <a:t>1: Upload Data in HDFS</a:t>
          </a:r>
        </a:p>
      </dgm:t>
    </dgm:pt>
    <dgm:pt modelId="{CFCA459E-99D8-44BA-A400-7A57275A73E2}" type="parTrans" cxnId="{93E001BF-700C-4C7B-B141-1A615D847409}">
      <dgm:prSet/>
      <dgm:spPr/>
      <dgm:t>
        <a:bodyPr/>
        <a:lstStyle/>
        <a:p>
          <a:endParaRPr lang="en-US"/>
        </a:p>
      </dgm:t>
    </dgm:pt>
    <dgm:pt modelId="{7573ECD9-14E2-4BDD-8975-A8EDFBA33B5E}" type="sibTrans" cxnId="{93E001BF-700C-4C7B-B141-1A615D847409}">
      <dgm:prSet/>
      <dgm:spPr/>
      <dgm:t>
        <a:bodyPr/>
        <a:lstStyle/>
        <a:p>
          <a:endParaRPr lang="en-US"/>
        </a:p>
      </dgm:t>
    </dgm:pt>
    <dgm:pt modelId="{DEEA7C8B-AE95-45F1-8129-D47EF1E35A1B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EA6146D2-7115-4A69-9C4A-895E9A42AAEA}" type="parTrans" cxnId="{DB130CA4-9C02-4A6A-98FB-26D2F3F4F14D}">
      <dgm:prSet/>
      <dgm:spPr/>
      <dgm:t>
        <a:bodyPr/>
        <a:lstStyle/>
        <a:p>
          <a:endParaRPr lang="en-US"/>
        </a:p>
      </dgm:t>
    </dgm:pt>
    <dgm:pt modelId="{686052DF-2409-444A-AF32-F2EF5A267C09}" type="sibTrans" cxnId="{DB130CA4-9C02-4A6A-98FB-26D2F3F4F14D}">
      <dgm:prSet/>
      <dgm:spPr/>
      <dgm:t>
        <a:bodyPr/>
        <a:lstStyle/>
        <a:p>
          <a:endParaRPr lang="en-US"/>
        </a:p>
      </dgm:t>
    </dgm:pt>
    <dgm:pt modelId="{9CD6304A-292B-4322-BCA8-A12595051E7A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Shopping Activity Activities.csv</a:t>
          </a:r>
        </a:p>
      </dgm:t>
    </dgm:pt>
    <dgm:pt modelId="{4933C41E-6EAB-42F0-8474-F7941AD5C155}" type="parTrans" cxnId="{33FD6C78-1043-4169-863F-119DBDEFCC18}">
      <dgm:prSet/>
      <dgm:spPr/>
      <dgm:t>
        <a:bodyPr/>
        <a:lstStyle/>
        <a:p>
          <a:endParaRPr lang="en-US"/>
        </a:p>
      </dgm:t>
    </dgm:pt>
    <dgm:pt modelId="{C013A4F7-2999-4E11-B457-8C5946F271B3}" type="sibTrans" cxnId="{33FD6C78-1043-4169-863F-119DBDEFCC18}">
      <dgm:prSet/>
      <dgm:spPr/>
      <dgm:t>
        <a:bodyPr/>
        <a:lstStyle/>
        <a:p>
          <a:endParaRPr lang="en-US"/>
        </a:p>
      </dgm:t>
    </dgm:pt>
    <dgm:pt modelId="{E380A2CB-E3CE-4F09-ABFD-52B6498B012D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demographic Data Users.csv</a:t>
          </a:r>
        </a:p>
      </dgm:t>
    </dgm:pt>
    <dgm:pt modelId="{31661696-D59B-4FE4-960B-8C7AB813E7FE}" type="parTrans" cxnId="{C71BA29D-5880-4AE3-8677-5110FF56C95F}">
      <dgm:prSet/>
      <dgm:spPr/>
      <dgm:t>
        <a:bodyPr/>
        <a:lstStyle/>
        <a:p>
          <a:endParaRPr lang="en-US"/>
        </a:p>
      </dgm:t>
    </dgm:pt>
    <dgm:pt modelId="{F989BE09-C90F-44D1-97E6-9F1B40D568A0}" type="sibTrans" cxnId="{C71BA29D-5880-4AE3-8677-5110FF56C95F}">
      <dgm:prSet/>
      <dgm:spPr/>
      <dgm:t>
        <a:bodyPr/>
        <a:lstStyle/>
        <a:p>
          <a:endParaRPr lang="en-US"/>
        </a:p>
      </dgm:t>
    </dgm:pt>
    <dgm:pt modelId="{63BE0E89-B777-4B1B-A4BD-717E46EAE7B0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EF205C08-40EF-4BC3-96D1-44C6817F8B73}" type="parTrans" cxnId="{5FD4BC58-CC66-4823-959E-E59C08759D0E}">
      <dgm:prSet/>
      <dgm:spPr/>
      <dgm:t>
        <a:bodyPr/>
        <a:lstStyle/>
        <a:p>
          <a:endParaRPr lang="en-US"/>
        </a:p>
      </dgm:t>
    </dgm:pt>
    <dgm:pt modelId="{26590E8B-DBD0-4893-90E8-FA2D5801E145}" type="sibTrans" cxnId="{5FD4BC58-CC66-4823-959E-E59C08759D0E}">
      <dgm:prSet/>
      <dgm:spPr/>
      <dgm:t>
        <a:bodyPr/>
        <a:lstStyle/>
        <a:p>
          <a:endParaRPr lang="en-US"/>
        </a:p>
      </dgm:t>
    </dgm:pt>
    <dgm:pt modelId="{3A5441CA-D49A-42B4-9A4F-9C91AEBEF994}">
      <dgm:prSet/>
      <dgm:spPr/>
      <dgm:t>
        <a:bodyPr/>
        <a:lstStyle/>
        <a:p>
          <a:pPr rtl="0"/>
          <a:r>
            <a:rPr lang="en-US"/>
            <a:t>3: Partition Data in HIVE</a:t>
          </a:r>
        </a:p>
      </dgm:t>
    </dgm:pt>
    <dgm:pt modelId="{FE5BD64B-19AE-42A5-B401-45174D7B13AA}" type="parTrans" cxnId="{5A263937-5D21-4A32-8F77-952AE3EB1BDE}">
      <dgm:prSet/>
      <dgm:spPr/>
      <dgm:t>
        <a:bodyPr/>
        <a:lstStyle/>
        <a:p>
          <a:endParaRPr lang="en-US"/>
        </a:p>
      </dgm:t>
    </dgm:pt>
    <dgm:pt modelId="{94F3488F-C576-42F4-BE99-3171071674F1}" type="sibTrans" cxnId="{5A263937-5D21-4A32-8F77-952AE3EB1BDE}">
      <dgm:prSet/>
      <dgm:spPr/>
      <dgm:t>
        <a:bodyPr/>
        <a:lstStyle/>
        <a:p>
          <a:endParaRPr lang="en-US"/>
        </a:p>
      </dgm:t>
    </dgm:pt>
    <dgm:pt modelId="{690BFFC1-7595-4B45-9FCB-CDC506F5913A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C89508D1-8791-49EC-90BD-0249C9D5CD28}" type="parTrans" cxnId="{22BE63EF-4875-4AAB-AFD9-EAF08AB1ACDD}">
      <dgm:prSet/>
      <dgm:spPr/>
      <dgm:t>
        <a:bodyPr/>
        <a:lstStyle/>
        <a:p>
          <a:endParaRPr lang="en-US"/>
        </a:p>
      </dgm:t>
    </dgm:pt>
    <dgm:pt modelId="{B65A67F4-FBAD-499C-A7BE-1D30ACBD49BB}" type="sibTrans" cxnId="{22BE63EF-4875-4AAB-AFD9-EAF08AB1ACDD}">
      <dgm:prSet/>
      <dgm:spPr/>
      <dgm:t>
        <a:bodyPr/>
        <a:lstStyle/>
        <a:p>
          <a:endParaRPr lang="en-US"/>
        </a:p>
      </dgm:t>
    </dgm:pt>
    <dgm:pt modelId="{A717D970-195F-4CB3-A7D1-D8538DDEA6BA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ActivitiesSample</a:t>
          </a:r>
          <a:endParaRPr lang="en-US" b="1">
            <a:solidFill>
              <a:srgbClr val="FFFF00"/>
            </a:solidFill>
          </a:endParaRPr>
        </a:p>
      </dgm:t>
    </dgm:pt>
    <dgm:pt modelId="{8A22A06A-BC99-4FCB-AFD2-1E134E62B672}" type="parTrans" cxnId="{88A511BF-5C79-4631-AB89-262D0BBC7969}">
      <dgm:prSet/>
      <dgm:spPr/>
      <dgm:t>
        <a:bodyPr/>
        <a:lstStyle/>
        <a:p>
          <a:endParaRPr lang="en-US"/>
        </a:p>
      </dgm:t>
    </dgm:pt>
    <dgm:pt modelId="{39AFDFB8-32B0-4251-95AF-9A0E162D6A15}" type="sibTrans" cxnId="{88A511BF-5C79-4631-AB89-262D0BBC7969}">
      <dgm:prSet/>
      <dgm:spPr/>
      <dgm:t>
        <a:bodyPr/>
        <a:lstStyle/>
        <a:p>
          <a:endParaRPr lang="en-US"/>
        </a:p>
      </dgm:t>
    </dgm:pt>
    <dgm:pt modelId="{10339782-DBFE-44FE-9A47-CA088355E6E6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Activities with Blob</a:t>
          </a:r>
        </a:p>
      </dgm:t>
    </dgm:pt>
    <dgm:pt modelId="{3E9F42C6-2BE8-43FF-A903-696699965C98}" type="parTrans" cxnId="{10C315E1-B527-4E84-AC6A-E063658E1DE6}">
      <dgm:prSet/>
      <dgm:spPr/>
      <dgm:t>
        <a:bodyPr/>
        <a:lstStyle/>
        <a:p>
          <a:endParaRPr lang="en-US"/>
        </a:p>
      </dgm:t>
    </dgm:pt>
    <dgm:pt modelId="{199B221E-521A-4BD4-9628-8D142829FEB0}" type="sibTrans" cxnId="{10C315E1-B527-4E84-AC6A-E063658E1DE6}">
      <dgm:prSet/>
      <dgm:spPr/>
      <dgm:t>
        <a:bodyPr/>
        <a:lstStyle/>
        <a:p>
          <a:endParaRPr lang="en-US"/>
        </a:p>
      </dgm:t>
    </dgm:pt>
    <dgm:pt modelId="{221C397C-258E-471A-8F1F-AAF04E97F343}">
      <dgm:prSet/>
      <dgm:spPr/>
      <dgm:t>
        <a:bodyPr/>
        <a:lstStyle/>
        <a:p>
          <a:pPr rtl="0"/>
          <a:r>
            <a:rPr lang="en-US"/>
            <a:t>4: Feature Engineering in SPARK</a:t>
          </a:r>
        </a:p>
      </dgm:t>
    </dgm:pt>
    <dgm:pt modelId="{43086ED3-9683-4B93-A5D6-E20544EF855A}" type="parTrans" cxnId="{7EBBF0B5-A27E-4743-BDA0-82F847A68CE1}">
      <dgm:prSet/>
      <dgm:spPr/>
      <dgm:t>
        <a:bodyPr/>
        <a:lstStyle/>
        <a:p>
          <a:endParaRPr lang="en-US"/>
        </a:p>
      </dgm:t>
    </dgm:pt>
    <dgm:pt modelId="{162C041C-3E78-4D9C-BD89-F527EA854600}" type="sibTrans" cxnId="{7EBBF0B5-A27E-4743-BDA0-82F847A68CE1}">
      <dgm:prSet/>
      <dgm:spPr/>
      <dgm:t>
        <a:bodyPr/>
        <a:lstStyle/>
        <a:p>
          <a:endParaRPr lang="en-US"/>
        </a:p>
      </dgm:t>
    </dgm:pt>
    <dgm:pt modelId="{F63D4F66-3E31-401D-8EF2-CE3132BAF2AD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9C1CB0FE-AB0F-4CEC-BC7C-A0BCF51F9086}" type="parTrans" cxnId="{1F696DCF-093E-4D3C-9DDC-13B0F34B023A}">
      <dgm:prSet/>
      <dgm:spPr/>
      <dgm:t>
        <a:bodyPr/>
        <a:lstStyle/>
        <a:p>
          <a:endParaRPr lang="en-US"/>
        </a:p>
      </dgm:t>
    </dgm:pt>
    <dgm:pt modelId="{540A36D9-46A9-4941-965A-2EE161285E94}" type="sibTrans" cxnId="{1F696DCF-093E-4D3C-9DDC-13B0F34B023A}">
      <dgm:prSet/>
      <dgm:spPr/>
      <dgm:t>
        <a:bodyPr/>
        <a:lstStyle/>
        <a:p>
          <a:endParaRPr lang="en-US"/>
        </a:p>
      </dgm:t>
    </dgm:pt>
    <dgm:pt modelId="{291AB384-C6B9-4D5B-9122-291D5096F20A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Activities with Blob</a:t>
          </a:r>
        </a:p>
      </dgm:t>
    </dgm:pt>
    <dgm:pt modelId="{08CD7D5B-25E6-4123-8B61-D224D496FA46}" type="parTrans" cxnId="{5235FA0C-AA43-4887-9AC9-C825B15DA2A2}">
      <dgm:prSet/>
      <dgm:spPr/>
      <dgm:t>
        <a:bodyPr/>
        <a:lstStyle/>
        <a:p>
          <a:endParaRPr lang="en-US"/>
        </a:p>
      </dgm:t>
    </dgm:pt>
    <dgm:pt modelId="{9688185E-FEF4-473B-8F37-67E74BD4F7AE}" type="sibTrans" cxnId="{5235FA0C-AA43-4887-9AC9-C825B15DA2A2}">
      <dgm:prSet/>
      <dgm:spPr/>
      <dgm:t>
        <a:bodyPr/>
        <a:lstStyle/>
        <a:p>
          <a:endParaRPr lang="en-US"/>
        </a:p>
      </dgm:t>
    </dgm:pt>
    <dgm:pt modelId="{769530E8-79AD-42A4-B202-999C11BAE440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FD43517E-7EC7-4A35-8936-DF9DFBBFEBD8}" type="parTrans" cxnId="{6BC51951-2C88-4B6F-A362-92928650ABB8}">
      <dgm:prSet/>
      <dgm:spPr/>
      <dgm:t>
        <a:bodyPr/>
        <a:lstStyle/>
        <a:p>
          <a:endParaRPr lang="en-US"/>
        </a:p>
      </dgm:t>
    </dgm:pt>
    <dgm:pt modelId="{4C2B1496-A69B-4DAC-B704-59A12A23C9BA}" type="sibTrans" cxnId="{6BC51951-2C88-4B6F-A362-92928650ABB8}">
      <dgm:prSet/>
      <dgm:spPr/>
      <dgm:t>
        <a:bodyPr/>
        <a:lstStyle/>
        <a:p>
          <a:endParaRPr lang="en-US"/>
        </a:p>
      </dgm:t>
    </dgm:pt>
    <dgm:pt modelId="{E80793D6-C376-4BD5-8E10-10A8BCB49372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Traindata_user_Featured</a:t>
          </a:r>
          <a:r>
            <a:rPr lang="en-US" b="1">
              <a:solidFill>
                <a:srgbClr val="FFFF00"/>
              </a:solidFill>
            </a:rPr>
            <a:t> in hive and blob</a:t>
          </a:r>
        </a:p>
      </dgm:t>
    </dgm:pt>
    <dgm:pt modelId="{35D2CAB1-7AE2-4EA3-8E19-1E38A16C9F2D}" type="parTrans" cxnId="{A72FD34A-CCBF-476F-AAD2-78B7CCE6F933}">
      <dgm:prSet/>
      <dgm:spPr/>
      <dgm:t>
        <a:bodyPr/>
        <a:lstStyle/>
        <a:p>
          <a:endParaRPr lang="en-US"/>
        </a:p>
      </dgm:t>
    </dgm:pt>
    <dgm:pt modelId="{3630C79F-1891-4668-BBDF-474E21468722}" type="sibTrans" cxnId="{A72FD34A-CCBF-476F-AAD2-78B7CCE6F933}">
      <dgm:prSet/>
      <dgm:spPr/>
      <dgm:t>
        <a:bodyPr/>
        <a:lstStyle/>
        <a:p>
          <a:endParaRPr lang="en-US"/>
        </a:p>
      </dgm:t>
    </dgm:pt>
    <dgm:pt modelId="{394893BE-CC4A-4FC4-9459-86671965AE64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UsersSample</a:t>
          </a:r>
          <a:endParaRPr lang="en-US" b="1">
            <a:solidFill>
              <a:srgbClr val="FFFF00"/>
            </a:solidFill>
          </a:endParaRPr>
        </a:p>
      </dgm:t>
    </dgm:pt>
    <dgm:pt modelId="{08054951-DCC1-4BE8-ADCA-AD4360CC215E}" type="sibTrans" cxnId="{02CBE5B4-6398-4CFC-9E45-C1C8E6C45B90}">
      <dgm:prSet/>
      <dgm:spPr/>
      <dgm:t>
        <a:bodyPr/>
        <a:lstStyle/>
        <a:p>
          <a:endParaRPr lang="en-US"/>
        </a:p>
      </dgm:t>
    </dgm:pt>
    <dgm:pt modelId="{D1FB8CBA-3E85-4917-962B-E7CF6F4993B5}" type="parTrans" cxnId="{02CBE5B4-6398-4CFC-9E45-C1C8E6C45B90}">
      <dgm:prSet/>
      <dgm:spPr/>
      <dgm:t>
        <a:bodyPr/>
        <a:lstStyle/>
        <a:p>
          <a:endParaRPr lang="en-US"/>
        </a:p>
      </dgm:t>
    </dgm:pt>
    <dgm:pt modelId="{68CE3C3B-2127-44A9-87B0-E3F60FA58B6C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DE161B45-0EF7-40D3-B1AC-301BB2D5CB6D}" type="parTrans" cxnId="{24E55333-F46B-439E-8296-45EE39D3ADE0}">
      <dgm:prSet/>
      <dgm:spPr/>
      <dgm:t>
        <a:bodyPr/>
        <a:lstStyle/>
        <a:p>
          <a:endParaRPr lang="en-US"/>
        </a:p>
      </dgm:t>
    </dgm:pt>
    <dgm:pt modelId="{FA5762DF-6ECF-44A0-9AB7-1DCA6DC046AF}" type="sibTrans" cxnId="{24E55333-F46B-439E-8296-45EE39D3ADE0}">
      <dgm:prSet/>
      <dgm:spPr/>
      <dgm:t>
        <a:bodyPr/>
        <a:lstStyle/>
        <a:p>
          <a:endParaRPr lang="en-US"/>
        </a:p>
      </dgm:t>
    </dgm:pt>
    <dgm:pt modelId="{2D3A3D3B-1211-4791-8AC3-437E6742CB02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00414046-4F84-4C4E-A125-337A10701DD2}" type="parTrans" cxnId="{2DCBB8B1-80EF-4A68-B4FC-D3ED01C5BE69}">
      <dgm:prSet/>
      <dgm:spPr/>
      <dgm:t>
        <a:bodyPr/>
        <a:lstStyle/>
        <a:p>
          <a:endParaRPr lang="en-US"/>
        </a:p>
      </dgm:t>
    </dgm:pt>
    <dgm:pt modelId="{4C0CD74F-2CDE-4003-B42F-FAA2DB5D9713}" type="sibTrans" cxnId="{2DCBB8B1-80EF-4A68-B4FC-D3ED01C5BE69}">
      <dgm:prSet/>
      <dgm:spPr/>
      <dgm:t>
        <a:bodyPr/>
        <a:lstStyle/>
        <a:p>
          <a:endParaRPr lang="en-US"/>
        </a:p>
      </dgm:t>
    </dgm:pt>
    <dgm:pt modelId="{8DEFEBE8-FE99-4065-9D6D-F0D746A9B8E3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02165735-9EBD-4524-9697-5D927F718A4E}" type="parTrans" cxnId="{E6FA1E81-8E9B-42B8-AD72-09276EEFFA65}">
      <dgm:prSet/>
      <dgm:spPr/>
      <dgm:t>
        <a:bodyPr/>
        <a:lstStyle/>
        <a:p>
          <a:endParaRPr lang="en-US"/>
        </a:p>
      </dgm:t>
    </dgm:pt>
    <dgm:pt modelId="{568936B8-4AAD-414C-B2BF-ED0E96098CED}" type="sibTrans" cxnId="{E6FA1E81-8E9B-42B8-AD72-09276EEFFA65}">
      <dgm:prSet/>
      <dgm:spPr/>
      <dgm:t>
        <a:bodyPr/>
        <a:lstStyle/>
        <a:p>
          <a:endParaRPr lang="en-US"/>
        </a:p>
      </dgm:t>
    </dgm:pt>
    <dgm:pt modelId="{EA6C311C-5886-4FDF-8863-F38E926A016F}">
      <dgm:prSet/>
      <dgm:spPr/>
      <dgm:t>
        <a:bodyPr/>
        <a:lstStyle/>
        <a:p>
          <a:pPr rtl="0"/>
          <a:r>
            <a:rPr lang="en-US"/>
            <a:t>Output:</a:t>
          </a:r>
          <a:endParaRPr lang="en-US" b="1">
            <a:solidFill>
              <a:srgbClr val="FFFF00"/>
            </a:solidFill>
          </a:endParaRPr>
        </a:p>
      </dgm:t>
    </dgm:pt>
    <dgm:pt modelId="{B1AFD8BD-C86E-4028-B3E7-17C4D67CA721}" type="parTrans" cxnId="{4D845B54-696F-4FAE-8EA6-772B0B4A8ED8}">
      <dgm:prSet/>
      <dgm:spPr/>
      <dgm:t>
        <a:bodyPr/>
        <a:lstStyle/>
        <a:p>
          <a:endParaRPr lang="en-US"/>
        </a:p>
      </dgm:t>
    </dgm:pt>
    <dgm:pt modelId="{6D6B73E1-8A26-4F35-B115-611F70FD3729}" type="sibTrans" cxnId="{4D845B54-696F-4FAE-8EA6-772B0B4A8ED8}">
      <dgm:prSet/>
      <dgm:spPr/>
      <dgm:t>
        <a:bodyPr/>
        <a:lstStyle/>
        <a:p>
          <a:endParaRPr lang="en-US"/>
        </a:p>
      </dgm:t>
    </dgm:pt>
    <dgm:pt modelId="{5C0B6342-2052-4201-B9B9-A74719238E09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UsersSample</a:t>
          </a:r>
          <a:endParaRPr lang="en-US" b="1">
            <a:solidFill>
              <a:srgbClr val="FFFF00"/>
            </a:solidFill>
          </a:endParaRPr>
        </a:p>
        <a:p>
          <a:pPr rtl="0"/>
          <a:endParaRPr lang="en-US" b="1">
            <a:solidFill>
              <a:srgbClr val="FFFF00"/>
            </a:solidFill>
          </a:endParaRPr>
        </a:p>
      </dgm:t>
    </dgm:pt>
    <dgm:pt modelId="{C48BE372-E7F4-48F6-8C00-0A35A99B9677}" type="parTrans" cxnId="{A0E8EADC-20DB-4E98-ABA3-2F416A42C8B6}">
      <dgm:prSet/>
      <dgm:spPr/>
      <dgm:t>
        <a:bodyPr/>
        <a:lstStyle/>
        <a:p>
          <a:endParaRPr lang="en-US"/>
        </a:p>
      </dgm:t>
    </dgm:pt>
    <dgm:pt modelId="{4C52C307-D62F-4102-86F2-F5CB267799C0}" type="sibTrans" cxnId="{A0E8EADC-20DB-4E98-ABA3-2F416A42C8B6}">
      <dgm:prSet/>
      <dgm:spPr/>
      <dgm:t>
        <a:bodyPr/>
        <a:lstStyle/>
        <a:p>
          <a:endParaRPr lang="en-US"/>
        </a:p>
      </dgm:t>
    </dgm:pt>
    <dgm:pt modelId="{D5EFA5C3-2ED6-4B81-9098-89CA0AF6BDAB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Users with Blob</a:t>
          </a:r>
        </a:p>
      </dgm:t>
    </dgm:pt>
    <dgm:pt modelId="{376DD43A-FE03-4212-A630-D2DB95ECACF5}" type="parTrans" cxnId="{3653AC69-4BE8-40FB-9D0D-11876248B2EF}">
      <dgm:prSet/>
      <dgm:spPr/>
      <dgm:t>
        <a:bodyPr/>
        <a:lstStyle/>
        <a:p>
          <a:endParaRPr lang="en-US"/>
        </a:p>
      </dgm:t>
    </dgm:pt>
    <dgm:pt modelId="{3B226B5A-E14A-48F7-98C2-1B7981D6FF79}" type="sibTrans" cxnId="{3653AC69-4BE8-40FB-9D0D-11876248B2EF}">
      <dgm:prSet/>
      <dgm:spPr/>
      <dgm:t>
        <a:bodyPr/>
        <a:lstStyle/>
        <a:p>
          <a:endParaRPr lang="en-US"/>
        </a:p>
      </dgm:t>
    </dgm:pt>
    <dgm:pt modelId="{BB030AC7-28B6-45A8-B3F6-4EDE6A26A9B6}">
      <dgm:prSet/>
      <dgm:spPr/>
      <dgm:t>
        <a:bodyPr/>
        <a:lstStyle/>
        <a:p>
          <a:pPr rtl="0"/>
          <a:r>
            <a:rPr lang="en-US"/>
            <a:t>2: Create Tables in HIVE</a:t>
          </a:r>
        </a:p>
      </dgm:t>
    </dgm:pt>
    <dgm:pt modelId="{147510CA-6FEC-47D3-88B6-189D0EB08F27}" type="parTrans" cxnId="{10CD165C-7A21-4276-A5C3-DF35EB40AE46}">
      <dgm:prSet/>
      <dgm:spPr/>
      <dgm:t>
        <a:bodyPr/>
        <a:lstStyle/>
        <a:p>
          <a:endParaRPr lang="en-US"/>
        </a:p>
      </dgm:t>
    </dgm:pt>
    <dgm:pt modelId="{B8D48B45-0E08-48E3-AD9B-DCD18985FBAB}" type="sibTrans" cxnId="{10CD165C-7A21-4276-A5C3-DF35EB40AE46}">
      <dgm:prSet/>
      <dgm:spPr/>
      <dgm:t>
        <a:bodyPr/>
        <a:lstStyle/>
        <a:p>
          <a:endParaRPr lang="en-US"/>
        </a:p>
      </dgm:t>
    </dgm:pt>
    <dgm:pt modelId="{DF400407-FD98-4C63-9E40-02D26EB3BD55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2E518BE7-554A-4A63-99CF-02D8F3721E8C}" type="parTrans" cxnId="{7F70CB2F-43D8-4646-B837-153BE67C51EB}">
      <dgm:prSet/>
      <dgm:spPr/>
      <dgm:t>
        <a:bodyPr/>
        <a:lstStyle/>
        <a:p>
          <a:endParaRPr lang="en-US"/>
        </a:p>
      </dgm:t>
    </dgm:pt>
    <dgm:pt modelId="{3394FC5C-34E4-4EC1-8CA4-585127B49A49}" type="sibTrans" cxnId="{7F70CB2F-43D8-4646-B837-153BE67C51EB}">
      <dgm:prSet/>
      <dgm:spPr/>
      <dgm:t>
        <a:bodyPr/>
        <a:lstStyle/>
        <a:p>
          <a:endParaRPr lang="en-US"/>
        </a:p>
      </dgm:t>
    </dgm:pt>
    <dgm:pt modelId="{497C6A14-2B85-411F-81E7-8B82BDEFCB8E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Shopping Activity Activities.csv</a:t>
          </a:r>
        </a:p>
      </dgm:t>
    </dgm:pt>
    <dgm:pt modelId="{EB44C460-DD2C-4777-9ED1-00D8AA146015}" type="parTrans" cxnId="{39EDAA96-2073-4ED7-B78B-A4D45C4D78A9}">
      <dgm:prSet/>
      <dgm:spPr/>
      <dgm:t>
        <a:bodyPr/>
        <a:lstStyle/>
        <a:p>
          <a:endParaRPr lang="en-US"/>
        </a:p>
      </dgm:t>
    </dgm:pt>
    <dgm:pt modelId="{506F5581-39C0-4153-BE6D-18E241114EB8}" type="sibTrans" cxnId="{39EDAA96-2073-4ED7-B78B-A4D45C4D78A9}">
      <dgm:prSet/>
      <dgm:spPr/>
      <dgm:t>
        <a:bodyPr/>
        <a:lstStyle/>
        <a:p>
          <a:endParaRPr lang="en-US"/>
        </a:p>
      </dgm:t>
    </dgm:pt>
    <dgm:pt modelId="{7C3D9D7D-08D4-43B9-ABDD-454C36B16459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Customer demographic Data Users.csv</a:t>
          </a:r>
        </a:p>
      </dgm:t>
    </dgm:pt>
    <dgm:pt modelId="{7EBDFC67-23BB-479E-A61E-A5E327BF8975}" type="parTrans" cxnId="{97FD1E28-8E42-4267-A686-6FFA4622725B}">
      <dgm:prSet/>
      <dgm:spPr/>
      <dgm:t>
        <a:bodyPr/>
        <a:lstStyle/>
        <a:p>
          <a:endParaRPr lang="en-US"/>
        </a:p>
      </dgm:t>
    </dgm:pt>
    <dgm:pt modelId="{3115B605-92A5-489D-AC66-F4CF3D3C7896}" type="sibTrans" cxnId="{97FD1E28-8E42-4267-A686-6FFA4622725B}">
      <dgm:prSet/>
      <dgm:spPr/>
      <dgm:t>
        <a:bodyPr/>
        <a:lstStyle/>
        <a:p>
          <a:endParaRPr lang="en-US"/>
        </a:p>
      </dgm:t>
    </dgm:pt>
    <dgm:pt modelId="{4B0F97DB-19C2-4FB9-A5AC-A5AC5EB7A702}">
      <dgm:prSet/>
      <dgm:spPr/>
      <dgm:t>
        <a:bodyPr/>
        <a:lstStyle/>
        <a:p>
          <a:pPr rtl="0"/>
          <a:r>
            <a:rPr lang="en-US"/>
            <a:t>Output:</a:t>
          </a:r>
          <a:endParaRPr lang="en-US" b="1">
            <a:solidFill>
              <a:srgbClr val="FFFF00"/>
            </a:solidFill>
          </a:endParaRPr>
        </a:p>
        <a:p>
          <a:pPr rtl="0"/>
          <a:r>
            <a:rPr lang="en-US" b="1" err="1">
              <a:solidFill>
                <a:srgbClr val="FFFF00"/>
              </a:solidFill>
            </a:rPr>
            <a:t>ActivitiesSample</a:t>
          </a:r>
          <a:endParaRPr lang="en-US" b="1">
            <a:solidFill>
              <a:srgbClr val="FFFF00"/>
            </a:solidFill>
          </a:endParaRPr>
        </a:p>
      </dgm:t>
    </dgm:pt>
    <dgm:pt modelId="{34DE7C57-8069-46D7-8DBA-1F63CB6386AA}" type="parTrans" cxnId="{09E889BC-1160-4DD8-BA5F-F1A826B1D901}">
      <dgm:prSet/>
      <dgm:spPr/>
      <dgm:t>
        <a:bodyPr/>
        <a:lstStyle/>
        <a:p>
          <a:endParaRPr lang="en-US"/>
        </a:p>
      </dgm:t>
    </dgm:pt>
    <dgm:pt modelId="{2FADB59C-750D-44A8-BBFD-E8FF08520790}" type="sibTrans" cxnId="{09E889BC-1160-4DD8-BA5F-F1A826B1D901}">
      <dgm:prSet/>
      <dgm:spPr/>
      <dgm:t>
        <a:bodyPr/>
        <a:lstStyle/>
        <a:p>
          <a:endParaRPr lang="en-US"/>
        </a:p>
      </dgm:t>
    </dgm:pt>
    <dgm:pt modelId="{E568DD50-266C-41D9-BDE7-A720BD3FC8B2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UsersSample</a:t>
          </a:r>
          <a:endParaRPr lang="en-US" b="1">
            <a:solidFill>
              <a:srgbClr val="FFFF00"/>
            </a:solidFill>
          </a:endParaRPr>
        </a:p>
        <a:p>
          <a:pPr rtl="0"/>
          <a:endParaRPr lang="en-US" b="1">
            <a:solidFill>
              <a:srgbClr val="FFFF00"/>
            </a:solidFill>
          </a:endParaRPr>
        </a:p>
      </dgm:t>
    </dgm:pt>
    <dgm:pt modelId="{858A4918-90FB-4510-AB7B-3FE71430B2FA}" type="parTrans" cxnId="{D5B91859-E896-4D86-B1A3-55174A6F910E}">
      <dgm:prSet/>
      <dgm:spPr/>
      <dgm:t>
        <a:bodyPr/>
        <a:lstStyle/>
        <a:p>
          <a:endParaRPr lang="en-US"/>
        </a:p>
      </dgm:t>
    </dgm:pt>
    <dgm:pt modelId="{484BE486-346D-4D46-8706-4DE7D1110D3B}" type="sibTrans" cxnId="{D5B91859-E896-4D86-B1A3-55174A6F910E}">
      <dgm:prSet/>
      <dgm:spPr/>
      <dgm:t>
        <a:bodyPr/>
        <a:lstStyle/>
        <a:p>
          <a:endParaRPr lang="en-US"/>
        </a:p>
      </dgm:t>
    </dgm:pt>
    <dgm:pt modelId="{16430ACF-9B51-4310-99DD-684832CF7F7F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89969029-7C5A-42A7-8FA2-9C4521F1D857}" type="parTrans" cxnId="{3D91DA83-2A57-4BAB-B638-493F7D40F6CD}">
      <dgm:prSet/>
      <dgm:spPr/>
      <dgm:t>
        <a:bodyPr/>
        <a:lstStyle/>
        <a:p>
          <a:endParaRPr lang="en-US"/>
        </a:p>
      </dgm:t>
    </dgm:pt>
    <dgm:pt modelId="{B741E064-D606-4BE3-8072-1C66BF8E0B5E}" type="sibTrans" cxnId="{3D91DA83-2A57-4BAB-B638-493F7D40F6CD}">
      <dgm:prSet/>
      <dgm:spPr/>
      <dgm:t>
        <a:bodyPr/>
        <a:lstStyle/>
        <a:p>
          <a:endParaRPr lang="en-US"/>
        </a:p>
      </dgm:t>
    </dgm:pt>
    <dgm:pt modelId="{CA50557D-034A-4248-B76F-3CD54C7A83A3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573F086C-638D-4A63-838A-9AE08048DA9A}" type="parTrans" cxnId="{BCB3F1B8-66A4-4909-B445-3E41038D9D0D}">
      <dgm:prSet/>
      <dgm:spPr/>
      <dgm:t>
        <a:bodyPr/>
        <a:lstStyle/>
        <a:p>
          <a:endParaRPr lang="en-US"/>
        </a:p>
      </dgm:t>
    </dgm:pt>
    <dgm:pt modelId="{15C38434-DA12-4664-9DAC-48D2B843B6D1}" type="sibTrans" cxnId="{BCB3F1B8-66A4-4909-B445-3E41038D9D0D}">
      <dgm:prSet/>
      <dgm:spPr/>
      <dgm:t>
        <a:bodyPr/>
        <a:lstStyle/>
        <a:p>
          <a:endParaRPr lang="en-US"/>
        </a:p>
      </dgm:t>
    </dgm:pt>
    <dgm:pt modelId="{0589F478-C41C-4860-BEFD-E17EC264C8E4}">
      <dgm:prSet/>
      <dgm:spPr/>
      <dgm:t>
        <a:bodyPr/>
        <a:lstStyle/>
        <a:p>
          <a:pPr rtl="0"/>
          <a:endParaRPr lang="en-US" b="1">
            <a:solidFill>
              <a:srgbClr val="FFFF00"/>
            </a:solidFill>
          </a:endParaRPr>
        </a:p>
      </dgm:t>
    </dgm:pt>
    <dgm:pt modelId="{D864887F-4F1E-436C-A8FE-DDA51F00D460}" type="parTrans" cxnId="{EE467E82-39AF-4507-AF8B-D60039AB5EFE}">
      <dgm:prSet/>
      <dgm:spPr/>
      <dgm:t>
        <a:bodyPr/>
        <a:lstStyle/>
        <a:p>
          <a:endParaRPr lang="en-US"/>
        </a:p>
      </dgm:t>
    </dgm:pt>
    <dgm:pt modelId="{4D33E477-E123-4CB4-806F-997FDADFBF83}" type="sibTrans" cxnId="{EE467E82-39AF-4507-AF8B-D60039AB5EFE}">
      <dgm:prSet/>
      <dgm:spPr/>
      <dgm:t>
        <a:bodyPr/>
        <a:lstStyle/>
        <a:p>
          <a:endParaRPr lang="en-US"/>
        </a:p>
      </dgm:t>
    </dgm:pt>
    <dgm:pt modelId="{F083A4AD-2653-4D50-B573-345C47EFCBD3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Users with Blob</a:t>
          </a:r>
        </a:p>
      </dgm:t>
    </dgm:pt>
    <dgm:pt modelId="{0621071C-7734-4AED-B52B-1B93E1C909A0}" type="parTrans" cxnId="{1EAB55AD-1B70-48AF-9E0E-04173C4890AF}">
      <dgm:prSet/>
      <dgm:spPr/>
      <dgm:t>
        <a:bodyPr/>
        <a:lstStyle/>
        <a:p>
          <a:endParaRPr lang="en-US"/>
        </a:p>
      </dgm:t>
    </dgm:pt>
    <dgm:pt modelId="{9C5BE3A2-0DF1-40CC-9D0D-1E2F729CB6CC}" type="sibTrans" cxnId="{1EAB55AD-1B70-48AF-9E0E-04173C4890AF}">
      <dgm:prSet/>
      <dgm:spPr/>
      <dgm:t>
        <a:bodyPr/>
        <a:lstStyle/>
        <a:p>
          <a:endParaRPr lang="en-US"/>
        </a:p>
      </dgm:t>
    </dgm:pt>
    <dgm:pt modelId="{88C98A0A-7884-4350-BA24-1915B33239AA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Scoredata_user_featured</a:t>
          </a:r>
          <a:r>
            <a:rPr lang="en-US" b="1">
              <a:solidFill>
                <a:srgbClr val="FFFF00"/>
              </a:solidFill>
            </a:rPr>
            <a:t> n hive and blob</a:t>
          </a:r>
        </a:p>
      </dgm:t>
    </dgm:pt>
    <dgm:pt modelId="{D827A7AF-B702-49A1-BB35-82C09B2D897B}" type="parTrans" cxnId="{1CB7553B-1450-4D34-8735-1F04595CA60E}">
      <dgm:prSet/>
      <dgm:spPr/>
      <dgm:t>
        <a:bodyPr/>
        <a:lstStyle/>
        <a:p>
          <a:endParaRPr lang="en-US"/>
        </a:p>
      </dgm:t>
    </dgm:pt>
    <dgm:pt modelId="{9D560DCB-EBC5-4D0D-A27F-25277614DBC0}" type="sibTrans" cxnId="{1CB7553B-1450-4D34-8735-1F04595CA60E}">
      <dgm:prSet/>
      <dgm:spPr/>
      <dgm:t>
        <a:bodyPr/>
        <a:lstStyle/>
        <a:p>
          <a:endParaRPr lang="en-US"/>
        </a:p>
      </dgm:t>
    </dgm:pt>
    <dgm:pt modelId="{4E760EE6-FF1A-4195-8BB8-DF1C1CFBCD38}">
      <dgm:prSet/>
      <dgm:spPr/>
      <dgm:t>
        <a:bodyPr/>
        <a:lstStyle/>
        <a:p>
          <a:pPr rtl="0"/>
          <a:r>
            <a:rPr lang="en-US"/>
            <a:t>4: Tag for train data in SPARK</a:t>
          </a:r>
        </a:p>
      </dgm:t>
    </dgm:pt>
    <dgm:pt modelId="{B85B3535-F5B1-4DC8-934D-9ADEC7EB220F}" type="parTrans" cxnId="{B4C1ECDC-F58F-47CC-8B0A-684A273BF394}">
      <dgm:prSet/>
      <dgm:spPr/>
      <dgm:t>
        <a:bodyPr/>
        <a:lstStyle/>
        <a:p>
          <a:endParaRPr lang="en-US"/>
        </a:p>
      </dgm:t>
    </dgm:pt>
    <dgm:pt modelId="{846197F1-54AB-4BC3-B07E-A7A718EDE329}" type="sibTrans" cxnId="{B4C1ECDC-F58F-47CC-8B0A-684A273BF394}">
      <dgm:prSet/>
      <dgm:spPr/>
      <dgm:t>
        <a:bodyPr/>
        <a:lstStyle/>
        <a:p>
          <a:endParaRPr lang="en-US"/>
        </a:p>
      </dgm:t>
    </dgm:pt>
    <dgm:pt modelId="{0FE0BFDA-DB1D-42D6-A3CE-38FD290DDA8F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30589F91-BD86-48D5-BFF5-312A129E6FC1}" type="parTrans" cxnId="{6E333BDE-B408-455F-8476-A330A185FACF}">
      <dgm:prSet/>
      <dgm:spPr/>
      <dgm:t>
        <a:bodyPr/>
        <a:lstStyle/>
        <a:p>
          <a:endParaRPr lang="en-US"/>
        </a:p>
      </dgm:t>
    </dgm:pt>
    <dgm:pt modelId="{1C69DAB8-9036-476D-B043-8BE4D28C5BDF}" type="sibTrans" cxnId="{6E333BDE-B408-455F-8476-A330A185FACF}">
      <dgm:prSet/>
      <dgm:spPr/>
      <dgm:t>
        <a:bodyPr/>
        <a:lstStyle/>
        <a:p>
          <a:endParaRPr lang="en-US"/>
        </a:p>
      </dgm:t>
    </dgm:pt>
    <dgm:pt modelId="{11388B92-02D3-4489-9C46-6F90662044E1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Activities with Blob</a:t>
          </a:r>
        </a:p>
      </dgm:t>
    </dgm:pt>
    <dgm:pt modelId="{8414E0B4-C5A1-427C-AF17-4D8844A80193}" type="parTrans" cxnId="{5E629559-1CD1-4D5D-B4E4-BDBC77A90128}">
      <dgm:prSet/>
      <dgm:spPr/>
      <dgm:t>
        <a:bodyPr/>
        <a:lstStyle/>
        <a:p>
          <a:endParaRPr lang="en-US"/>
        </a:p>
      </dgm:t>
    </dgm:pt>
    <dgm:pt modelId="{E1A4A665-9BA8-4648-BAFE-71481FC7AC3F}" type="sibTrans" cxnId="{5E629559-1CD1-4D5D-B4E4-BDBC77A90128}">
      <dgm:prSet/>
      <dgm:spPr/>
      <dgm:t>
        <a:bodyPr/>
        <a:lstStyle/>
        <a:p>
          <a:endParaRPr lang="en-US"/>
        </a:p>
      </dgm:t>
    </dgm:pt>
    <dgm:pt modelId="{D310FD70-0653-44BB-A5A3-E426C4E86170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Partitioned table Users with Blob</a:t>
          </a:r>
        </a:p>
      </dgm:t>
    </dgm:pt>
    <dgm:pt modelId="{FEFA1892-5A7F-43CB-979F-8D6C41E58C1F}" type="parTrans" cxnId="{11477A5A-8B00-4396-A624-9CDE36D532C1}">
      <dgm:prSet/>
      <dgm:spPr/>
      <dgm:t>
        <a:bodyPr/>
        <a:lstStyle/>
        <a:p>
          <a:endParaRPr lang="en-US"/>
        </a:p>
      </dgm:t>
    </dgm:pt>
    <dgm:pt modelId="{7EA07B21-A6CC-47FC-A724-369FDB7F55FD}" type="sibTrans" cxnId="{11477A5A-8B00-4396-A624-9CDE36D532C1}">
      <dgm:prSet/>
      <dgm:spPr/>
      <dgm:t>
        <a:bodyPr/>
        <a:lstStyle/>
        <a:p>
          <a:endParaRPr lang="en-US"/>
        </a:p>
      </dgm:t>
    </dgm:pt>
    <dgm:pt modelId="{8B057EE5-04FA-46E5-BEB2-84D132529EC1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80AC8920-921E-472F-8F6A-08AB71391738}" type="parTrans" cxnId="{ACEB3CE1-1640-47C2-91DA-0BBC320F00D7}">
      <dgm:prSet/>
      <dgm:spPr/>
      <dgm:t>
        <a:bodyPr/>
        <a:lstStyle/>
        <a:p>
          <a:endParaRPr lang="en-US"/>
        </a:p>
      </dgm:t>
    </dgm:pt>
    <dgm:pt modelId="{B35C2F29-2A85-45E0-8325-4F0133FAE479}" type="sibTrans" cxnId="{ACEB3CE1-1640-47C2-91DA-0BBC320F00D7}">
      <dgm:prSet/>
      <dgm:spPr/>
      <dgm:t>
        <a:bodyPr/>
        <a:lstStyle/>
        <a:p>
          <a:endParaRPr lang="en-US"/>
        </a:p>
      </dgm:t>
    </dgm:pt>
    <dgm:pt modelId="{5A44559B-FCE5-4027-8891-5085EA6C390C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Traindata_user_Featured</a:t>
          </a:r>
          <a:r>
            <a:rPr lang="en-US" b="1">
              <a:solidFill>
                <a:srgbClr val="FFFF00"/>
              </a:solidFill>
            </a:rPr>
            <a:t> in hive and blob</a:t>
          </a:r>
        </a:p>
      </dgm:t>
    </dgm:pt>
    <dgm:pt modelId="{C2E8E556-B65E-4ACF-A695-7AF680B9486B}" type="parTrans" cxnId="{029BA249-5D3A-4BC0-9B35-C767E91E007E}">
      <dgm:prSet/>
      <dgm:spPr/>
      <dgm:t>
        <a:bodyPr/>
        <a:lstStyle/>
        <a:p>
          <a:endParaRPr lang="en-US"/>
        </a:p>
      </dgm:t>
    </dgm:pt>
    <dgm:pt modelId="{EBC16859-3372-459E-91DA-74FC034C6683}" type="sibTrans" cxnId="{029BA249-5D3A-4BC0-9B35-C767E91E007E}">
      <dgm:prSet/>
      <dgm:spPr/>
      <dgm:t>
        <a:bodyPr/>
        <a:lstStyle/>
        <a:p>
          <a:endParaRPr lang="en-US"/>
        </a:p>
      </dgm:t>
    </dgm:pt>
    <dgm:pt modelId="{74950686-BFCD-416C-8929-497FF803BA8B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ActivitiesSample</a:t>
          </a:r>
        </a:p>
      </dgm:t>
    </dgm:pt>
    <dgm:pt modelId="{5F7A25DE-895C-4473-A9FB-0FADBCF34D78}" type="parTrans" cxnId="{3AF6619E-687E-44B1-9E14-67232F007A71}">
      <dgm:prSet/>
      <dgm:spPr/>
      <dgm:t>
        <a:bodyPr/>
        <a:lstStyle/>
        <a:p>
          <a:endParaRPr lang="en-US"/>
        </a:p>
      </dgm:t>
    </dgm:pt>
    <dgm:pt modelId="{48112121-2975-405A-8340-1CEE010D7EB9}" type="sibTrans" cxnId="{3AF6619E-687E-44B1-9E14-67232F007A71}">
      <dgm:prSet/>
      <dgm:spPr/>
      <dgm:t>
        <a:bodyPr/>
        <a:lstStyle/>
        <a:p>
          <a:endParaRPr lang="en-US"/>
        </a:p>
      </dgm:t>
    </dgm:pt>
    <dgm:pt modelId="{1F461873-51DF-43BE-BD11-E6ADDB79F4F2}" type="pres">
      <dgm:prSet presAssocID="{59E828D2-1A9D-4BB7-B1EB-6A9ED1F58C0C}" presName="Name0" presStyleCnt="0">
        <dgm:presLayoutVars>
          <dgm:dir/>
          <dgm:resizeHandles val="exact"/>
        </dgm:presLayoutVars>
      </dgm:prSet>
      <dgm:spPr/>
    </dgm:pt>
    <dgm:pt modelId="{C114D8A9-5AD1-4591-B1F3-DE43E1889018}" type="pres">
      <dgm:prSet presAssocID="{5CDEFF74-3E78-4627-95B2-6B90D609A6CC}" presName="node" presStyleLbl="node1" presStyleIdx="0" presStyleCnt="5" custLinFactNeighborX="45866" custLinFactNeighborY="0">
        <dgm:presLayoutVars>
          <dgm:bulletEnabled val="1"/>
        </dgm:presLayoutVars>
      </dgm:prSet>
      <dgm:spPr/>
    </dgm:pt>
    <dgm:pt modelId="{EB70960C-DA39-49F9-ADB2-763F27503F7F}" type="pres">
      <dgm:prSet presAssocID="{7573ECD9-14E2-4BDD-8975-A8EDFBA33B5E}" presName="sibTrans" presStyleCnt="0"/>
      <dgm:spPr/>
    </dgm:pt>
    <dgm:pt modelId="{A055E98C-36DB-4F6B-8760-49DB41EE502A}" type="pres">
      <dgm:prSet presAssocID="{BB030AC7-28B6-45A8-B3F6-4EDE6A26A9B6}" presName="node" presStyleLbl="node1" presStyleIdx="1" presStyleCnt="5" custLinFactNeighborX="45866" custLinFactNeighborY="0">
        <dgm:presLayoutVars>
          <dgm:bulletEnabled val="1"/>
        </dgm:presLayoutVars>
      </dgm:prSet>
      <dgm:spPr/>
    </dgm:pt>
    <dgm:pt modelId="{A916221D-397A-4A7E-AB2D-D3D433636B16}" type="pres">
      <dgm:prSet presAssocID="{B8D48B45-0E08-48E3-AD9B-DCD18985FBAB}" presName="sibTrans" presStyleCnt="0"/>
      <dgm:spPr/>
    </dgm:pt>
    <dgm:pt modelId="{A178EA76-FFC5-4E91-BA2F-CF8FCEE039B5}" type="pres">
      <dgm:prSet presAssocID="{3A5441CA-D49A-42B4-9A4F-9C91AEBEF994}" presName="node" presStyleLbl="node1" presStyleIdx="2" presStyleCnt="5">
        <dgm:presLayoutVars>
          <dgm:bulletEnabled val="1"/>
        </dgm:presLayoutVars>
      </dgm:prSet>
      <dgm:spPr/>
    </dgm:pt>
    <dgm:pt modelId="{71119682-4B8E-4BA4-9E8A-AA4AAC850B63}" type="pres">
      <dgm:prSet presAssocID="{94F3488F-C576-42F4-BE99-3171071674F1}" presName="sibTrans" presStyleCnt="0"/>
      <dgm:spPr/>
    </dgm:pt>
    <dgm:pt modelId="{15085B01-F3B3-4942-AA71-8844B207D030}" type="pres">
      <dgm:prSet presAssocID="{221C397C-258E-471A-8F1F-AAF04E97F343}" presName="node" presStyleLbl="node1" presStyleIdx="3" presStyleCnt="5">
        <dgm:presLayoutVars>
          <dgm:bulletEnabled val="1"/>
        </dgm:presLayoutVars>
      </dgm:prSet>
      <dgm:spPr/>
    </dgm:pt>
    <dgm:pt modelId="{05A84473-CEC6-4AED-9ADE-60B3836FCD76}" type="pres">
      <dgm:prSet presAssocID="{162C041C-3E78-4D9C-BD89-F527EA854600}" presName="sibTrans" presStyleCnt="0"/>
      <dgm:spPr/>
    </dgm:pt>
    <dgm:pt modelId="{0965AED3-0CEB-42A2-86AA-3FE3F4C7DAA1}" type="pres">
      <dgm:prSet presAssocID="{4E760EE6-FF1A-4195-8BB8-DF1C1CFBCD38}" presName="node" presStyleLbl="node1" presStyleIdx="4" presStyleCnt="5">
        <dgm:presLayoutVars>
          <dgm:bulletEnabled val="1"/>
        </dgm:presLayoutVars>
      </dgm:prSet>
      <dgm:spPr/>
    </dgm:pt>
  </dgm:ptLst>
  <dgm:cxnLst>
    <dgm:cxn modelId="{C71BA29D-5880-4AE3-8677-5110FF56C95F}" srcId="{DEEA7C8B-AE95-45F1-8129-D47EF1E35A1B}" destId="{E380A2CB-E3CE-4F09-ABFD-52B6498B012D}" srcOrd="1" destOrd="0" parTransId="{31661696-D59B-4FE4-960B-8C7AB813E7FE}" sibTransId="{F989BE09-C90F-44D1-97E6-9F1B40D568A0}"/>
    <dgm:cxn modelId="{F42F35DA-08E6-4231-AA3B-2764D8DE8304}" type="presOf" srcId="{63BE0E89-B777-4B1B-A4BD-717E46EAE7B0}" destId="{C114D8A9-5AD1-4591-B1F3-DE43E1889018}" srcOrd="0" destOrd="8" presId="urn:microsoft.com/office/officeart/2005/8/layout/hList6"/>
    <dgm:cxn modelId="{A72FD34A-CCBF-476F-AAD2-78B7CCE6F933}" srcId="{769530E8-79AD-42A4-B202-999C11BAE440}" destId="{E80793D6-C376-4BD5-8E10-10A8BCB49372}" srcOrd="0" destOrd="0" parTransId="{35D2CAB1-7AE2-4EA3-8E19-1E38A16C9F2D}" sibTransId="{3630C79F-1891-4668-BBDF-474E21468722}"/>
    <dgm:cxn modelId="{2DCBB8B1-80EF-4A68-B4FC-D3ED01C5BE69}" srcId="{63BE0E89-B777-4B1B-A4BD-717E46EAE7B0}" destId="{2D3A3D3B-1211-4791-8AC3-437E6742CB02}" srcOrd="0" destOrd="0" parTransId="{00414046-4F84-4C4E-A125-337A10701DD2}" sibTransId="{4C0CD74F-2CDE-4003-B42F-FAA2DB5D9713}"/>
    <dgm:cxn modelId="{3653AC69-4BE8-40FB-9D0D-11876248B2EF}" srcId="{68CE3C3B-2127-44A9-87B0-E3F60FA58B6C}" destId="{D5EFA5C3-2ED6-4B81-9098-89CA0AF6BDAB}" srcOrd="1" destOrd="0" parTransId="{376DD43A-FE03-4212-A630-D2DB95ECACF5}" sibTransId="{3B226B5A-E14A-48F7-98C2-1B7981D6FF79}"/>
    <dgm:cxn modelId="{02CBE5B4-6398-4CFC-9E45-C1C8E6C45B90}" srcId="{690BFFC1-7595-4B45-9FCB-CDC506F5913A}" destId="{394893BE-CC4A-4FC4-9459-86671965AE64}" srcOrd="1" destOrd="0" parTransId="{D1FB8CBA-3E85-4917-962B-E7CF6F4993B5}" sibTransId="{08054951-DCC1-4BE8-ADCA-AD4360CC215E}"/>
    <dgm:cxn modelId="{E6FA1E81-8E9B-42B8-AD72-09276EEFFA65}" srcId="{DEEA7C8B-AE95-45F1-8129-D47EF1E35A1B}" destId="{8DEFEBE8-FE99-4065-9D6D-F0D746A9B8E3}" srcOrd="5" destOrd="0" parTransId="{02165735-9EBD-4524-9697-5D927F718A4E}" sibTransId="{568936B8-4AAD-414C-B2BF-ED0E96098CED}"/>
    <dgm:cxn modelId="{A48EA41E-3F68-443B-B530-4A3C6B05BF4F}" type="presOf" srcId="{3A5441CA-D49A-42B4-9A4F-9C91AEBEF994}" destId="{A178EA76-FFC5-4E91-BA2F-CF8FCEE039B5}" srcOrd="0" destOrd="0" presId="urn:microsoft.com/office/officeart/2005/8/layout/hList6"/>
    <dgm:cxn modelId="{1FB66EBD-DE8E-4783-9059-273324DE30FC}" type="presOf" srcId="{394893BE-CC4A-4FC4-9459-86671965AE64}" destId="{A178EA76-FFC5-4E91-BA2F-CF8FCEE039B5}" srcOrd="0" destOrd="3" presId="urn:microsoft.com/office/officeart/2005/8/layout/hList6"/>
    <dgm:cxn modelId="{24E55333-F46B-439E-8296-45EE39D3ADE0}" srcId="{3A5441CA-D49A-42B4-9A4F-9C91AEBEF994}" destId="{68CE3C3B-2127-44A9-87B0-E3F60FA58B6C}" srcOrd="1" destOrd="0" parTransId="{DE161B45-0EF7-40D3-B1AC-301BB2D5CB6D}" sibTransId="{FA5762DF-6ECF-44A0-9AB7-1DCA6DC046AF}"/>
    <dgm:cxn modelId="{AEF21626-2E15-4A3B-B45A-13C010B1EFE6}" type="presOf" srcId="{7C3D9D7D-08D4-43B9-ABDD-454C36B16459}" destId="{A055E98C-36DB-4F6B-8760-49DB41EE502A}" srcOrd="0" destOrd="3" presId="urn:microsoft.com/office/officeart/2005/8/layout/hList6"/>
    <dgm:cxn modelId="{EB61EB7A-AAD2-47A4-B563-135CB9153372}" type="presOf" srcId="{88C98A0A-7884-4350-BA24-1915B33239AA}" destId="{15085B01-F3B3-4942-AA71-8844B207D030}" srcOrd="0" destOrd="6" presId="urn:microsoft.com/office/officeart/2005/8/layout/hList6"/>
    <dgm:cxn modelId="{5756A196-7DCE-40D5-8463-DCE914491D18}" type="presOf" srcId="{8DEFEBE8-FE99-4065-9D6D-F0D746A9B8E3}" destId="{C114D8A9-5AD1-4591-B1F3-DE43E1889018}" srcOrd="0" destOrd="7" presId="urn:microsoft.com/office/officeart/2005/8/layout/hList6"/>
    <dgm:cxn modelId="{3F4FCE6E-EF6A-4F52-A0C6-DF95A48C3E23}" type="presOf" srcId="{10339782-DBFE-44FE-9A47-CA088355E6E6}" destId="{A178EA76-FFC5-4E91-BA2F-CF8FCEE039B5}" srcOrd="0" destOrd="5" presId="urn:microsoft.com/office/officeart/2005/8/layout/hList6"/>
    <dgm:cxn modelId="{97FD1E28-8E42-4267-A686-6FFA4622725B}" srcId="{DF400407-FD98-4C63-9E40-02D26EB3BD55}" destId="{7C3D9D7D-08D4-43B9-ABDD-454C36B16459}" srcOrd="1" destOrd="0" parTransId="{7EBDFC67-23BB-479E-A61E-A5E327BF8975}" sibTransId="{3115B605-92A5-489D-AC66-F4CF3D3C7896}"/>
    <dgm:cxn modelId="{11477A5A-8B00-4396-A624-9CDE36D532C1}" srcId="{0FE0BFDA-DB1D-42D6-A3CE-38FD290DDA8F}" destId="{D310FD70-0653-44BB-A5A3-E426C4E86170}" srcOrd="1" destOrd="0" parTransId="{FEFA1892-5A7F-43CB-979F-8D6C41E58C1F}" sibTransId="{7EA07B21-A6CC-47FC-A724-369FDB7F55FD}"/>
    <dgm:cxn modelId="{87D89EB9-8C02-40D6-81D4-383F238359FF}" type="presOf" srcId="{0FE0BFDA-DB1D-42D6-A3CE-38FD290DDA8F}" destId="{0965AED3-0CEB-42A2-86AA-3FE3F4C7DAA1}" srcOrd="0" destOrd="1" presId="urn:microsoft.com/office/officeart/2005/8/layout/hList6"/>
    <dgm:cxn modelId="{6E333BDE-B408-455F-8476-A330A185FACF}" srcId="{4E760EE6-FF1A-4195-8BB8-DF1C1CFBCD38}" destId="{0FE0BFDA-DB1D-42D6-A3CE-38FD290DDA8F}" srcOrd="0" destOrd="0" parTransId="{30589F91-BD86-48D5-BFF5-312A129E6FC1}" sibTransId="{1C69DAB8-9036-476D-B043-8BE4D28C5BDF}"/>
    <dgm:cxn modelId="{04715D15-7004-4569-8B34-69E2EEF0338E}" type="presOf" srcId="{5C0B6342-2052-4201-B9B9-A74719238E09}" destId="{C114D8A9-5AD1-4591-B1F3-DE43E1889018}" srcOrd="0" destOrd="6" presId="urn:microsoft.com/office/officeart/2005/8/layout/hList6"/>
    <dgm:cxn modelId="{39109900-9412-46D6-B424-C5303F4AD7F2}" type="presOf" srcId="{E380A2CB-E3CE-4F09-ABFD-52B6498B012D}" destId="{C114D8A9-5AD1-4591-B1F3-DE43E1889018}" srcOrd="0" destOrd="3" presId="urn:microsoft.com/office/officeart/2005/8/layout/hList6"/>
    <dgm:cxn modelId="{2F72E549-D32A-47E9-A83B-3BBD90ACD7B9}" type="presOf" srcId="{A717D970-195F-4CB3-A7D1-D8538DDEA6BA}" destId="{A178EA76-FFC5-4E91-BA2F-CF8FCEE039B5}" srcOrd="0" destOrd="2" presId="urn:microsoft.com/office/officeart/2005/8/layout/hList6"/>
    <dgm:cxn modelId="{6BC51951-2C88-4B6F-A362-92928650ABB8}" srcId="{221C397C-258E-471A-8F1F-AAF04E97F343}" destId="{769530E8-79AD-42A4-B202-999C11BAE440}" srcOrd="1" destOrd="0" parTransId="{FD43517E-7EC7-4A35-8936-DF9DFBBFEBD8}" sibTransId="{4C2B1496-A69B-4DAC-B704-59A12A23C9BA}"/>
    <dgm:cxn modelId="{C0F5B444-D218-4A82-B0D5-555BD97CD7B8}" type="presOf" srcId="{11388B92-02D3-4489-9C46-6F90662044E1}" destId="{0965AED3-0CEB-42A2-86AA-3FE3F4C7DAA1}" srcOrd="0" destOrd="2" presId="urn:microsoft.com/office/officeart/2005/8/layout/hList6"/>
    <dgm:cxn modelId="{4D845B54-696F-4FAE-8EA6-772B0B4A8ED8}" srcId="{DEEA7C8B-AE95-45F1-8129-D47EF1E35A1B}" destId="{EA6C311C-5886-4FDF-8863-F38E926A016F}" srcOrd="2" destOrd="0" parTransId="{B1AFD8BD-C86E-4028-B3E7-17C4D67CA721}" sibTransId="{6D6B73E1-8A26-4F35-B115-611F70FD3729}"/>
    <dgm:cxn modelId="{3D91DA83-2A57-4BAB-B638-493F7D40F6CD}" srcId="{DF400407-FD98-4C63-9E40-02D26EB3BD55}" destId="{16430ACF-9B51-4310-99DD-684832CF7F7F}" srcOrd="4" destOrd="0" parTransId="{89969029-7C5A-42A7-8FA2-9C4521F1D857}" sibTransId="{B741E064-D606-4BE3-8072-1C66BF8E0B5E}"/>
    <dgm:cxn modelId="{6981ACD4-1A4C-4171-A6CC-80A931FB0C72}" type="presOf" srcId="{221C397C-258E-471A-8F1F-AAF04E97F343}" destId="{15085B01-F3B3-4942-AA71-8844B207D030}" srcOrd="0" destOrd="0" presId="urn:microsoft.com/office/officeart/2005/8/layout/hList6"/>
    <dgm:cxn modelId="{1CB7553B-1450-4D34-8735-1F04595CA60E}" srcId="{769530E8-79AD-42A4-B202-999C11BAE440}" destId="{88C98A0A-7884-4350-BA24-1915B33239AA}" srcOrd="1" destOrd="0" parTransId="{D827A7AF-B702-49A1-BB35-82C09B2D897B}" sibTransId="{9D560DCB-EBC5-4D0D-A27F-25277614DBC0}"/>
    <dgm:cxn modelId="{5A263937-5D21-4A32-8F77-952AE3EB1BDE}" srcId="{59E828D2-1A9D-4BB7-B1EB-6A9ED1F58C0C}" destId="{3A5441CA-D49A-42B4-9A4F-9C91AEBEF994}" srcOrd="2" destOrd="0" parTransId="{FE5BD64B-19AE-42A5-B401-45174D7B13AA}" sibTransId="{94F3488F-C576-42F4-BE99-3171071674F1}"/>
    <dgm:cxn modelId="{8D562FE6-5695-4037-866A-52BA8C105038}" type="presOf" srcId="{9CD6304A-292B-4322-BCA8-A12595051E7A}" destId="{C114D8A9-5AD1-4591-B1F3-DE43E1889018}" srcOrd="0" destOrd="2" presId="urn:microsoft.com/office/officeart/2005/8/layout/hList6"/>
    <dgm:cxn modelId="{22BE63EF-4875-4AAB-AFD9-EAF08AB1ACDD}" srcId="{3A5441CA-D49A-42B4-9A4F-9C91AEBEF994}" destId="{690BFFC1-7595-4B45-9FCB-CDC506F5913A}" srcOrd="0" destOrd="0" parTransId="{C89508D1-8791-49EC-90BD-0249C9D5CD28}" sibTransId="{B65A67F4-FBAD-499C-A7BE-1D30ACBD49BB}"/>
    <dgm:cxn modelId="{029BA249-5D3A-4BC0-9B35-C767E91E007E}" srcId="{8B057EE5-04FA-46E5-BEB2-84D132529EC1}" destId="{5A44559B-FCE5-4027-8891-5085EA6C390C}" srcOrd="0" destOrd="0" parTransId="{C2E8E556-B65E-4ACF-A695-7AF680B9486B}" sibTransId="{EBC16859-3372-459E-91DA-74FC034C6683}"/>
    <dgm:cxn modelId="{1EAB55AD-1B70-48AF-9E0E-04173C4890AF}" srcId="{F63D4F66-3E31-401D-8EF2-CE3132BAF2AD}" destId="{F083A4AD-2653-4D50-B573-345C47EFCBD3}" srcOrd="1" destOrd="0" parTransId="{0621071C-7734-4AED-B52B-1B93E1C909A0}" sibTransId="{9C5BE3A2-0DF1-40CC-9D0D-1E2F729CB6CC}"/>
    <dgm:cxn modelId="{33FD6C78-1043-4169-863F-119DBDEFCC18}" srcId="{DEEA7C8B-AE95-45F1-8129-D47EF1E35A1B}" destId="{9CD6304A-292B-4322-BCA8-A12595051E7A}" srcOrd="0" destOrd="0" parTransId="{4933C41E-6EAB-42F0-8474-F7941AD5C155}" sibTransId="{C013A4F7-2999-4E11-B457-8C5946F271B3}"/>
    <dgm:cxn modelId="{19DE4514-872C-4DA9-BC20-A150B1203408}" type="presOf" srcId="{59E828D2-1A9D-4BB7-B1EB-6A9ED1F58C0C}" destId="{1F461873-51DF-43BE-BD11-E6ADDB79F4F2}" srcOrd="0" destOrd="0" presId="urn:microsoft.com/office/officeart/2005/8/layout/hList6"/>
    <dgm:cxn modelId="{A0E8EADC-20DB-4E98-ABA3-2F416A42C8B6}" srcId="{DEEA7C8B-AE95-45F1-8129-D47EF1E35A1B}" destId="{5C0B6342-2052-4201-B9B9-A74719238E09}" srcOrd="4" destOrd="0" parTransId="{C48BE372-E7F4-48F6-8C00-0A35A99B9677}" sibTransId="{4C52C307-D62F-4102-86F2-F5CB267799C0}"/>
    <dgm:cxn modelId="{EA5AA9E6-A2F3-44DC-8BED-6C8328027BC6}" type="presOf" srcId="{F083A4AD-2653-4D50-B573-345C47EFCBD3}" destId="{15085B01-F3B3-4942-AA71-8844B207D030}" srcOrd="0" destOrd="3" presId="urn:microsoft.com/office/officeart/2005/8/layout/hList6"/>
    <dgm:cxn modelId="{537BBD91-CC21-4D44-8D2F-C0BE652472ED}" type="presOf" srcId="{690BFFC1-7595-4B45-9FCB-CDC506F5913A}" destId="{A178EA76-FFC5-4E91-BA2F-CF8FCEE039B5}" srcOrd="0" destOrd="1" presId="urn:microsoft.com/office/officeart/2005/8/layout/hList6"/>
    <dgm:cxn modelId="{158D6E78-7ACF-4FB3-90C2-1875CB7D4CD2}" type="presOf" srcId="{D5EFA5C3-2ED6-4B81-9098-89CA0AF6BDAB}" destId="{A178EA76-FFC5-4E91-BA2F-CF8FCEE039B5}" srcOrd="0" destOrd="6" presId="urn:microsoft.com/office/officeart/2005/8/layout/hList6"/>
    <dgm:cxn modelId="{09B35382-B2E6-471F-81E5-51EADB3576EE}" type="presOf" srcId="{769530E8-79AD-42A4-B202-999C11BAE440}" destId="{15085B01-F3B3-4942-AA71-8844B207D030}" srcOrd="0" destOrd="4" presId="urn:microsoft.com/office/officeart/2005/8/layout/hList6"/>
    <dgm:cxn modelId="{93E001BF-700C-4C7B-B141-1A615D847409}" srcId="{59E828D2-1A9D-4BB7-B1EB-6A9ED1F58C0C}" destId="{5CDEFF74-3E78-4627-95B2-6B90D609A6CC}" srcOrd="0" destOrd="0" parTransId="{CFCA459E-99D8-44BA-A400-7A57275A73E2}" sibTransId="{7573ECD9-14E2-4BDD-8975-A8EDFBA33B5E}"/>
    <dgm:cxn modelId="{1F696DCF-093E-4D3C-9DDC-13B0F34B023A}" srcId="{221C397C-258E-471A-8F1F-AAF04E97F343}" destId="{F63D4F66-3E31-401D-8EF2-CE3132BAF2AD}" srcOrd="0" destOrd="0" parTransId="{9C1CB0FE-AB0F-4CEC-BC7C-A0BCF51F9086}" sibTransId="{540A36D9-46A9-4941-965A-2EE161285E94}"/>
    <dgm:cxn modelId="{B4C1ECDC-F58F-47CC-8B0A-684A273BF394}" srcId="{59E828D2-1A9D-4BB7-B1EB-6A9ED1F58C0C}" destId="{4E760EE6-FF1A-4195-8BB8-DF1C1CFBCD38}" srcOrd="4" destOrd="0" parTransId="{B85B3535-F5B1-4DC8-934D-9ADEC7EB220F}" sibTransId="{846197F1-54AB-4BC3-B07E-A7A718EDE329}"/>
    <dgm:cxn modelId="{DB130CA4-9C02-4A6A-98FB-26D2F3F4F14D}" srcId="{5CDEFF74-3E78-4627-95B2-6B90D609A6CC}" destId="{DEEA7C8B-AE95-45F1-8129-D47EF1E35A1B}" srcOrd="0" destOrd="0" parTransId="{EA6146D2-7115-4A69-9C4A-895E9A42AAEA}" sibTransId="{686052DF-2409-444A-AF32-F2EF5A267C09}"/>
    <dgm:cxn modelId="{46F707D2-DBE8-4272-9F15-2618FBB8AD53}" type="presOf" srcId="{E80793D6-C376-4BD5-8E10-10A8BCB49372}" destId="{15085B01-F3B3-4942-AA71-8844B207D030}" srcOrd="0" destOrd="5" presId="urn:microsoft.com/office/officeart/2005/8/layout/hList6"/>
    <dgm:cxn modelId="{EA0F0A0C-6AC2-4AED-8885-3072565DDC3E}" type="presOf" srcId="{497C6A14-2B85-411F-81E7-8B82BDEFCB8E}" destId="{A055E98C-36DB-4F6B-8760-49DB41EE502A}" srcOrd="0" destOrd="2" presId="urn:microsoft.com/office/officeart/2005/8/layout/hList6"/>
    <dgm:cxn modelId="{EE467E82-39AF-4507-AF8B-D60039AB5EFE}" srcId="{CA50557D-034A-4248-B76F-3CD54C7A83A3}" destId="{0589F478-C41C-4860-BEFD-E17EC264C8E4}" srcOrd="0" destOrd="0" parTransId="{D864887F-4F1E-436C-A8FE-DDA51F00D460}" sibTransId="{4D33E477-E123-4CB4-806F-997FDADFBF83}"/>
    <dgm:cxn modelId="{88A511BF-5C79-4631-AB89-262D0BBC7969}" srcId="{690BFFC1-7595-4B45-9FCB-CDC506F5913A}" destId="{A717D970-195F-4CB3-A7D1-D8538DDEA6BA}" srcOrd="0" destOrd="0" parTransId="{8A22A06A-BC99-4FCB-AFD2-1E134E62B672}" sibTransId="{39AFDFB8-32B0-4251-95AF-9A0E162D6A15}"/>
    <dgm:cxn modelId="{FFB05B32-60D8-4A68-BD0A-8192AD8525D9}" type="presOf" srcId="{5A44559B-FCE5-4027-8891-5085EA6C390C}" destId="{0965AED3-0CEB-42A2-86AA-3FE3F4C7DAA1}" srcOrd="0" destOrd="5" presId="urn:microsoft.com/office/officeart/2005/8/layout/hList6"/>
    <dgm:cxn modelId="{0A9B46B2-D503-4458-A5AD-7B214981ED71}" type="presOf" srcId="{F63D4F66-3E31-401D-8EF2-CE3132BAF2AD}" destId="{15085B01-F3B3-4942-AA71-8844B207D030}" srcOrd="0" destOrd="1" presId="urn:microsoft.com/office/officeart/2005/8/layout/hList6"/>
    <dgm:cxn modelId="{7EBBF0B5-A27E-4743-BDA0-82F847A68CE1}" srcId="{59E828D2-1A9D-4BB7-B1EB-6A9ED1F58C0C}" destId="{221C397C-258E-471A-8F1F-AAF04E97F343}" srcOrd="3" destOrd="0" parTransId="{43086ED3-9683-4B93-A5D6-E20544EF855A}" sibTransId="{162C041C-3E78-4D9C-BD89-F527EA854600}"/>
    <dgm:cxn modelId="{ACEB3CE1-1640-47C2-91DA-0BBC320F00D7}" srcId="{4E760EE6-FF1A-4195-8BB8-DF1C1CFBCD38}" destId="{8B057EE5-04FA-46E5-BEB2-84D132529EC1}" srcOrd="1" destOrd="0" parTransId="{80AC8920-921E-472F-8F6A-08AB71391738}" sibTransId="{B35C2F29-2A85-45E0-8325-4F0133FAE479}"/>
    <dgm:cxn modelId="{5E629559-1CD1-4D5D-B4E4-BDBC77A90128}" srcId="{0FE0BFDA-DB1D-42D6-A3CE-38FD290DDA8F}" destId="{11388B92-02D3-4489-9C46-6F90662044E1}" srcOrd="0" destOrd="0" parTransId="{8414E0B4-C5A1-427C-AF17-4D8844A80193}" sibTransId="{E1A4A665-9BA8-4648-BAFE-71481FC7AC3F}"/>
    <dgm:cxn modelId="{279050E9-66C4-4FE2-896F-BA82C870809C}" type="presOf" srcId="{2D3A3D3B-1211-4791-8AC3-437E6742CB02}" destId="{C114D8A9-5AD1-4591-B1F3-DE43E1889018}" srcOrd="0" destOrd="9" presId="urn:microsoft.com/office/officeart/2005/8/layout/hList6"/>
    <dgm:cxn modelId="{BCB3F1B8-66A4-4909-B445-3E41038D9D0D}" srcId="{BB030AC7-28B6-45A8-B3F6-4EDE6A26A9B6}" destId="{CA50557D-034A-4248-B76F-3CD54C7A83A3}" srcOrd="1" destOrd="0" parTransId="{573F086C-638D-4A63-838A-9AE08048DA9A}" sibTransId="{15C38434-DA12-4664-9DAC-48D2B843B6D1}"/>
    <dgm:cxn modelId="{8DA91AF7-00E3-4F82-A063-08F7FE22DD17}" type="presOf" srcId="{E568DD50-266C-41D9-BDE7-A720BD3FC8B2}" destId="{A055E98C-36DB-4F6B-8760-49DB41EE502A}" srcOrd="0" destOrd="5" presId="urn:microsoft.com/office/officeart/2005/8/layout/hList6"/>
    <dgm:cxn modelId="{10C315E1-B527-4E84-AC6A-E063658E1DE6}" srcId="{68CE3C3B-2127-44A9-87B0-E3F60FA58B6C}" destId="{10339782-DBFE-44FE-9A47-CA088355E6E6}" srcOrd="0" destOrd="0" parTransId="{3E9F42C6-2BE8-43FF-A903-696699965C98}" sibTransId="{199B221E-521A-4BD4-9628-8D142829FEB0}"/>
    <dgm:cxn modelId="{F4C3DF06-8B86-496B-8E3E-E7879AAF09F8}" type="presOf" srcId="{D310FD70-0653-44BB-A5A3-E426C4E86170}" destId="{0965AED3-0CEB-42A2-86AA-3FE3F4C7DAA1}" srcOrd="0" destOrd="3" presId="urn:microsoft.com/office/officeart/2005/8/layout/hList6"/>
    <dgm:cxn modelId="{C9A3D5ED-6269-481A-BBF9-B5D9BC6AEA1E}" type="presOf" srcId="{DF400407-FD98-4C63-9E40-02D26EB3BD55}" destId="{A055E98C-36DB-4F6B-8760-49DB41EE502A}" srcOrd="0" destOrd="1" presId="urn:microsoft.com/office/officeart/2005/8/layout/hList6"/>
    <dgm:cxn modelId="{10CD165C-7A21-4276-A5C3-DF35EB40AE46}" srcId="{59E828D2-1A9D-4BB7-B1EB-6A9ED1F58C0C}" destId="{BB030AC7-28B6-45A8-B3F6-4EDE6A26A9B6}" srcOrd="1" destOrd="0" parTransId="{147510CA-6FEC-47D3-88B6-189D0EB08F27}" sibTransId="{B8D48B45-0E08-48E3-AD9B-DCD18985FBAB}"/>
    <dgm:cxn modelId="{5FD4BC58-CC66-4823-959E-E59C08759D0E}" srcId="{5CDEFF74-3E78-4627-95B2-6B90D609A6CC}" destId="{63BE0E89-B777-4B1B-A4BD-717E46EAE7B0}" srcOrd="1" destOrd="0" parTransId="{EF205C08-40EF-4BC3-96D1-44C6817F8B73}" sibTransId="{26590E8B-DBD0-4893-90E8-FA2D5801E145}"/>
    <dgm:cxn modelId="{2784DFD6-AAB2-4738-B9FE-B8EE826DADE6}" type="presOf" srcId="{CA50557D-034A-4248-B76F-3CD54C7A83A3}" destId="{A055E98C-36DB-4F6B-8760-49DB41EE502A}" srcOrd="0" destOrd="7" presId="urn:microsoft.com/office/officeart/2005/8/layout/hList6"/>
    <dgm:cxn modelId="{5235FA0C-AA43-4887-9AC9-C825B15DA2A2}" srcId="{F63D4F66-3E31-401D-8EF2-CE3132BAF2AD}" destId="{291AB384-C6B9-4D5B-9122-291D5096F20A}" srcOrd="0" destOrd="0" parTransId="{08CD7D5B-25E6-4123-8B61-D224D496FA46}" sibTransId="{9688185E-FEF4-473B-8F37-67E74BD4F7AE}"/>
    <dgm:cxn modelId="{0ABF54C4-2238-42D1-8B4E-691B468ABC47}" type="presOf" srcId="{DEEA7C8B-AE95-45F1-8129-D47EF1E35A1B}" destId="{C114D8A9-5AD1-4591-B1F3-DE43E1889018}" srcOrd="0" destOrd="1" presId="urn:microsoft.com/office/officeart/2005/8/layout/hList6"/>
    <dgm:cxn modelId="{D5B91859-E896-4D86-B1A3-55174A6F910E}" srcId="{DF400407-FD98-4C63-9E40-02D26EB3BD55}" destId="{E568DD50-266C-41D9-BDE7-A720BD3FC8B2}" srcOrd="3" destOrd="0" parTransId="{858A4918-90FB-4510-AB7B-3FE71430B2FA}" sibTransId="{484BE486-346D-4D46-8706-4DE7D1110D3B}"/>
    <dgm:cxn modelId="{39EDAA96-2073-4ED7-B78B-A4D45C4D78A9}" srcId="{DF400407-FD98-4C63-9E40-02D26EB3BD55}" destId="{497C6A14-2B85-411F-81E7-8B82BDEFCB8E}" srcOrd="0" destOrd="0" parTransId="{EB44C460-DD2C-4777-9ED1-00D8AA146015}" sibTransId="{506F5581-39C0-4153-BE6D-18E241114EB8}"/>
    <dgm:cxn modelId="{00B45B3C-8EAF-48D0-9497-19CE7B828C4F}" type="presOf" srcId="{4B0F97DB-19C2-4FB9-A5AC-A5AC5EB7A702}" destId="{A055E98C-36DB-4F6B-8760-49DB41EE502A}" srcOrd="0" destOrd="4" presId="urn:microsoft.com/office/officeart/2005/8/layout/hList6"/>
    <dgm:cxn modelId="{1E047CC2-3F08-4C84-B83E-A85E6BF3AF86}" type="presOf" srcId="{68CE3C3B-2127-44A9-87B0-E3F60FA58B6C}" destId="{A178EA76-FFC5-4E91-BA2F-CF8FCEE039B5}" srcOrd="0" destOrd="4" presId="urn:microsoft.com/office/officeart/2005/8/layout/hList6"/>
    <dgm:cxn modelId="{7F70CB2F-43D8-4646-B837-153BE67C51EB}" srcId="{BB030AC7-28B6-45A8-B3F6-4EDE6A26A9B6}" destId="{DF400407-FD98-4C63-9E40-02D26EB3BD55}" srcOrd="0" destOrd="0" parTransId="{2E518BE7-554A-4A63-99CF-02D8F3721E8C}" sibTransId="{3394FC5C-34E4-4EC1-8CA4-585127B49A49}"/>
    <dgm:cxn modelId="{466B7FF1-B55B-42CE-91E2-5DCD305812E0}" type="presOf" srcId="{291AB384-C6B9-4D5B-9122-291D5096F20A}" destId="{15085B01-F3B3-4942-AA71-8844B207D030}" srcOrd="0" destOrd="2" presId="urn:microsoft.com/office/officeart/2005/8/layout/hList6"/>
    <dgm:cxn modelId="{A4B96D51-5EAF-4DB7-A231-C66FE62E6AD3}" type="presOf" srcId="{0589F478-C41C-4860-BEFD-E17EC264C8E4}" destId="{A055E98C-36DB-4F6B-8760-49DB41EE502A}" srcOrd="0" destOrd="8" presId="urn:microsoft.com/office/officeart/2005/8/layout/hList6"/>
    <dgm:cxn modelId="{E41D8DB5-3453-48BA-8457-C2A015D1AB13}" type="presOf" srcId="{4E760EE6-FF1A-4195-8BB8-DF1C1CFBCD38}" destId="{0965AED3-0CEB-42A2-86AA-3FE3F4C7DAA1}" srcOrd="0" destOrd="0" presId="urn:microsoft.com/office/officeart/2005/8/layout/hList6"/>
    <dgm:cxn modelId="{59405F63-978E-4CE6-BF56-C55676EA9851}" type="presOf" srcId="{EA6C311C-5886-4FDF-8863-F38E926A016F}" destId="{C114D8A9-5AD1-4591-B1F3-DE43E1889018}" srcOrd="0" destOrd="4" presId="urn:microsoft.com/office/officeart/2005/8/layout/hList6"/>
    <dgm:cxn modelId="{D6DEE652-B684-408B-9606-24F85CF690B3}" type="presOf" srcId="{74950686-BFCD-416C-8929-497FF803BA8B}" destId="{C114D8A9-5AD1-4591-B1F3-DE43E1889018}" srcOrd="0" destOrd="5" presId="urn:microsoft.com/office/officeart/2005/8/layout/hList6"/>
    <dgm:cxn modelId="{E1E259B0-F6FB-47B9-89C9-EB847F9D03AE}" type="presOf" srcId="{8B057EE5-04FA-46E5-BEB2-84D132529EC1}" destId="{0965AED3-0CEB-42A2-86AA-3FE3F4C7DAA1}" srcOrd="0" destOrd="4" presId="urn:microsoft.com/office/officeart/2005/8/layout/hList6"/>
    <dgm:cxn modelId="{45F4B20D-C219-48FC-A901-D161039C8FF2}" type="presOf" srcId="{5CDEFF74-3E78-4627-95B2-6B90D609A6CC}" destId="{C114D8A9-5AD1-4591-B1F3-DE43E1889018}" srcOrd="0" destOrd="0" presId="urn:microsoft.com/office/officeart/2005/8/layout/hList6"/>
    <dgm:cxn modelId="{3AF6619E-687E-44B1-9E14-67232F007A71}" srcId="{DEEA7C8B-AE95-45F1-8129-D47EF1E35A1B}" destId="{74950686-BFCD-416C-8929-497FF803BA8B}" srcOrd="3" destOrd="0" parTransId="{5F7A25DE-895C-4473-A9FB-0FADBCF34D78}" sibTransId="{48112121-2975-405A-8340-1CEE010D7EB9}"/>
    <dgm:cxn modelId="{A7D9B33E-B148-4FE5-ACFB-AA1CDEEF5327}" type="presOf" srcId="{BB030AC7-28B6-45A8-B3F6-4EDE6A26A9B6}" destId="{A055E98C-36DB-4F6B-8760-49DB41EE502A}" srcOrd="0" destOrd="0" presId="urn:microsoft.com/office/officeart/2005/8/layout/hList6"/>
    <dgm:cxn modelId="{09E889BC-1160-4DD8-BA5F-F1A826B1D901}" srcId="{DF400407-FD98-4C63-9E40-02D26EB3BD55}" destId="{4B0F97DB-19C2-4FB9-A5AC-A5AC5EB7A702}" srcOrd="2" destOrd="0" parTransId="{34DE7C57-8069-46D7-8DBA-1F63CB6386AA}" sibTransId="{2FADB59C-750D-44A8-BBFD-E8FF08520790}"/>
    <dgm:cxn modelId="{FA971D2C-A505-47CC-A52F-0CD329ADE6B1}" type="presOf" srcId="{16430ACF-9B51-4310-99DD-684832CF7F7F}" destId="{A055E98C-36DB-4F6B-8760-49DB41EE502A}" srcOrd="0" destOrd="6" presId="urn:microsoft.com/office/officeart/2005/8/layout/hList6"/>
    <dgm:cxn modelId="{9EF39194-805E-4CDA-82BC-DCB0DFAE58DF}" type="presParOf" srcId="{1F461873-51DF-43BE-BD11-E6ADDB79F4F2}" destId="{C114D8A9-5AD1-4591-B1F3-DE43E1889018}" srcOrd="0" destOrd="0" presId="urn:microsoft.com/office/officeart/2005/8/layout/hList6"/>
    <dgm:cxn modelId="{3430AD39-42C3-40D5-8F65-E2DC036595C9}" type="presParOf" srcId="{1F461873-51DF-43BE-BD11-E6ADDB79F4F2}" destId="{EB70960C-DA39-49F9-ADB2-763F27503F7F}" srcOrd="1" destOrd="0" presId="urn:microsoft.com/office/officeart/2005/8/layout/hList6"/>
    <dgm:cxn modelId="{D25ACB38-EE3A-427F-AFEE-8DD4929EF675}" type="presParOf" srcId="{1F461873-51DF-43BE-BD11-E6ADDB79F4F2}" destId="{A055E98C-36DB-4F6B-8760-49DB41EE502A}" srcOrd="2" destOrd="0" presId="urn:microsoft.com/office/officeart/2005/8/layout/hList6"/>
    <dgm:cxn modelId="{1EFCB1C8-0EFD-47A1-9BCC-B09909AC39CF}" type="presParOf" srcId="{1F461873-51DF-43BE-BD11-E6ADDB79F4F2}" destId="{A916221D-397A-4A7E-AB2D-D3D433636B16}" srcOrd="3" destOrd="0" presId="urn:microsoft.com/office/officeart/2005/8/layout/hList6"/>
    <dgm:cxn modelId="{DD22C80C-839A-41B0-8898-9B585914CC84}" type="presParOf" srcId="{1F461873-51DF-43BE-BD11-E6ADDB79F4F2}" destId="{A178EA76-FFC5-4E91-BA2F-CF8FCEE039B5}" srcOrd="4" destOrd="0" presId="urn:microsoft.com/office/officeart/2005/8/layout/hList6"/>
    <dgm:cxn modelId="{F715484E-C03B-478A-9CCC-B77DD15FBC5F}" type="presParOf" srcId="{1F461873-51DF-43BE-BD11-E6ADDB79F4F2}" destId="{71119682-4B8E-4BA4-9E8A-AA4AAC850B63}" srcOrd="5" destOrd="0" presId="urn:microsoft.com/office/officeart/2005/8/layout/hList6"/>
    <dgm:cxn modelId="{FA623AED-AA24-4B32-98D8-7B1EBFC85651}" type="presParOf" srcId="{1F461873-51DF-43BE-BD11-E6ADDB79F4F2}" destId="{15085B01-F3B3-4942-AA71-8844B207D030}" srcOrd="6" destOrd="0" presId="urn:microsoft.com/office/officeart/2005/8/layout/hList6"/>
    <dgm:cxn modelId="{F9FE43A2-E080-45B9-AB2E-D451919FEC2E}" type="presParOf" srcId="{1F461873-51DF-43BE-BD11-E6ADDB79F4F2}" destId="{05A84473-CEC6-4AED-9ADE-60B3836FCD76}" srcOrd="7" destOrd="0" presId="urn:microsoft.com/office/officeart/2005/8/layout/hList6"/>
    <dgm:cxn modelId="{08DEAAAF-0C3A-405F-89FB-D80DACD1354E}" type="presParOf" srcId="{1F461873-51DF-43BE-BD11-E6ADDB79F4F2}" destId="{0965AED3-0CEB-42A2-86AA-3FE3F4C7DAA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E828D2-1A9D-4BB7-B1EB-6A9ED1F58C0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EFF74-3E78-4627-95B2-6B90D609A6CC}">
      <dgm:prSet/>
      <dgm:spPr/>
      <dgm:t>
        <a:bodyPr/>
        <a:lstStyle/>
        <a:p>
          <a:pPr rtl="0"/>
          <a:r>
            <a:rPr lang="en-US"/>
            <a:t>5: Model Training</a:t>
          </a:r>
        </a:p>
      </dgm:t>
    </dgm:pt>
    <dgm:pt modelId="{CFCA459E-99D8-44BA-A400-7A57275A73E2}" type="parTrans" cxnId="{93E001BF-700C-4C7B-B141-1A615D847409}">
      <dgm:prSet/>
      <dgm:spPr/>
      <dgm:t>
        <a:bodyPr/>
        <a:lstStyle/>
        <a:p>
          <a:endParaRPr lang="en-US"/>
        </a:p>
      </dgm:t>
    </dgm:pt>
    <dgm:pt modelId="{7573ECD9-14E2-4BDD-8975-A8EDFBA33B5E}" type="sibTrans" cxnId="{93E001BF-700C-4C7B-B141-1A615D847409}">
      <dgm:prSet/>
      <dgm:spPr/>
      <dgm:t>
        <a:bodyPr/>
        <a:lstStyle/>
        <a:p>
          <a:endParaRPr lang="en-US"/>
        </a:p>
      </dgm:t>
    </dgm:pt>
    <dgm:pt modelId="{5154C86C-6529-4DD1-8203-5FF76F125E14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5E4759E0-47A0-4BB0-A479-5219554C8D33}" type="parTrans" cxnId="{E868B608-8C65-4EF6-9015-BBDD5CE808F0}">
      <dgm:prSet/>
      <dgm:spPr/>
      <dgm:t>
        <a:bodyPr/>
        <a:lstStyle/>
        <a:p>
          <a:endParaRPr lang="en-US"/>
        </a:p>
      </dgm:t>
    </dgm:pt>
    <dgm:pt modelId="{DA543640-374A-45F0-8E80-9A126AB9A80D}" type="sibTrans" cxnId="{E868B608-8C65-4EF6-9015-BBDD5CE808F0}">
      <dgm:prSet/>
      <dgm:spPr/>
      <dgm:t>
        <a:bodyPr/>
        <a:lstStyle/>
        <a:p>
          <a:endParaRPr lang="en-US"/>
        </a:p>
      </dgm:t>
    </dgm:pt>
    <dgm:pt modelId="{1C5FD141-F445-4433-8412-CE1F56852C98}">
      <dgm:prSet/>
      <dgm:spPr/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Tagged and Featured train data in blob</a:t>
          </a:r>
        </a:p>
      </dgm:t>
    </dgm:pt>
    <dgm:pt modelId="{08C3303D-F978-46FF-9124-2D416F1B8157}" type="parTrans" cxnId="{EA18A49F-5851-4D1E-A01F-F3D183329AD7}">
      <dgm:prSet/>
      <dgm:spPr/>
      <dgm:t>
        <a:bodyPr/>
        <a:lstStyle/>
        <a:p>
          <a:endParaRPr lang="en-US"/>
        </a:p>
      </dgm:t>
    </dgm:pt>
    <dgm:pt modelId="{EEDD92E8-ECB4-43BA-BBC3-BBAC94F8C820}" type="sibTrans" cxnId="{EA18A49F-5851-4D1E-A01F-F3D183329AD7}">
      <dgm:prSet/>
      <dgm:spPr/>
      <dgm:t>
        <a:bodyPr/>
        <a:lstStyle/>
        <a:p>
          <a:endParaRPr lang="en-US"/>
        </a:p>
      </dgm:t>
    </dgm:pt>
    <dgm:pt modelId="{BF36B0A8-8B6A-4036-AB65-DA24B91C5442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trainedmodel</a:t>
          </a:r>
          <a:r>
            <a:rPr lang="en-US"/>
            <a:t>: stores a serialized model in Blob</a:t>
          </a:r>
        </a:p>
      </dgm:t>
    </dgm:pt>
    <dgm:pt modelId="{C091C07F-5458-430A-B78E-45A2B379C373}" type="parTrans" cxnId="{D2785680-CF1A-4B7D-A92A-02874AF19E2E}">
      <dgm:prSet/>
      <dgm:spPr/>
      <dgm:t>
        <a:bodyPr/>
        <a:lstStyle/>
        <a:p>
          <a:endParaRPr lang="en-US"/>
        </a:p>
      </dgm:t>
    </dgm:pt>
    <dgm:pt modelId="{78920F46-81B3-427B-822E-43C70F3F8CA1}" type="sibTrans" cxnId="{D2785680-CF1A-4B7D-A92A-02874AF19E2E}">
      <dgm:prSet/>
      <dgm:spPr/>
      <dgm:t>
        <a:bodyPr/>
        <a:lstStyle/>
        <a:p>
          <a:endParaRPr lang="en-US"/>
        </a:p>
      </dgm:t>
    </dgm:pt>
    <dgm:pt modelId="{2CE0FC53-153C-494D-A733-8DDBF00E40B4}">
      <dgm:prSet/>
      <dgm:spPr/>
      <dgm:t>
        <a:bodyPr/>
        <a:lstStyle/>
        <a:p>
          <a:pPr rtl="0"/>
          <a:r>
            <a:rPr lang="en-US"/>
            <a:t>6: Prediction</a:t>
          </a:r>
        </a:p>
      </dgm:t>
    </dgm:pt>
    <dgm:pt modelId="{66CFA92D-54D0-46DD-8B8B-4B3F6B0B2B21}" type="parTrans" cxnId="{EDA49B15-E589-4353-B6E1-1A274AB7EE76}">
      <dgm:prSet/>
      <dgm:spPr/>
      <dgm:t>
        <a:bodyPr/>
        <a:lstStyle/>
        <a:p>
          <a:endParaRPr lang="en-US"/>
        </a:p>
      </dgm:t>
    </dgm:pt>
    <dgm:pt modelId="{FD676BFC-0F60-4F32-8BEE-BA8E1BBC095E}" type="sibTrans" cxnId="{EDA49B15-E589-4353-B6E1-1A274AB7EE76}">
      <dgm:prSet/>
      <dgm:spPr/>
      <dgm:t>
        <a:bodyPr/>
        <a:lstStyle/>
        <a:p>
          <a:endParaRPr lang="en-US"/>
        </a:p>
      </dgm:t>
    </dgm:pt>
    <dgm:pt modelId="{B9F61518-0B03-483E-896A-41CA842BC6A5}">
      <dgm:prSet/>
      <dgm:spPr/>
      <dgm:t>
        <a:bodyPr/>
        <a:lstStyle/>
        <a:p>
          <a:pPr rtl="0"/>
          <a:r>
            <a:rPr lang="en-US"/>
            <a:t>Input:</a:t>
          </a:r>
        </a:p>
      </dgm:t>
    </dgm:pt>
    <dgm:pt modelId="{40E43B16-34FB-4D44-A415-15A2425F8497}" type="parTrans" cxnId="{7D1CE87B-483B-4B25-B4FB-59E2A926185F}">
      <dgm:prSet/>
      <dgm:spPr/>
      <dgm:t>
        <a:bodyPr/>
        <a:lstStyle/>
        <a:p>
          <a:endParaRPr lang="en-US"/>
        </a:p>
      </dgm:t>
    </dgm:pt>
    <dgm:pt modelId="{598C1E94-EEDD-4F6F-AA95-8BA8D191255A}" type="sibTrans" cxnId="{7D1CE87B-483B-4B25-B4FB-59E2A926185F}">
      <dgm:prSet/>
      <dgm:spPr/>
      <dgm:t>
        <a:bodyPr/>
        <a:lstStyle/>
        <a:p>
          <a:endParaRPr lang="en-US"/>
        </a:p>
      </dgm:t>
    </dgm:pt>
    <dgm:pt modelId="{7AFDDE0C-F826-48F5-9770-0AC11D347E68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trainedmodel</a:t>
          </a:r>
          <a:r>
            <a:rPr lang="en-US" b="1">
              <a:solidFill>
                <a:srgbClr val="FFFF00"/>
              </a:solidFill>
            </a:rPr>
            <a:t> </a:t>
          </a:r>
        </a:p>
      </dgm:t>
    </dgm:pt>
    <dgm:pt modelId="{83570213-BEBA-447E-9C4F-DEF9A42CEFC0}" type="parTrans" cxnId="{2BEEBA8C-278A-4D98-8BBE-F6AF0897F3DB}">
      <dgm:prSet/>
      <dgm:spPr/>
      <dgm:t>
        <a:bodyPr/>
        <a:lstStyle/>
        <a:p>
          <a:endParaRPr lang="en-US"/>
        </a:p>
      </dgm:t>
    </dgm:pt>
    <dgm:pt modelId="{F1EADD14-FC3E-4485-A5B3-F4BF4FE9F0B4}" type="sibTrans" cxnId="{2BEEBA8C-278A-4D98-8BBE-F6AF0897F3DB}">
      <dgm:prSet/>
      <dgm:spPr/>
      <dgm:t>
        <a:bodyPr/>
        <a:lstStyle/>
        <a:p>
          <a:endParaRPr lang="en-US"/>
        </a:p>
      </dgm:t>
    </dgm:pt>
    <dgm:pt modelId="{97424BE2-3A66-4FDF-990E-E61575D6AFE1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Scoredata_user_featured</a:t>
          </a:r>
          <a:r>
            <a:rPr lang="en-US" b="1">
              <a:solidFill>
                <a:srgbClr val="FFFF00"/>
              </a:solidFill>
            </a:rPr>
            <a:t> in Hive and data in blob</a:t>
          </a:r>
          <a:endParaRPr lang="en-US"/>
        </a:p>
      </dgm:t>
    </dgm:pt>
    <dgm:pt modelId="{DC9CEE95-F7FE-4A58-A639-C0B9F1C4BAD7}" type="parTrans" cxnId="{4BB247F9-B23C-4F25-BF2F-DA9D1ED7FEC9}">
      <dgm:prSet/>
      <dgm:spPr/>
      <dgm:t>
        <a:bodyPr/>
        <a:lstStyle/>
        <a:p>
          <a:endParaRPr lang="en-US"/>
        </a:p>
      </dgm:t>
    </dgm:pt>
    <dgm:pt modelId="{3EFF3027-A8D9-4F90-B444-EB492175ADCC}" type="sibTrans" cxnId="{4BB247F9-B23C-4F25-BF2F-DA9D1ED7FEC9}">
      <dgm:prSet/>
      <dgm:spPr/>
      <dgm:t>
        <a:bodyPr/>
        <a:lstStyle/>
        <a:p>
          <a:endParaRPr lang="en-US"/>
        </a:p>
      </dgm:t>
    </dgm:pt>
    <dgm:pt modelId="{B4BD8579-784C-4587-B799-377F343255A4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AB86C8BF-3DA6-46FF-BB58-C737832E99DF}" type="parTrans" cxnId="{DF43240A-F85C-446A-8EA2-FCEB1AB7CB96}">
      <dgm:prSet/>
      <dgm:spPr/>
      <dgm:t>
        <a:bodyPr/>
        <a:lstStyle/>
        <a:p>
          <a:endParaRPr lang="en-US"/>
        </a:p>
      </dgm:t>
    </dgm:pt>
    <dgm:pt modelId="{851899B7-7499-4949-9B6A-EA1411C692E3}" type="sibTrans" cxnId="{DF43240A-F85C-446A-8EA2-FCEB1AB7CB96}">
      <dgm:prSet/>
      <dgm:spPr/>
      <dgm:t>
        <a:bodyPr/>
        <a:lstStyle/>
        <a:p>
          <a:endParaRPr lang="en-US"/>
        </a:p>
      </dgm:t>
    </dgm:pt>
    <dgm:pt modelId="{79B0894A-4938-4BE1-9D24-84D8CCF8631E}">
      <dgm:prSet/>
      <dgm:spPr/>
      <dgm:t>
        <a:bodyPr/>
        <a:lstStyle/>
        <a:p>
          <a:pPr rtl="0"/>
          <a:r>
            <a:rPr lang="en-US" b="1" err="1">
              <a:solidFill>
                <a:srgbClr val="FFFF00"/>
              </a:solidFill>
            </a:rPr>
            <a:t>churnpredictR</a:t>
          </a:r>
          <a:r>
            <a:rPr lang="en-US" b="1">
              <a:solidFill>
                <a:srgbClr val="FFFF00"/>
              </a:solidFill>
            </a:rPr>
            <a:t> in Hive and data in blob</a:t>
          </a:r>
          <a:endParaRPr lang="en-US"/>
        </a:p>
      </dgm:t>
    </dgm:pt>
    <dgm:pt modelId="{A1FC749F-EDAC-4ACB-ABF7-5705E6F3BE96}" type="parTrans" cxnId="{29A74350-E3BE-43EB-B3C7-C7C736BA5046}">
      <dgm:prSet/>
      <dgm:spPr/>
      <dgm:t>
        <a:bodyPr/>
        <a:lstStyle/>
        <a:p>
          <a:endParaRPr lang="en-US"/>
        </a:p>
      </dgm:t>
    </dgm:pt>
    <dgm:pt modelId="{0A3C254F-C265-4A85-8992-7C2BB3397F78}" type="sibTrans" cxnId="{29A74350-E3BE-43EB-B3C7-C7C736BA5046}">
      <dgm:prSet/>
      <dgm:spPr/>
      <dgm:t>
        <a:bodyPr/>
        <a:lstStyle/>
        <a:p>
          <a:endParaRPr lang="en-US"/>
        </a:p>
      </dgm:t>
    </dgm:pt>
    <dgm:pt modelId="{B5BAEB16-8A6C-44F2-9224-F50B06B87E18}">
      <dgm:prSet/>
      <dgm:spPr/>
      <dgm:t>
        <a:bodyPr/>
        <a:lstStyle/>
        <a:p>
          <a:pPr rtl="0"/>
          <a:r>
            <a:rPr lang="en-US"/>
            <a:t>Output:</a:t>
          </a:r>
        </a:p>
      </dgm:t>
    </dgm:pt>
    <dgm:pt modelId="{AD14F544-EA50-4518-ABE4-604C376E5A9D}" type="sibTrans" cxnId="{8C5DEC08-AC9A-4120-8127-4C27C49AADE1}">
      <dgm:prSet/>
      <dgm:spPr/>
      <dgm:t>
        <a:bodyPr/>
        <a:lstStyle/>
        <a:p>
          <a:endParaRPr lang="en-US"/>
        </a:p>
      </dgm:t>
    </dgm:pt>
    <dgm:pt modelId="{7AA057D1-E956-4320-AD59-C8688BFE794D}" type="parTrans" cxnId="{8C5DEC08-AC9A-4120-8127-4C27C49AADE1}">
      <dgm:prSet/>
      <dgm:spPr/>
      <dgm:t>
        <a:bodyPr/>
        <a:lstStyle/>
        <a:p>
          <a:endParaRPr lang="en-US"/>
        </a:p>
      </dgm:t>
    </dgm:pt>
    <dgm:pt modelId="{9367C9E7-D14C-4DC3-BD45-F16006C0308C}">
      <dgm:prSet/>
      <dgm:spPr/>
      <dgm:t>
        <a:bodyPr/>
        <a:lstStyle/>
        <a:p>
          <a:pPr rtl="0"/>
          <a:r>
            <a:rPr lang="en-US"/>
            <a:t>Model: </a:t>
          </a:r>
          <a:r>
            <a:rPr lang="en-US" b="1">
              <a:solidFill>
                <a:srgbClr val="FFFF00"/>
              </a:solidFill>
            </a:rPr>
            <a:t>Decision Tree</a:t>
          </a:r>
        </a:p>
      </dgm:t>
    </dgm:pt>
    <dgm:pt modelId="{BB838BC4-3199-4943-B3E6-B1ED6F1FDFF2}" type="parTrans" cxnId="{4206BA87-F5E4-46AB-93BE-E6742CC8A39A}">
      <dgm:prSet/>
      <dgm:spPr/>
      <dgm:t>
        <a:bodyPr/>
        <a:lstStyle/>
        <a:p>
          <a:endParaRPr lang="en-US"/>
        </a:p>
      </dgm:t>
    </dgm:pt>
    <dgm:pt modelId="{28925F4F-9C6E-4AF4-8859-80C041E43B24}" type="sibTrans" cxnId="{4206BA87-F5E4-46AB-93BE-E6742CC8A39A}">
      <dgm:prSet/>
      <dgm:spPr/>
      <dgm:t>
        <a:bodyPr/>
        <a:lstStyle/>
        <a:p>
          <a:endParaRPr lang="en-US"/>
        </a:p>
      </dgm:t>
    </dgm:pt>
    <dgm:pt modelId="{1F461873-51DF-43BE-BD11-E6ADDB79F4F2}" type="pres">
      <dgm:prSet presAssocID="{59E828D2-1A9D-4BB7-B1EB-6A9ED1F58C0C}" presName="Name0" presStyleCnt="0">
        <dgm:presLayoutVars>
          <dgm:dir/>
          <dgm:resizeHandles val="exact"/>
        </dgm:presLayoutVars>
      </dgm:prSet>
      <dgm:spPr/>
    </dgm:pt>
    <dgm:pt modelId="{C114D8A9-5AD1-4591-B1F3-DE43E1889018}" type="pres">
      <dgm:prSet presAssocID="{5CDEFF74-3E78-4627-95B2-6B90D609A6CC}" presName="node" presStyleLbl="node1" presStyleIdx="0" presStyleCnt="2">
        <dgm:presLayoutVars>
          <dgm:bulletEnabled val="1"/>
        </dgm:presLayoutVars>
      </dgm:prSet>
      <dgm:spPr/>
    </dgm:pt>
    <dgm:pt modelId="{EB70960C-DA39-49F9-ADB2-763F27503F7F}" type="pres">
      <dgm:prSet presAssocID="{7573ECD9-14E2-4BDD-8975-A8EDFBA33B5E}" presName="sibTrans" presStyleCnt="0"/>
      <dgm:spPr/>
    </dgm:pt>
    <dgm:pt modelId="{E386B547-981A-4B07-8B7E-539156CCAD88}" type="pres">
      <dgm:prSet presAssocID="{2CE0FC53-153C-494D-A733-8DDBF00E40B4}" presName="node" presStyleLbl="node1" presStyleIdx="1" presStyleCnt="2">
        <dgm:presLayoutVars>
          <dgm:bulletEnabled val="1"/>
        </dgm:presLayoutVars>
      </dgm:prSet>
      <dgm:spPr/>
    </dgm:pt>
  </dgm:ptLst>
  <dgm:cxnLst>
    <dgm:cxn modelId="{CA9885C7-1BA5-454D-B4C6-FA0892C1E4EA}" type="presOf" srcId="{97424BE2-3A66-4FDF-990E-E61575D6AFE1}" destId="{E386B547-981A-4B07-8B7E-539156CCAD88}" srcOrd="0" destOrd="3" presId="urn:microsoft.com/office/officeart/2005/8/layout/hList6"/>
    <dgm:cxn modelId="{EAF69DAB-065B-49CF-BC0E-C82426AB8B9F}" type="presOf" srcId="{B4BD8579-784C-4587-B799-377F343255A4}" destId="{E386B547-981A-4B07-8B7E-539156CCAD88}" srcOrd="0" destOrd="4" presId="urn:microsoft.com/office/officeart/2005/8/layout/hList6"/>
    <dgm:cxn modelId="{D2785680-CF1A-4B7D-A92A-02874AF19E2E}" srcId="{B5BAEB16-8A6C-44F2-9224-F50B06B87E18}" destId="{BF36B0A8-8B6A-4036-AB65-DA24B91C5442}" srcOrd="0" destOrd="0" parTransId="{C091C07F-5458-430A-B78E-45A2B379C373}" sibTransId="{78920F46-81B3-427B-822E-43C70F3F8CA1}"/>
    <dgm:cxn modelId="{4BB247F9-B23C-4F25-BF2F-DA9D1ED7FEC9}" srcId="{B9F61518-0B03-483E-896A-41CA842BC6A5}" destId="{97424BE2-3A66-4FDF-990E-E61575D6AFE1}" srcOrd="1" destOrd="0" parTransId="{DC9CEE95-F7FE-4A58-A639-C0B9F1C4BAD7}" sibTransId="{3EFF3027-A8D9-4F90-B444-EB492175ADCC}"/>
    <dgm:cxn modelId="{E868B608-8C65-4EF6-9015-BBDD5CE808F0}" srcId="{5CDEFF74-3E78-4627-95B2-6B90D609A6CC}" destId="{5154C86C-6529-4DD1-8203-5FF76F125E14}" srcOrd="0" destOrd="0" parTransId="{5E4759E0-47A0-4BB0-A479-5219554C8D33}" sibTransId="{DA543640-374A-45F0-8E80-9A126AB9A80D}"/>
    <dgm:cxn modelId="{A89C5DE5-76FA-4872-A2F4-9F2A574090BF}" type="presOf" srcId="{B9F61518-0B03-483E-896A-41CA842BC6A5}" destId="{E386B547-981A-4B07-8B7E-539156CCAD88}" srcOrd="0" destOrd="1" presId="urn:microsoft.com/office/officeart/2005/8/layout/hList6"/>
    <dgm:cxn modelId="{2DA8F945-53A3-42D6-8DCE-CF3291ED9AE3}" type="presOf" srcId="{7AFDDE0C-F826-48F5-9770-0AC11D347E68}" destId="{E386B547-981A-4B07-8B7E-539156CCAD88}" srcOrd="0" destOrd="2" presId="urn:microsoft.com/office/officeart/2005/8/layout/hList6"/>
    <dgm:cxn modelId="{FF324FCD-2C3E-4A0B-8E8E-B3D3092F237A}" type="presOf" srcId="{59E828D2-1A9D-4BB7-B1EB-6A9ED1F58C0C}" destId="{1F461873-51DF-43BE-BD11-E6ADDB79F4F2}" srcOrd="0" destOrd="0" presId="urn:microsoft.com/office/officeart/2005/8/layout/hList6"/>
    <dgm:cxn modelId="{DF43240A-F85C-446A-8EA2-FCEB1AB7CB96}" srcId="{2CE0FC53-153C-494D-A733-8DDBF00E40B4}" destId="{B4BD8579-784C-4587-B799-377F343255A4}" srcOrd="1" destOrd="0" parTransId="{AB86C8BF-3DA6-46FF-BB58-C737832E99DF}" sibTransId="{851899B7-7499-4949-9B6A-EA1411C692E3}"/>
    <dgm:cxn modelId="{CC959F79-EA1C-4283-A392-B474DB0D0EED}" type="presOf" srcId="{79B0894A-4938-4BE1-9D24-84D8CCF8631E}" destId="{E386B547-981A-4B07-8B7E-539156CCAD88}" srcOrd="0" destOrd="5" presId="urn:microsoft.com/office/officeart/2005/8/layout/hList6"/>
    <dgm:cxn modelId="{7D1CE87B-483B-4B25-B4FB-59E2A926185F}" srcId="{2CE0FC53-153C-494D-A733-8DDBF00E40B4}" destId="{B9F61518-0B03-483E-896A-41CA842BC6A5}" srcOrd="0" destOrd="0" parTransId="{40E43B16-34FB-4D44-A415-15A2425F8497}" sibTransId="{598C1E94-EEDD-4F6F-AA95-8BA8D191255A}"/>
    <dgm:cxn modelId="{EDA49B15-E589-4353-B6E1-1A274AB7EE76}" srcId="{59E828D2-1A9D-4BB7-B1EB-6A9ED1F58C0C}" destId="{2CE0FC53-153C-494D-A733-8DDBF00E40B4}" srcOrd="1" destOrd="0" parTransId="{66CFA92D-54D0-46DD-8B8B-4B3F6B0B2B21}" sibTransId="{FD676BFC-0F60-4F32-8BEE-BA8E1BBC095E}"/>
    <dgm:cxn modelId="{29A74350-E3BE-43EB-B3C7-C7C736BA5046}" srcId="{B4BD8579-784C-4587-B799-377F343255A4}" destId="{79B0894A-4938-4BE1-9D24-84D8CCF8631E}" srcOrd="0" destOrd="0" parTransId="{A1FC749F-EDAC-4ACB-ABF7-5705E6F3BE96}" sibTransId="{0A3C254F-C265-4A85-8992-7C2BB3397F78}"/>
    <dgm:cxn modelId="{0F7AB0E7-6651-4DE8-8C22-81B05A869EC5}" type="presOf" srcId="{2CE0FC53-153C-494D-A733-8DDBF00E40B4}" destId="{E386B547-981A-4B07-8B7E-539156CCAD88}" srcOrd="0" destOrd="0" presId="urn:microsoft.com/office/officeart/2005/8/layout/hList6"/>
    <dgm:cxn modelId="{2BEEBA8C-278A-4D98-8BBE-F6AF0897F3DB}" srcId="{B9F61518-0B03-483E-896A-41CA842BC6A5}" destId="{7AFDDE0C-F826-48F5-9770-0AC11D347E68}" srcOrd="0" destOrd="0" parTransId="{83570213-BEBA-447E-9C4F-DEF9A42CEFC0}" sibTransId="{F1EADD14-FC3E-4485-A5B3-F4BF4FE9F0B4}"/>
    <dgm:cxn modelId="{EA18A49F-5851-4D1E-A01F-F3D183329AD7}" srcId="{5154C86C-6529-4DD1-8203-5FF76F125E14}" destId="{1C5FD141-F445-4433-8412-CE1F56852C98}" srcOrd="0" destOrd="0" parTransId="{08C3303D-F978-46FF-9124-2D416F1B8157}" sibTransId="{EEDD92E8-ECB4-43BA-BBC3-BBAC94F8C820}"/>
    <dgm:cxn modelId="{4206BA87-F5E4-46AB-93BE-E6742CC8A39A}" srcId="{5CDEFF74-3E78-4627-95B2-6B90D609A6CC}" destId="{9367C9E7-D14C-4DC3-BD45-F16006C0308C}" srcOrd="1" destOrd="0" parTransId="{BB838BC4-3199-4943-B3E6-B1ED6F1FDFF2}" sibTransId="{28925F4F-9C6E-4AF4-8859-80C041E43B24}"/>
    <dgm:cxn modelId="{3DBAA872-E136-4DF5-8BFD-5C0DEEF35DFB}" type="presOf" srcId="{5154C86C-6529-4DD1-8203-5FF76F125E14}" destId="{C114D8A9-5AD1-4591-B1F3-DE43E1889018}" srcOrd="0" destOrd="1" presId="urn:microsoft.com/office/officeart/2005/8/layout/hList6"/>
    <dgm:cxn modelId="{D948A939-1D85-47AE-9D7B-83FE49247433}" type="presOf" srcId="{9367C9E7-D14C-4DC3-BD45-F16006C0308C}" destId="{C114D8A9-5AD1-4591-B1F3-DE43E1889018}" srcOrd="0" destOrd="3" presId="urn:microsoft.com/office/officeart/2005/8/layout/hList6"/>
    <dgm:cxn modelId="{8C5DEC08-AC9A-4120-8127-4C27C49AADE1}" srcId="{5CDEFF74-3E78-4627-95B2-6B90D609A6CC}" destId="{B5BAEB16-8A6C-44F2-9224-F50B06B87E18}" srcOrd="2" destOrd="0" parTransId="{7AA057D1-E956-4320-AD59-C8688BFE794D}" sibTransId="{AD14F544-EA50-4518-ABE4-604C376E5A9D}"/>
    <dgm:cxn modelId="{BC8EB5AE-C8DE-4278-A48D-60A9F2AD5A02}" type="presOf" srcId="{5CDEFF74-3E78-4627-95B2-6B90D609A6CC}" destId="{C114D8A9-5AD1-4591-B1F3-DE43E1889018}" srcOrd="0" destOrd="0" presId="urn:microsoft.com/office/officeart/2005/8/layout/hList6"/>
    <dgm:cxn modelId="{912B0E6C-A8D5-41A1-ABB7-5C72F6DD7023}" type="presOf" srcId="{BF36B0A8-8B6A-4036-AB65-DA24B91C5442}" destId="{C114D8A9-5AD1-4591-B1F3-DE43E1889018}" srcOrd="0" destOrd="5" presId="urn:microsoft.com/office/officeart/2005/8/layout/hList6"/>
    <dgm:cxn modelId="{93E001BF-700C-4C7B-B141-1A615D847409}" srcId="{59E828D2-1A9D-4BB7-B1EB-6A9ED1F58C0C}" destId="{5CDEFF74-3E78-4627-95B2-6B90D609A6CC}" srcOrd="0" destOrd="0" parTransId="{CFCA459E-99D8-44BA-A400-7A57275A73E2}" sibTransId="{7573ECD9-14E2-4BDD-8975-A8EDFBA33B5E}"/>
    <dgm:cxn modelId="{75351FDE-975C-46CA-A26C-7699DBD9BE67}" type="presOf" srcId="{B5BAEB16-8A6C-44F2-9224-F50B06B87E18}" destId="{C114D8A9-5AD1-4591-B1F3-DE43E1889018}" srcOrd="0" destOrd="4" presId="urn:microsoft.com/office/officeart/2005/8/layout/hList6"/>
    <dgm:cxn modelId="{1254BFBB-0450-45CD-BF55-D515D3D6CCA7}" type="presOf" srcId="{1C5FD141-F445-4433-8412-CE1F56852C98}" destId="{C114D8A9-5AD1-4591-B1F3-DE43E1889018}" srcOrd="0" destOrd="2" presId="urn:microsoft.com/office/officeart/2005/8/layout/hList6"/>
    <dgm:cxn modelId="{2536568C-04B8-471E-B964-6D9FD57D5AD3}" type="presParOf" srcId="{1F461873-51DF-43BE-BD11-E6ADDB79F4F2}" destId="{C114D8A9-5AD1-4591-B1F3-DE43E1889018}" srcOrd="0" destOrd="0" presId="urn:microsoft.com/office/officeart/2005/8/layout/hList6"/>
    <dgm:cxn modelId="{79EE7060-51E0-4172-8752-705A28AED501}" type="presParOf" srcId="{1F461873-51DF-43BE-BD11-E6ADDB79F4F2}" destId="{EB70960C-DA39-49F9-ADB2-763F27503F7F}" srcOrd="1" destOrd="0" presId="urn:microsoft.com/office/officeart/2005/8/layout/hList6"/>
    <dgm:cxn modelId="{29ED6CDD-F6E1-4EB2-BABA-260B5A07CE5C}" type="presParOf" srcId="{1F461873-51DF-43BE-BD11-E6ADDB79F4F2}" destId="{E386B547-981A-4B07-8B7E-539156CCAD88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55954-991F-4E80-B876-7C1D9D012844}">
      <dsp:nvSpPr>
        <dsp:cNvPr id="0" name=""/>
        <dsp:cNvSpPr/>
      </dsp:nvSpPr>
      <dsp:spPr>
        <a:xfrm>
          <a:off x="2799" y="1463925"/>
          <a:ext cx="3410545" cy="13642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Prepare Data</a:t>
          </a:r>
        </a:p>
      </dsp:txBody>
      <dsp:txXfrm>
        <a:off x="684908" y="1463925"/>
        <a:ext cx="2046327" cy="1364218"/>
      </dsp:txXfrm>
    </dsp:sp>
    <dsp:sp modelId="{D544102A-F314-4012-BBC2-F9D64FA113D3}">
      <dsp:nvSpPr>
        <dsp:cNvPr id="0" name=""/>
        <dsp:cNvSpPr/>
      </dsp:nvSpPr>
      <dsp:spPr>
        <a:xfrm>
          <a:off x="3072290" y="1463925"/>
          <a:ext cx="3410545" cy="13642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Train/Predict</a:t>
          </a:r>
        </a:p>
      </dsp:txBody>
      <dsp:txXfrm>
        <a:off x="3754399" y="1463925"/>
        <a:ext cx="2046327" cy="1364218"/>
      </dsp:txXfrm>
    </dsp:sp>
    <dsp:sp modelId="{0097B279-7589-4333-B58A-BA60DFBC38DA}">
      <dsp:nvSpPr>
        <dsp:cNvPr id="0" name=""/>
        <dsp:cNvSpPr/>
      </dsp:nvSpPr>
      <dsp:spPr>
        <a:xfrm>
          <a:off x="6141781" y="1463925"/>
          <a:ext cx="3410545" cy="13642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</a:t>
          </a:r>
        </a:p>
      </dsp:txBody>
      <dsp:txXfrm>
        <a:off x="6823890" y="1463925"/>
        <a:ext cx="2046327" cy="136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D8A9-5AD1-4591-B1F3-DE43E1889018}">
      <dsp:nvSpPr>
        <dsp:cNvPr id="0" name=""/>
        <dsp:cNvSpPr/>
      </dsp:nvSpPr>
      <dsp:spPr>
        <a:xfrm rot="16200000">
          <a:off x="-992860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1: Upload Data in HDFS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Shopping Activity Activities.csv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demographic Data Users.csv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ActivitiesSample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UsersSample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</dsp:txBody>
      <dsp:txXfrm rot="5400000">
        <a:off x="70616" y="804545"/>
        <a:ext cx="1895772" cy="2413635"/>
      </dsp:txXfrm>
    </dsp:sp>
    <dsp:sp modelId="{A055E98C-36DB-4F6B-8760-49DB41EE502A}">
      <dsp:nvSpPr>
        <dsp:cNvPr id="0" name=""/>
        <dsp:cNvSpPr/>
      </dsp:nvSpPr>
      <dsp:spPr>
        <a:xfrm rot="16200000">
          <a:off x="1045095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2: Create Tables in HIVE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Shopping Activity Activities.csv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Customer demographic Data Users.csv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ActivitiesSample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UsersSample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b="1" kern="1200">
            <a:solidFill>
              <a:srgbClr val="FFFF00"/>
            </a:solidFill>
          </a:endParaRPr>
        </a:p>
      </dsp:txBody>
      <dsp:txXfrm rot="5400000">
        <a:off x="2108571" y="804545"/>
        <a:ext cx="1895772" cy="2413635"/>
      </dsp:txXfrm>
    </dsp:sp>
    <dsp:sp modelId="{A178EA76-FFC5-4E91-BA2F-CF8FCEE039B5}">
      <dsp:nvSpPr>
        <dsp:cNvPr id="0" name=""/>
        <dsp:cNvSpPr/>
      </dsp:nvSpPr>
      <dsp:spPr>
        <a:xfrm rot="16200000">
          <a:off x="3017837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3: Partition Data in HIVE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ActivitiesSample</a:t>
          </a:r>
          <a:endParaRPr lang="en-US" sz="1100" b="1" kern="1200">
            <a:solidFill>
              <a:srgbClr val="FFFF00"/>
            </a:solidFill>
          </a:endParaRP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UsersSample</a:t>
          </a:r>
          <a:endParaRPr lang="en-US" sz="1100" b="1" kern="1200">
            <a:solidFill>
              <a:srgbClr val="FFFF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Activities with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Users with Blob</a:t>
          </a:r>
        </a:p>
      </dsp:txBody>
      <dsp:txXfrm rot="5400000">
        <a:off x="4081313" y="804545"/>
        <a:ext cx="1895772" cy="2413635"/>
      </dsp:txXfrm>
    </dsp:sp>
    <dsp:sp modelId="{15085B01-F3B3-4942-AA71-8844B207D030}">
      <dsp:nvSpPr>
        <dsp:cNvPr id="0" name=""/>
        <dsp:cNvSpPr/>
      </dsp:nvSpPr>
      <dsp:spPr>
        <a:xfrm rot="16200000">
          <a:off x="5055793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4: Feature Engineering in SPARK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Activities with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Users with Blob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Traindata_user_Featured</a:t>
          </a:r>
          <a:r>
            <a:rPr lang="en-US" sz="1100" b="1" kern="1200">
              <a:solidFill>
                <a:srgbClr val="FFFF00"/>
              </a:solidFill>
            </a:rPr>
            <a:t> in hive and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Scoredata_user_featured</a:t>
          </a:r>
          <a:r>
            <a:rPr lang="en-US" sz="1100" b="1" kern="1200">
              <a:solidFill>
                <a:srgbClr val="FFFF00"/>
              </a:solidFill>
            </a:rPr>
            <a:t> n hive and blob</a:t>
          </a:r>
        </a:p>
      </dsp:txBody>
      <dsp:txXfrm rot="5400000">
        <a:off x="6119269" y="804545"/>
        <a:ext cx="1895772" cy="2413635"/>
      </dsp:txXfrm>
    </dsp:sp>
    <dsp:sp modelId="{0965AED3-0CEB-42A2-86AA-3FE3F4C7DAA1}">
      <dsp:nvSpPr>
        <dsp:cNvPr id="0" name=""/>
        <dsp:cNvSpPr/>
      </dsp:nvSpPr>
      <dsp:spPr>
        <a:xfrm rot="16200000">
          <a:off x="7093748" y="1063476"/>
          <a:ext cx="4022725" cy="18957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793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4: Tag for train data in SPARK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Activities with Blob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>
              <a:solidFill>
                <a:srgbClr val="FFFF00"/>
              </a:solidFill>
            </a:rPr>
            <a:t>Partitioned table Users with Blob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Output: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err="1">
              <a:solidFill>
                <a:srgbClr val="FFFF00"/>
              </a:solidFill>
            </a:rPr>
            <a:t>Traindata_user_Featured</a:t>
          </a:r>
          <a:r>
            <a:rPr lang="en-US" sz="1100" b="1" kern="1200">
              <a:solidFill>
                <a:srgbClr val="FFFF00"/>
              </a:solidFill>
            </a:rPr>
            <a:t> in hive and blob</a:t>
          </a:r>
        </a:p>
      </dsp:txBody>
      <dsp:txXfrm rot="5400000">
        <a:off x="8157224" y="804545"/>
        <a:ext cx="1895772" cy="2413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D8A9-5AD1-4591-B1F3-DE43E1889018}">
      <dsp:nvSpPr>
        <dsp:cNvPr id="0" name=""/>
        <dsp:cNvSpPr/>
      </dsp:nvSpPr>
      <dsp:spPr>
        <a:xfrm rot="16200000">
          <a:off x="414956" y="-409922"/>
          <a:ext cx="4022725" cy="4842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2347" bIns="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5: Model Training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solidFill>
                <a:srgbClr val="FFFF00"/>
              </a:solidFill>
            </a:rPr>
            <a:t>Tagged and Featured train data in blob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Model: </a:t>
          </a:r>
          <a:r>
            <a:rPr lang="en-US" sz="2000" b="1" kern="1200">
              <a:solidFill>
                <a:srgbClr val="FFFF00"/>
              </a:solidFill>
            </a:rPr>
            <a:t>Decision Tree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Output: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trainedmodel</a:t>
          </a:r>
          <a:r>
            <a:rPr lang="en-US" sz="2000" kern="1200"/>
            <a:t>: stores a serialized model in Blob</a:t>
          </a:r>
        </a:p>
      </dsp:txBody>
      <dsp:txXfrm rot="5400000">
        <a:off x="5034" y="804545"/>
        <a:ext cx="4842569" cy="2413635"/>
      </dsp:txXfrm>
    </dsp:sp>
    <dsp:sp modelId="{E386B547-981A-4B07-8B7E-539156CCAD88}">
      <dsp:nvSpPr>
        <dsp:cNvPr id="0" name=""/>
        <dsp:cNvSpPr/>
      </dsp:nvSpPr>
      <dsp:spPr>
        <a:xfrm rot="16200000">
          <a:off x="5620718" y="-409922"/>
          <a:ext cx="4022725" cy="484256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2347" bIns="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6: Prediction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trainedmodel</a:t>
          </a:r>
          <a:r>
            <a:rPr lang="en-US" sz="2000" b="1" kern="1200">
              <a:solidFill>
                <a:srgbClr val="FFFF00"/>
              </a:solidFill>
            </a:rPr>
            <a:t> 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Scoredata_user_featured</a:t>
          </a:r>
          <a:r>
            <a:rPr lang="en-US" sz="2000" b="1" kern="1200">
              <a:solidFill>
                <a:srgbClr val="FFFF00"/>
              </a:solidFill>
            </a:rPr>
            <a:t> in Hive and data in blob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Output: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err="1">
              <a:solidFill>
                <a:srgbClr val="FFFF00"/>
              </a:solidFill>
            </a:rPr>
            <a:t>churnpredictR</a:t>
          </a:r>
          <a:r>
            <a:rPr lang="en-US" sz="2000" b="1" kern="1200">
              <a:solidFill>
                <a:srgbClr val="FFFF00"/>
              </a:solidFill>
            </a:rPr>
            <a:t> in Hive and data in blob</a:t>
          </a:r>
          <a:endParaRPr lang="en-US" sz="2000" kern="1200"/>
        </a:p>
      </dsp:txBody>
      <dsp:txXfrm rot="5400000">
        <a:off x="5210796" y="804545"/>
        <a:ext cx="4842569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85A1-A4B4-42FC-B5E5-8BA738DEE336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33B42-7A40-4188-811E-FAD9C048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CB9E-EBCE-43AA-84A8-1B75ACE7B8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1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call this “pre fraud” because once an account has been flagged</a:t>
            </a:r>
            <a:r>
              <a:rPr lang="en-US" baseline="0"/>
              <a:t> as fraud it will be blocked from further transactions.  Thus the transaction must have occurred prior to the identification of this </a:t>
            </a:r>
            <a:r>
              <a:rPr lang="en-US" baseline="0" err="1"/>
              <a:t>accountID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33B42-7A40-4188-811E-FAD9C048FE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233B42-7A40-4188-811E-FAD9C048FED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388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4:26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8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4:26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4:26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4:26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90426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10/27/2016 4:26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2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6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1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1705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5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3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0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0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2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8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48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49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7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8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3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9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6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1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1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5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E86116-789A-4663-A48B-541A30C4142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7EBA3E-5F6C-4B3A-973B-3EA7CA40D0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6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7.emf"/><Relationship Id="rId2" Type="http://schemas.openxmlformats.org/officeDocument/2006/relationships/tags" Target="../tags/tag4.xml"/><Relationship Id="rId1" Type="http://schemas.openxmlformats.org/officeDocument/2006/relationships/customXml" Target="../../customXml/item2.xml"/><Relationship Id="rId6" Type="http://schemas.openxmlformats.org/officeDocument/2006/relationships/image" Target="../media/image9.emf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customXml" Target="../../customXml/item5.xml"/><Relationship Id="rId6" Type="http://schemas.openxmlformats.org/officeDocument/2006/relationships/image" Target="../media/image9.emf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cortanaintelligence.com/Collection/Retail-Customer-Churn-Prediction-Template-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cortanaintelligence.com/Collection/Retail-Customer-Churn-Prediction-Template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customXml" Target="../../customXml/item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customXml" Target="../../customXml/item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Retail Customer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Analyzing Customer Activity data WITH MRS / HDInsight/ Hive / Spark / POWERBI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42" y="280352"/>
            <a:ext cx="3840734" cy="27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2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" y="1598291"/>
            <a:ext cx="4775050" cy="439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Content Placeholder 7"/>
          <p:cNvSpPr txBox="1">
            <a:spLocks/>
          </p:cNvSpPr>
          <p:nvPr/>
        </p:nvSpPr>
        <p:spPr bwMode="auto">
          <a:xfrm>
            <a:off x="623961" y="3588029"/>
            <a:ext cx="2846925" cy="132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HDInsight Execution: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Rx command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Remote Execution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Parallelized Compute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58447" y="3606327"/>
            <a:ext cx="1898681" cy="94914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Remote Execution</a:t>
            </a:r>
          </a:p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Context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404727" y="3739138"/>
            <a:ext cx="1045466" cy="264490"/>
            <a:chOff x="2657475" y="2876550"/>
            <a:chExt cx="1228725" cy="141288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5588671" y="1168078"/>
            <a:ext cx="5109749" cy="16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Explore and Model: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In Parallel, Cloud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Rx command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Parallelize distributable MRS </a:t>
            </a:r>
          </a:p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Operationlize: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Train/Score In Parallel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43546" y="3050830"/>
            <a:ext cx="737280" cy="945405"/>
            <a:chOff x="7248189" y="372823"/>
            <a:chExt cx="855149" cy="1204682"/>
          </a:xfrm>
        </p:grpSpPr>
        <p:sp>
          <p:nvSpPr>
            <p:cNvPr id="26" name="TextBox 25"/>
            <p:cNvSpPr txBox="1"/>
            <p:nvPr/>
          </p:nvSpPr>
          <p:spPr>
            <a:xfrm>
              <a:off x="7248189" y="372823"/>
              <a:ext cx="855149" cy="1204682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rgbClr val="D7D7D7"/>
              </a:solidFill>
            </a:ln>
          </p:spPr>
          <p:txBody>
            <a:bodyPr wrap="square" lIns="89642" tIns="89642" rIns="179285" bIns="143428" rtlCol="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Results</a:t>
              </a:r>
              <a:endParaRPr lang="en-US" sz="107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Triangle 26"/>
            <p:cNvSpPr/>
            <p:nvPr/>
          </p:nvSpPr>
          <p:spPr bwMode="auto">
            <a:xfrm>
              <a:off x="7863181" y="389656"/>
              <a:ext cx="228589" cy="208388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rgbClr val="D7D7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11257" y="4207290"/>
            <a:ext cx="2375793" cy="611427"/>
            <a:chOff x="8273903" y="4844319"/>
            <a:chExt cx="2423433" cy="623687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" name="Right Triangle 87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01" name="Straight Arrow Connector 100"/>
          <p:cNvCxnSpPr/>
          <p:nvPr/>
        </p:nvCxnSpPr>
        <p:spPr bwMode="auto">
          <a:xfrm flipH="1">
            <a:off x="7919019" y="3554202"/>
            <a:ext cx="12945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H="1">
            <a:off x="8923667" y="3528405"/>
            <a:ext cx="230132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6" idx="3"/>
          </p:cNvCxnSpPr>
          <p:nvPr/>
        </p:nvCxnSpPr>
        <p:spPr>
          <a:xfrm flipH="1">
            <a:off x="10487050" y="3458288"/>
            <a:ext cx="312699" cy="1044848"/>
          </a:xfrm>
          <a:prstGeom prst="bentConnector3">
            <a:avLst>
              <a:gd name="adj1" fmla="val -71668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0788607" y="4644153"/>
            <a:ext cx="1276918" cy="90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>
                <a:latin typeface="Arial" charset="0"/>
              </a:rPr>
              <a:t>Parallel</a:t>
            </a:r>
          </a:p>
          <a:p>
            <a:r>
              <a:rPr lang="en-US" sz="1765">
                <a:latin typeface="Arial" charset="0"/>
              </a:rPr>
              <a:t>Worker Tasks</a:t>
            </a:r>
            <a:endParaRPr lang="en-US" sz="1765"/>
          </a:p>
        </p:txBody>
      </p:sp>
      <p:sp>
        <p:nvSpPr>
          <p:cNvPr id="129" name="Rectangle 128"/>
          <p:cNvSpPr/>
          <p:nvPr/>
        </p:nvSpPr>
        <p:spPr bwMode="auto">
          <a:xfrm>
            <a:off x="5257993" y="4735350"/>
            <a:ext cx="1140651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BIG Work to the 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50690" y="5701762"/>
            <a:ext cx="3639751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>
                <a:latin typeface="Arial" charset="0"/>
              </a:rPr>
              <a:t>Large Data Sets in Chunks</a:t>
            </a:r>
            <a:endParaRPr lang="en-US" sz="1765"/>
          </a:p>
        </p:txBody>
      </p:sp>
      <p:grpSp>
        <p:nvGrpSpPr>
          <p:cNvPr id="107" name="Group 106"/>
          <p:cNvGrpSpPr/>
          <p:nvPr/>
        </p:nvGrpSpPr>
        <p:grpSpPr>
          <a:xfrm>
            <a:off x="7918386" y="4600794"/>
            <a:ext cx="2375793" cy="611427"/>
            <a:chOff x="8273903" y="4844319"/>
            <a:chExt cx="2423433" cy="62368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" name="Right Triangle 116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18" name="Group 117"/>
          <p:cNvGrpSpPr/>
          <p:nvPr/>
        </p:nvGrpSpPr>
        <p:grpSpPr>
          <a:xfrm>
            <a:off x="7725516" y="4994300"/>
            <a:ext cx="2375793" cy="611427"/>
            <a:chOff x="8273903" y="4844319"/>
            <a:chExt cx="2423433" cy="62368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" name="Right Triangle 130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32" name="Elbow Connector 131"/>
          <p:cNvCxnSpPr>
            <a:stCxn id="86" idx="3"/>
            <a:endCxn id="115" idx="3"/>
          </p:cNvCxnSpPr>
          <p:nvPr/>
        </p:nvCxnSpPr>
        <p:spPr>
          <a:xfrm flipH="1">
            <a:off x="10294179" y="4503136"/>
            <a:ext cx="192871" cy="393504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5" idx="3"/>
            <a:endCxn id="124" idx="3"/>
          </p:cNvCxnSpPr>
          <p:nvPr/>
        </p:nvCxnSpPr>
        <p:spPr>
          <a:xfrm flipH="1">
            <a:off x="10101308" y="4896640"/>
            <a:ext cx="192871" cy="393505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229648" y="2874922"/>
            <a:ext cx="1570100" cy="1166732"/>
            <a:chOff x="10204907" y="2092261"/>
            <a:chExt cx="1601584" cy="1190127"/>
          </a:xfrm>
        </p:grpSpPr>
        <p:sp>
          <p:nvSpPr>
            <p:cNvPr id="5" name="Rectangle 4"/>
            <p:cNvSpPr/>
            <p:nvPr/>
          </p:nvSpPr>
          <p:spPr>
            <a:xfrm>
              <a:off x="10204907" y="2092261"/>
              <a:ext cx="1601584" cy="1190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1765">
                  <a:latin typeface="Arial" charset="0"/>
                </a:rPr>
                <a:t>Parallel Algorithm</a:t>
              </a:r>
            </a:p>
            <a:p>
              <a:endParaRPr lang="en-US" sz="1765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311075" y="2728706"/>
              <a:ext cx="1330124" cy="481910"/>
              <a:chOff x="8057662" y="3053464"/>
              <a:chExt cx="1496355" cy="5421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8159176" y="3053464"/>
                <a:ext cx="126351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372"/>
                  <a:t>Iterate/ Sequence</a:t>
                </a:r>
              </a:p>
            </p:txBody>
          </p:sp>
          <p:sp>
            <p:nvSpPr>
              <p:cNvPr id="137" name="Curved Right Arrow 136"/>
              <p:cNvSpPr/>
              <p:nvPr/>
            </p:nvSpPr>
            <p:spPr bwMode="auto">
              <a:xfrm>
                <a:off x="8057662" y="3134206"/>
                <a:ext cx="268762" cy="450893"/>
              </a:xfrm>
              <a:prstGeom prst="curvedRightArrow">
                <a:avLst>
                  <a:gd name="adj1" fmla="val 37977"/>
                  <a:gd name="adj2" fmla="val 71243"/>
                  <a:gd name="adj3" fmla="val 2500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urved Left Arrow 137"/>
              <p:cNvSpPr/>
              <p:nvPr/>
            </p:nvSpPr>
            <p:spPr bwMode="auto">
              <a:xfrm flipV="1">
                <a:off x="9257340" y="3120355"/>
                <a:ext cx="296677" cy="420500"/>
              </a:xfrm>
              <a:prstGeom prst="curvedLeftArrow">
                <a:avLst>
                  <a:gd name="adj1" fmla="val 31837"/>
                  <a:gd name="adj2" fmla="val 59965"/>
                  <a:gd name="adj3" fmla="val 2638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3" name="Title 2"/>
          <p:cNvSpPr txBox="1">
            <a:spLocks/>
          </p:cNvSpPr>
          <p:nvPr/>
        </p:nvSpPr>
        <p:spPr>
          <a:xfrm>
            <a:off x="174644" y="89091"/>
            <a:ext cx="11488216" cy="132537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z="4313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 Parallel Algorithms from MRS</a:t>
            </a:r>
          </a:p>
        </p:txBody>
      </p:sp>
      <p:sp>
        <p:nvSpPr>
          <p:cNvPr id="5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sp>
        <p:nvSpPr>
          <p:cNvPr id="2" name="AutoShape 2" descr="Image result for Microsoft revolution 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Microsoft revolution R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9805" y="963279"/>
            <a:ext cx="1693634" cy="1082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35" y="2470989"/>
            <a:ext cx="1452030" cy="75659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2610" y="2485537"/>
            <a:ext cx="2202178" cy="71570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70" y="3299615"/>
            <a:ext cx="1763136" cy="1244860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1630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-1" y="88900"/>
            <a:ext cx="11929975" cy="1131003"/>
          </a:xfrm>
        </p:spPr>
        <p:txBody>
          <a:bodyPr vert="horz" wrap="square" lIns="143428" tIns="89642" rIns="143428" bIns="89642" rtlCol="0" anchor="t">
            <a:noAutofit/>
          </a:bodyPr>
          <a:lstStyle/>
          <a:p>
            <a:pPr defTabSz="914367"/>
            <a:r>
              <a:rPr lang="en-US" sz="4705" spc="-10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Run R in HDInsight with Spark ComputeContext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1" y="614007"/>
            <a:ext cx="6043085" cy="55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/>
          <p:nvPr/>
        </p:nvSpPr>
        <p:spPr bwMode="auto">
          <a:xfrm>
            <a:off x="5362985" y="2484698"/>
            <a:ext cx="1935413" cy="1235219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HDInsight Execution of RevoScaleR</a:t>
            </a: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7287101" y="2846576"/>
            <a:ext cx="1355720" cy="320951"/>
            <a:chOff x="2657475" y="2876550"/>
            <a:chExt cx="1228725" cy="141288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ontent Placeholder 7"/>
          <p:cNvSpPr txBox="1">
            <a:spLocks/>
          </p:cNvSpPr>
          <p:nvPr/>
        </p:nvSpPr>
        <p:spPr bwMode="auto">
          <a:xfrm>
            <a:off x="2873805" y="1970355"/>
            <a:ext cx="1784956" cy="67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3529">
                <a:solidFill>
                  <a:schemeClr val="bg1"/>
                </a:solidFill>
                <a:latin typeface="Arial" charset="0"/>
              </a:rPr>
              <a:t>+ Spark</a:t>
            </a:r>
          </a:p>
        </p:txBody>
      </p: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726497" y="3067150"/>
            <a:ext cx="3434165" cy="122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HDInsight Execution of: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RevoScaleR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115076" y="1507206"/>
            <a:ext cx="1406355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the Work to the Data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874600" y="3719918"/>
            <a:ext cx="1877375" cy="12262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Retrieve Models, Scores, Transformed Data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901287" y="4214173"/>
            <a:ext cx="2183489" cy="12262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 err="1">
                <a:solidFill>
                  <a:schemeClr val="tx1"/>
                </a:solidFill>
              </a:rPr>
              <a:t>Operationalise</a:t>
            </a:r>
            <a:r>
              <a:rPr lang="en-US" sz="1961">
                <a:solidFill>
                  <a:schemeClr val="tx1"/>
                </a:solidFill>
              </a:rPr>
              <a:t> scoring/prediction in HDInsight for data batches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5" y="1802423"/>
            <a:ext cx="1835481" cy="9563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1975" y="2406702"/>
            <a:ext cx="1938270" cy="1368513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91430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10515600" cy="1325563"/>
          </a:xfrm>
        </p:spPr>
        <p:txBody>
          <a:bodyPr vert="horz" wrap="square" lIns="143428" tIns="89642" rIns="143428" bIns="89642" rtlCol="0" anchor="t">
            <a:noAutofit/>
          </a:bodyPr>
          <a:lstStyle/>
          <a:p>
            <a:pPr defTabSz="914367"/>
            <a:r>
              <a:rPr lang="en-US" sz="4705" spc="-100">
                <a:ln w="31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Deploy AML Web Service in MRS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1" y="614007"/>
            <a:ext cx="6043085" cy="55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/>
          <p:nvPr/>
        </p:nvSpPr>
        <p:spPr bwMode="auto">
          <a:xfrm>
            <a:off x="5362985" y="2484699"/>
            <a:ext cx="1898681" cy="914270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HDInsight Execution of AzureML</a:t>
            </a: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7287101" y="2846576"/>
            <a:ext cx="1355720" cy="320951"/>
            <a:chOff x="2657475" y="2876550"/>
            <a:chExt cx="1228725" cy="141288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ontent Placeholder 7"/>
          <p:cNvSpPr txBox="1">
            <a:spLocks/>
          </p:cNvSpPr>
          <p:nvPr/>
        </p:nvSpPr>
        <p:spPr bwMode="auto">
          <a:xfrm>
            <a:off x="2564750" y="2085364"/>
            <a:ext cx="1784956" cy="67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2400">
                <a:solidFill>
                  <a:schemeClr val="bg1"/>
                </a:solidFill>
                <a:latin typeface="Arial" charset="0"/>
              </a:rPr>
              <a:t>+ AzureML</a:t>
            </a:r>
          </a:p>
        </p:txBody>
      </p: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726497" y="3067150"/>
            <a:ext cx="3434165" cy="102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HDInsight Execution of: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866">
                <a:solidFill>
                  <a:schemeClr val="bg1"/>
                </a:solidFill>
                <a:latin typeface="Arial" charset="0"/>
              </a:rPr>
              <a:t>CRAN Package: AzureML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5" y="1802422"/>
            <a:ext cx="1875851" cy="977425"/>
          </a:xfrm>
          <a:prstGeom prst="rect">
            <a:avLst/>
          </a:prstGeom>
        </p:spPr>
      </p:pic>
      <p:sp>
        <p:nvSpPr>
          <p:cNvPr id="2" name="AutoShape 2" descr="Image result for microsoft azure machine learni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1287" y="2116669"/>
            <a:ext cx="1281838" cy="1281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4626" y="3468121"/>
            <a:ext cx="24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Azure Machine Learning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44410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Prerequsites for 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Azure Subscription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PowerBI Online account and PowerBI Desktop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HDInsight Cluster on Linux with R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Azure Machine Learning Workspace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Windows side requirement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SSH Client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WinScp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Visual Studio with Azure SDK</a:t>
            </a:r>
          </a:p>
        </p:txBody>
      </p:sp>
    </p:spTree>
    <p:extLst>
      <p:ext uri="{BB962C8B-B14F-4D97-AF65-F5344CB8AC3E}">
        <p14:creationId xmlns:p14="http://schemas.microsoft.com/office/powerpoint/2010/main" val="258928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Demo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1410586" y="1846263"/>
          <a:ext cx="9555126" cy="4292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0935" y="1962734"/>
            <a:ext cx="1505843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Data: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2750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6316" y="91937"/>
            <a:ext cx="61810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Non Churn </a:t>
            </a:r>
            <a:r>
              <a:rPr lang="en-US" dirty="0"/>
              <a:t>– </a:t>
            </a:r>
            <a:r>
              <a:rPr lang="en-US" dirty="0" err="1"/>
              <a:t>UserID</a:t>
            </a:r>
            <a:r>
              <a:rPr lang="en-US" dirty="0"/>
              <a:t> is not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Churn</a:t>
            </a:r>
            <a:r>
              <a:rPr lang="en-US" dirty="0"/>
              <a:t> – </a:t>
            </a:r>
            <a:r>
              <a:rPr lang="en-US" dirty="0" err="1"/>
              <a:t>UserID</a:t>
            </a:r>
            <a:r>
              <a:rPr lang="en-US" dirty="0"/>
              <a:t> is churn</a:t>
            </a:r>
          </a:p>
        </p:txBody>
      </p:sp>
      <p:sp>
        <p:nvSpPr>
          <p:cNvPr id="7" name="Right Arrow 6"/>
          <p:cNvSpPr/>
          <p:nvPr/>
        </p:nvSpPr>
        <p:spPr>
          <a:xfrm rot="5051768" flipH="1">
            <a:off x="9191324" y="1142375"/>
            <a:ext cx="1128362" cy="691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261370">
            <a:off x="2802075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61370">
            <a:off x="4875423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261370">
            <a:off x="6899153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261370">
            <a:off x="8937059" y="3112818"/>
            <a:ext cx="460744" cy="3331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8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in MRS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78754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>
          <a:xfrm rot="19261370">
            <a:off x="5749261" y="3353024"/>
            <a:ext cx="753804" cy="4273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in HIVE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618" y="5686432"/>
            <a:ext cx="1409897" cy="69542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079" y="1880663"/>
            <a:ext cx="851653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in Spark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31" y="5750228"/>
            <a:ext cx="1409897" cy="695422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95" y="1737360"/>
            <a:ext cx="9056803" cy="4631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498" y="5359648"/>
            <a:ext cx="147658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in MRS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731" y="5750228"/>
            <a:ext cx="1409897" cy="695422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11" y="1737360"/>
            <a:ext cx="8497486" cy="4372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828" y="5302172"/>
            <a:ext cx="1276513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Retail Customer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Help data scientists easily build and deploy a retail customer churn prediction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Customer Churn typically handled as a binary classification problem.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Class population is severely unbalanced, high volume of transaction.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When customer churn happens, business typically takes actions to retain customer, promote and motivate customer returns to keep business stronger.</a:t>
            </a:r>
          </a:p>
        </p:txBody>
      </p:sp>
    </p:spTree>
    <p:extLst>
      <p:ext uri="{BB962C8B-B14F-4D97-AF65-F5344CB8AC3E}">
        <p14:creationId xmlns:p14="http://schemas.microsoft.com/office/powerpoint/2010/main" val="32057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641" y="1007979"/>
            <a:ext cx="10515600" cy="763960"/>
          </a:xfrm>
        </p:spPr>
        <p:txBody>
          <a:bodyPr/>
          <a:lstStyle/>
          <a:p>
            <a:r>
              <a:rPr lang="en-US"/>
              <a:t>Deploy AzureML Web Service in MRS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5777"/>
            <a:ext cx="10515600" cy="4181186"/>
          </a:xfrm>
        </p:spPr>
        <p:txBody>
          <a:bodyPr/>
          <a:lstStyle/>
          <a:p>
            <a:r>
              <a:rPr lang="en-US"/>
              <a:t>library(“AzureML”)</a:t>
            </a:r>
          </a:p>
          <a:p>
            <a:r>
              <a:rPr lang="en-US"/>
              <a:t>RevoScaleR provides a set of coercion methods to convert a RevoScaleR model object to a standard R model object: </a:t>
            </a:r>
            <a:r>
              <a:rPr lang="en-US" i="1">
                <a:solidFill>
                  <a:srgbClr val="FF0000"/>
                </a:solidFill>
              </a:rPr>
              <a:t>as.lm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as.glm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as.rpart</a:t>
            </a:r>
            <a:r>
              <a:rPr lang="en-US"/>
              <a:t>, and </a:t>
            </a:r>
            <a:r>
              <a:rPr lang="en-US" i="1">
                <a:solidFill>
                  <a:srgbClr val="FF0000"/>
                </a:solidFill>
              </a:rPr>
              <a:t>as.kmeans</a:t>
            </a:r>
            <a:r>
              <a:rPr lang="en-US"/>
              <a:t>. (more information see page 193 on </a:t>
            </a:r>
            <a:r>
              <a:rPr lang="en-US" i="1"/>
              <a:t>RevoScaleR_Users_Guide.pdf</a:t>
            </a:r>
            <a:r>
              <a:rPr lang="en-US"/>
              <a:t>)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75" y="3369055"/>
            <a:ext cx="6534126" cy="280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Operationalize with one-command In HDInsight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83" y="1886216"/>
            <a:ext cx="6619882" cy="4142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718" y="5681158"/>
            <a:ext cx="1414395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9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44" y="954750"/>
            <a:ext cx="10515600" cy="771912"/>
          </a:xfrm>
        </p:spPr>
        <p:txBody>
          <a:bodyPr/>
          <a:lstStyle/>
          <a:p>
            <a:r>
              <a:rPr lang="en-US"/>
              <a:t>PowerBI to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106" y="1896842"/>
            <a:ext cx="10515600" cy="4769582"/>
          </a:xfrm>
        </p:spPr>
        <p:txBody>
          <a:bodyPr/>
          <a:lstStyle/>
          <a:p>
            <a:r>
              <a:rPr lang="en-US"/>
              <a:t>Desktop: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Online:</a:t>
            </a:r>
          </a:p>
          <a:p>
            <a:endParaRPr lang="en-US" b="1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89" y="2237203"/>
            <a:ext cx="5068170" cy="1860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689" y="4097214"/>
            <a:ext cx="6543599" cy="2178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532" y="5653465"/>
            <a:ext cx="1274174" cy="62184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370859" y="2085322"/>
            <a:ext cx="4978596" cy="168983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Connect directly to your Spark cluster</a:t>
            </a:r>
          </a:p>
          <a:p>
            <a:r>
              <a:rPr lang="en-US"/>
              <a:t>Does not require a data model </a:t>
            </a:r>
          </a:p>
          <a:p>
            <a:r>
              <a:rPr lang="en-US"/>
              <a:t>Interactive exploration of data </a:t>
            </a:r>
          </a:p>
          <a:p>
            <a:r>
              <a:rPr lang="en-US"/>
              <a:t>Automatically refreshes the visuals without requiring a scheduled refresh.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74768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529146" y="5612401"/>
            <a:ext cx="1253068" cy="598915"/>
            <a:chOff x="7229277" y="2011051"/>
            <a:chExt cx="1253068" cy="598915"/>
          </a:xfrm>
        </p:grpSpPr>
        <p:sp>
          <p:nvSpPr>
            <p:cNvPr id="5" name="Rounded Rectangle 4"/>
            <p:cNvSpPr/>
            <p:nvPr/>
          </p:nvSpPr>
          <p:spPr>
            <a:xfrm>
              <a:off x="7229277" y="2011051"/>
              <a:ext cx="1253068" cy="59891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92867" y="2172010"/>
              <a:ext cx="726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Power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BI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7412139" y="2306230"/>
              <a:ext cx="35603" cy="8064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466830" y="2287403"/>
              <a:ext cx="35603" cy="11115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520710" y="2267941"/>
              <a:ext cx="35603" cy="15114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576816" y="2251023"/>
              <a:ext cx="35603" cy="1866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426461" y="2152877"/>
              <a:ext cx="266406" cy="257746"/>
            </a:xfrm>
            <a:custGeom>
              <a:avLst/>
              <a:gdLst>
                <a:gd name="connsiteX0" fmla="*/ 0 w 1136625"/>
                <a:gd name="connsiteY0" fmla="*/ 528239 h 1114767"/>
                <a:gd name="connsiteX1" fmla="*/ 0 w 1136625"/>
                <a:gd name="connsiteY1" fmla="*/ 105648 h 1114767"/>
                <a:gd name="connsiteX2" fmla="*/ 204010 w 1136625"/>
                <a:gd name="connsiteY2" fmla="*/ 0 h 1114767"/>
                <a:gd name="connsiteX3" fmla="*/ 983618 w 1136625"/>
                <a:gd name="connsiteY3" fmla="*/ 247726 h 1114767"/>
                <a:gd name="connsiteX4" fmla="*/ 1136625 w 1136625"/>
                <a:gd name="connsiteY4" fmla="*/ 429877 h 1114767"/>
                <a:gd name="connsiteX5" fmla="*/ 1136625 w 1136625"/>
                <a:gd name="connsiteY5" fmla="*/ 958116 h 1114767"/>
                <a:gd name="connsiteX6" fmla="*/ 987261 w 1136625"/>
                <a:gd name="connsiteY6" fmla="*/ 1114767 h 1114767"/>
                <a:gd name="connsiteX7" fmla="*/ 881613 w 1136625"/>
                <a:gd name="connsiteY7" fmla="*/ 1052835 h 1114767"/>
                <a:gd name="connsiteX0" fmla="*/ 0 w 1136625"/>
                <a:gd name="connsiteY0" fmla="*/ 542295 h 1128823"/>
                <a:gd name="connsiteX1" fmla="*/ 0 w 1136625"/>
                <a:gd name="connsiteY1" fmla="*/ 119704 h 1128823"/>
                <a:gd name="connsiteX2" fmla="*/ 204010 w 1136625"/>
                <a:gd name="connsiteY2" fmla="*/ 14056 h 1128823"/>
                <a:gd name="connsiteX3" fmla="*/ 983618 w 1136625"/>
                <a:gd name="connsiteY3" fmla="*/ 261782 h 1128823"/>
                <a:gd name="connsiteX4" fmla="*/ 1136625 w 1136625"/>
                <a:gd name="connsiteY4" fmla="*/ 443933 h 1128823"/>
                <a:gd name="connsiteX5" fmla="*/ 1136625 w 1136625"/>
                <a:gd name="connsiteY5" fmla="*/ 972172 h 1128823"/>
                <a:gd name="connsiteX6" fmla="*/ 987261 w 1136625"/>
                <a:gd name="connsiteY6" fmla="*/ 1128823 h 1128823"/>
                <a:gd name="connsiteX7" fmla="*/ 881613 w 1136625"/>
                <a:gd name="connsiteY7" fmla="*/ 1066891 h 1128823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407" h="1141164">
                  <a:moveTo>
                    <a:pt x="10" y="546990"/>
                  </a:moveTo>
                  <a:lnTo>
                    <a:pt x="10" y="124399"/>
                  </a:lnTo>
                  <a:cubicBezTo>
                    <a:pt x="-1205" y="41823"/>
                    <a:pt x="103230" y="-37108"/>
                    <a:pt x="204020" y="18751"/>
                  </a:cubicBezTo>
                  <a:lnTo>
                    <a:pt x="983628" y="266477"/>
                  </a:lnTo>
                  <a:cubicBezTo>
                    <a:pt x="1100205" y="312622"/>
                    <a:pt x="1143921" y="380625"/>
                    <a:pt x="1136635" y="448628"/>
                  </a:cubicBezTo>
                  <a:cubicBezTo>
                    <a:pt x="1136635" y="624708"/>
                    <a:pt x="1131778" y="877291"/>
                    <a:pt x="1136635" y="976867"/>
                  </a:cubicBezTo>
                  <a:cubicBezTo>
                    <a:pt x="1141492" y="1076443"/>
                    <a:pt x="1088062" y="1168734"/>
                    <a:pt x="987271" y="1133518"/>
                  </a:cubicBezTo>
                  <a:lnTo>
                    <a:pt x="881623" y="1071586"/>
                  </a:lnTo>
                </a:path>
              </a:pathLst>
            </a:custGeom>
            <a:noFill/>
            <a:ln w="158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44" y="1729606"/>
            <a:ext cx="6832205" cy="4564837"/>
          </a:xfrm>
        </p:spPr>
      </p:pic>
    </p:spTree>
    <p:extLst>
      <p:ext uri="{BB962C8B-B14F-4D97-AF65-F5344CB8AC3E}">
        <p14:creationId xmlns:p14="http://schemas.microsoft.com/office/powerpoint/2010/main" val="419670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3" y="1737361"/>
            <a:ext cx="8035577" cy="45875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 Predictions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29146" y="5633632"/>
            <a:ext cx="1253068" cy="598915"/>
            <a:chOff x="7229277" y="2011051"/>
            <a:chExt cx="1253068" cy="598915"/>
          </a:xfrm>
        </p:grpSpPr>
        <p:sp>
          <p:nvSpPr>
            <p:cNvPr id="6" name="Rounded Rectangle 5"/>
            <p:cNvSpPr/>
            <p:nvPr/>
          </p:nvSpPr>
          <p:spPr>
            <a:xfrm>
              <a:off x="7229277" y="2011051"/>
              <a:ext cx="1253068" cy="598915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2867" y="2172010"/>
              <a:ext cx="726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Power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kumimoji="0" lang="en-US" sz="1200" b="1" i="0" u="none" strike="noStrike" kern="1200" cap="none" spc="-3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BI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412139" y="2306230"/>
              <a:ext cx="35603" cy="8064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466830" y="2287403"/>
              <a:ext cx="35603" cy="11115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520710" y="2267941"/>
              <a:ext cx="35603" cy="15114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576816" y="2251023"/>
              <a:ext cx="35603" cy="1866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426461" y="2152877"/>
              <a:ext cx="266406" cy="257746"/>
            </a:xfrm>
            <a:custGeom>
              <a:avLst/>
              <a:gdLst>
                <a:gd name="connsiteX0" fmla="*/ 0 w 1136625"/>
                <a:gd name="connsiteY0" fmla="*/ 528239 h 1114767"/>
                <a:gd name="connsiteX1" fmla="*/ 0 w 1136625"/>
                <a:gd name="connsiteY1" fmla="*/ 105648 h 1114767"/>
                <a:gd name="connsiteX2" fmla="*/ 204010 w 1136625"/>
                <a:gd name="connsiteY2" fmla="*/ 0 h 1114767"/>
                <a:gd name="connsiteX3" fmla="*/ 983618 w 1136625"/>
                <a:gd name="connsiteY3" fmla="*/ 247726 h 1114767"/>
                <a:gd name="connsiteX4" fmla="*/ 1136625 w 1136625"/>
                <a:gd name="connsiteY4" fmla="*/ 429877 h 1114767"/>
                <a:gd name="connsiteX5" fmla="*/ 1136625 w 1136625"/>
                <a:gd name="connsiteY5" fmla="*/ 958116 h 1114767"/>
                <a:gd name="connsiteX6" fmla="*/ 987261 w 1136625"/>
                <a:gd name="connsiteY6" fmla="*/ 1114767 h 1114767"/>
                <a:gd name="connsiteX7" fmla="*/ 881613 w 1136625"/>
                <a:gd name="connsiteY7" fmla="*/ 1052835 h 1114767"/>
                <a:gd name="connsiteX0" fmla="*/ 0 w 1136625"/>
                <a:gd name="connsiteY0" fmla="*/ 542295 h 1128823"/>
                <a:gd name="connsiteX1" fmla="*/ 0 w 1136625"/>
                <a:gd name="connsiteY1" fmla="*/ 119704 h 1128823"/>
                <a:gd name="connsiteX2" fmla="*/ 204010 w 1136625"/>
                <a:gd name="connsiteY2" fmla="*/ 14056 h 1128823"/>
                <a:gd name="connsiteX3" fmla="*/ 983618 w 1136625"/>
                <a:gd name="connsiteY3" fmla="*/ 261782 h 1128823"/>
                <a:gd name="connsiteX4" fmla="*/ 1136625 w 1136625"/>
                <a:gd name="connsiteY4" fmla="*/ 443933 h 1128823"/>
                <a:gd name="connsiteX5" fmla="*/ 1136625 w 1136625"/>
                <a:gd name="connsiteY5" fmla="*/ 972172 h 1128823"/>
                <a:gd name="connsiteX6" fmla="*/ 987261 w 1136625"/>
                <a:gd name="connsiteY6" fmla="*/ 1128823 h 1128823"/>
                <a:gd name="connsiteX7" fmla="*/ 881613 w 1136625"/>
                <a:gd name="connsiteY7" fmla="*/ 1066891 h 1128823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6635"/>
                <a:gd name="connsiteY0" fmla="*/ 546990 h 1133518"/>
                <a:gd name="connsiteX1" fmla="*/ 10 w 1136635"/>
                <a:gd name="connsiteY1" fmla="*/ 124399 h 1133518"/>
                <a:gd name="connsiteX2" fmla="*/ 204020 w 1136635"/>
                <a:gd name="connsiteY2" fmla="*/ 18751 h 1133518"/>
                <a:gd name="connsiteX3" fmla="*/ 983628 w 1136635"/>
                <a:gd name="connsiteY3" fmla="*/ 266477 h 1133518"/>
                <a:gd name="connsiteX4" fmla="*/ 1136635 w 1136635"/>
                <a:gd name="connsiteY4" fmla="*/ 448628 h 1133518"/>
                <a:gd name="connsiteX5" fmla="*/ 1136635 w 1136635"/>
                <a:gd name="connsiteY5" fmla="*/ 976867 h 1133518"/>
                <a:gd name="connsiteX6" fmla="*/ 987271 w 1136635"/>
                <a:gd name="connsiteY6" fmla="*/ 1133518 h 1133518"/>
                <a:gd name="connsiteX7" fmla="*/ 881623 w 1136635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33518"/>
                <a:gd name="connsiteX1" fmla="*/ 10 w 1137407"/>
                <a:gd name="connsiteY1" fmla="*/ 124399 h 1133518"/>
                <a:gd name="connsiteX2" fmla="*/ 204020 w 1137407"/>
                <a:gd name="connsiteY2" fmla="*/ 18751 h 1133518"/>
                <a:gd name="connsiteX3" fmla="*/ 983628 w 1137407"/>
                <a:gd name="connsiteY3" fmla="*/ 266477 h 1133518"/>
                <a:gd name="connsiteX4" fmla="*/ 1136635 w 1137407"/>
                <a:gd name="connsiteY4" fmla="*/ 448628 h 1133518"/>
                <a:gd name="connsiteX5" fmla="*/ 1136635 w 1137407"/>
                <a:gd name="connsiteY5" fmla="*/ 976867 h 1133518"/>
                <a:gd name="connsiteX6" fmla="*/ 987271 w 1137407"/>
                <a:gd name="connsiteY6" fmla="*/ 1133518 h 1133518"/>
                <a:gd name="connsiteX7" fmla="*/ 881623 w 1137407"/>
                <a:gd name="connsiteY7" fmla="*/ 1071586 h 1133518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  <a:gd name="connsiteX0" fmla="*/ 10 w 1137407"/>
                <a:gd name="connsiteY0" fmla="*/ 546990 h 1141164"/>
                <a:gd name="connsiteX1" fmla="*/ 10 w 1137407"/>
                <a:gd name="connsiteY1" fmla="*/ 124399 h 1141164"/>
                <a:gd name="connsiteX2" fmla="*/ 204020 w 1137407"/>
                <a:gd name="connsiteY2" fmla="*/ 18751 h 1141164"/>
                <a:gd name="connsiteX3" fmla="*/ 983628 w 1137407"/>
                <a:gd name="connsiteY3" fmla="*/ 266477 h 1141164"/>
                <a:gd name="connsiteX4" fmla="*/ 1136635 w 1137407"/>
                <a:gd name="connsiteY4" fmla="*/ 448628 h 1141164"/>
                <a:gd name="connsiteX5" fmla="*/ 1136635 w 1137407"/>
                <a:gd name="connsiteY5" fmla="*/ 976867 h 1141164"/>
                <a:gd name="connsiteX6" fmla="*/ 987271 w 1137407"/>
                <a:gd name="connsiteY6" fmla="*/ 1133518 h 1141164"/>
                <a:gd name="connsiteX7" fmla="*/ 881623 w 1137407"/>
                <a:gd name="connsiteY7" fmla="*/ 1071586 h 114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407" h="1141164">
                  <a:moveTo>
                    <a:pt x="10" y="546990"/>
                  </a:moveTo>
                  <a:lnTo>
                    <a:pt x="10" y="124399"/>
                  </a:lnTo>
                  <a:cubicBezTo>
                    <a:pt x="-1205" y="41823"/>
                    <a:pt x="103230" y="-37108"/>
                    <a:pt x="204020" y="18751"/>
                  </a:cubicBezTo>
                  <a:lnTo>
                    <a:pt x="983628" y="266477"/>
                  </a:lnTo>
                  <a:cubicBezTo>
                    <a:pt x="1100205" y="312622"/>
                    <a:pt x="1143921" y="380625"/>
                    <a:pt x="1136635" y="448628"/>
                  </a:cubicBezTo>
                  <a:cubicBezTo>
                    <a:pt x="1136635" y="624708"/>
                    <a:pt x="1131778" y="877291"/>
                    <a:pt x="1136635" y="976867"/>
                  </a:cubicBezTo>
                  <a:cubicBezTo>
                    <a:pt x="1141492" y="1076443"/>
                    <a:pt x="1088062" y="1168734"/>
                    <a:pt x="987271" y="1133518"/>
                  </a:cubicBezTo>
                  <a:lnTo>
                    <a:pt x="881623" y="1071586"/>
                  </a:lnTo>
                </a:path>
              </a:pathLst>
            </a:custGeom>
            <a:noFill/>
            <a:ln w="15875" cap="rnd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79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>
                <a:solidFill>
                  <a:schemeClr val="tx1"/>
                </a:solidFill>
              </a:rPr>
              <a:t>Build an end-to-end, cloud solution for Retail Customer Churn using Microsoft R Server, Azure HDInsight with R on Linux, Azure Machine Learning, Spark, Scala, Hive, PowerBI desktop and online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 The demo attempts to simulate the real-world </a:t>
            </a:r>
            <a:r>
              <a:rPr lang="en-US" sz="2800"/>
              <a:t>use case of data placement/storage, feature engineering, model retraining, prediction,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55751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71377" y="1205747"/>
            <a:ext cx="2046381" cy="2226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HDInsight with R + Spark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6636557" y="1205746"/>
            <a:ext cx="1957724" cy="5071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HDInsight with R + Spark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01638" y="1205746"/>
            <a:ext cx="3967322" cy="5071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HDInsight with R + Spark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211537" y="1105350"/>
            <a:ext cx="22212" cy="5638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29" y="54779"/>
            <a:ext cx="11003816" cy="37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Retail Customer Churn using HDInsight/Spark/MRS/AML Demo Architecture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571" y="558799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Data Sources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83035" y="558797"/>
            <a:ext cx="1215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Ingest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2394" y="566619"/>
            <a:ext cx="1485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Prepare</a:t>
            </a:r>
          </a:p>
          <a:p>
            <a:r>
              <a:rPr lang="en-US" sz="900" b="1">
                <a:solidFill>
                  <a:schemeClr val="accent1"/>
                </a:solidFill>
              </a:rPr>
              <a:t>(normalize, clean, feature engineering,  etc)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495293" y="1094908"/>
            <a:ext cx="11887" cy="5648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2577" y="555898"/>
            <a:ext cx="1485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Analyze</a:t>
            </a:r>
          </a:p>
          <a:p>
            <a:r>
              <a:rPr lang="en-US" sz="900" b="1">
                <a:solidFill>
                  <a:schemeClr val="accent1"/>
                </a:solidFill>
              </a:rPr>
              <a:t>(build model, ML,  etc)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75429" y="543914"/>
            <a:ext cx="1485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Publish</a:t>
            </a:r>
          </a:p>
          <a:p>
            <a:r>
              <a:rPr lang="en-US" sz="900" b="1">
                <a:solidFill>
                  <a:schemeClr val="accent1"/>
                </a:solidFill>
              </a:rPr>
              <a:t>(for prog. consumption,  </a:t>
            </a:r>
          </a:p>
          <a:p>
            <a:r>
              <a:rPr lang="en-US" sz="900" b="1">
                <a:solidFill>
                  <a:schemeClr val="accent1"/>
                </a:solidFill>
              </a:rPr>
              <a:t>for BI/visualization)</a:t>
            </a:r>
          </a:p>
          <a:p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44719" y="558797"/>
            <a:ext cx="148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Consume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8809892" y="1079518"/>
            <a:ext cx="14760" cy="566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392508" y="1079518"/>
            <a:ext cx="27136" cy="566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82293" y="1591710"/>
            <a:ext cx="1191505" cy="554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83" name="Straight Arrow Connector 82"/>
          <p:cNvCxnSpPr>
            <a:stCxn id="120" idx="4"/>
            <a:endCxn id="127" idx="0"/>
          </p:cNvCxnSpPr>
          <p:nvPr/>
        </p:nvCxnSpPr>
        <p:spPr>
          <a:xfrm flipH="1">
            <a:off x="7693914" y="4455916"/>
            <a:ext cx="1" cy="2551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3"/>
            <a:endCxn id="40" idx="5"/>
          </p:cNvCxnSpPr>
          <p:nvPr/>
        </p:nvCxnSpPr>
        <p:spPr>
          <a:xfrm flipV="1">
            <a:off x="3673798" y="1868545"/>
            <a:ext cx="429053" cy="3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0549336" y="4292113"/>
            <a:ext cx="1278226" cy="645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Power BI Desktop dashboard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9968" y="2680920"/>
            <a:ext cx="1157606" cy="467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Sample Data</a:t>
            </a:r>
          </a:p>
          <a:p>
            <a:pPr algn="ctr"/>
            <a:r>
              <a:rPr lang="en-US" sz="1100" b="1">
                <a:solidFill>
                  <a:schemeClr val="tx1"/>
                </a:solidFill>
              </a:rPr>
              <a:t>Reference Data</a:t>
            </a:r>
          </a:p>
        </p:txBody>
      </p:sp>
      <p:cxnSp>
        <p:nvCxnSpPr>
          <p:cNvPr id="124" name="Elbow Connector 123"/>
          <p:cNvCxnSpPr>
            <a:stCxn id="209" idx="3"/>
            <a:endCxn id="67" idx="2"/>
          </p:cNvCxnSpPr>
          <p:nvPr/>
        </p:nvCxnSpPr>
        <p:spPr>
          <a:xfrm flipV="1">
            <a:off x="10170744" y="4937609"/>
            <a:ext cx="1017705" cy="8423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270040" y="5532148"/>
            <a:ext cx="1461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dashboard of predictions</a:t>
            </a:r>
            <a:endParaRPr lang="en-US" sz="800" b="1"/>
          </a:p>
        </p:txBody>
      </p:sp>
      <p:sp>
        <p:nvSpPr>
          <p:cNvPr id="63" name="Rectangle 62"/>
          <p:cNvSpPr/>
          <p:nvPr/>
        </p:nvSpPr>
        <p:spPr>
          <a:xfrm>
            <a:off x="4465518" y="2366688"/>
            <a:ext cx="1191505" cy="433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5056475" y="2184723"/>
            <a:ext cx="4796" cy="1819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Parallelogram 39"/>
          <p:cNvSpPr/>
          <p:nvPr/>
        </p:nvSpPr>
        <p:spPr>
          <a:xfrm>
            <a:off x="4027127" y="1565649"/>
            <a:ext cx="2118263" cy="60579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Partitioning using Hive</a:t>
            </a:r>
          </a:p>
        </p:txBody>
      </p:sp>
      <p:cxnSp>
        <p:nvCxnSpPr>
          <p:cNvPr id="93" name="Straight Arrow Connector 92"/>
          <p:cNvCxnSpPr>
            <a:stCxn id="84" idx="2"/>
            <a:endCxn id="43" idx="1"/>
          </p:cNvCxnSpPr>
          <p:nvPr/>
        </p:nvCxnSpPr>
        <p:spPr>
          <a:xfrm flipV="1">
            <a:off x="1993102" y="1868848"/>
            <a:ext cx="489191" cy="51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arallelogram 96"/>
          <p:cNvSpPr/>
          <p:nvPr/>
        </p:nvSpPr>
        <p:spPr>
          <a:xfrm>
            <a:off x="3864559" y="2980423"/>
            <a:ext cx="2410622" cy="70528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Feature engineering on Train Data using Spark App </a:t>
            </a:r>
          </a:p>
        </p:txBody>
      </p:sp>
      <p:cxnSp>
        <p:nvCxnSpPr>
          <p:cNvPr id="103" name="Straight Arrow Connector 102"/>
          <p:cNvCxnSpPr>
            <a:stCxn id="63" idx="2"/>
            <a:endCxn id="97" idx="0"/>
          </p:cNvCxnSpPr>
          <p:nvPr/>
        </p:nvCxnSpPr>
        <p:spPr>
          <a:xfrm>
            <a:off x="5061271" y="2800667"/>
            <a:ext cx="8599" cy="1797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592692" y="3853318"/>
            <a:ext cx="974618" cy="377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sp>
        <p:nvSpPr>
          <p:cNvPr id="120" name="Parallelogram 119"/>
          <p:cNvSpPr/>
          <p:nvPr/>
        </p:nvSpPr>
        <p:spPr>
          <a:xfrm>
            <a:off x="6682528" y="3617271"/>
            <a:ext cx="2022773" cy="8386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Training Model using MRS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206605" y="4664752"/>
            <a:ext cx="974618" cy="56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23402" y="1120617"/>
            <a:ext cx="16739" cy="56230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97" idx="4"/>
            <a:endCxn id="104" idx="0"/>
          </p:cNvCxnSpPr>
          <p:nvPr/>
        </p:nvCxnSpPr>
        <p:spPr>
          <a:xfrm>
            <a:off x="5069870" y="3685710"/>
            <a:ext cx="10131" cy="1676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2" name="Parallelogram 161"/>
          <p:cNvSpPr/>
          <p:nvPr/>
        </p:nvSpPr>
        <p:spPr>
          <a:xfrm>
            <a:off x="3880947" y="4363041"/>
            <a:ext cx="2410622" cy="8746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Feature Engineering on Transaction data using Spark App)</a:t>
            </a:r>
          </a:p>
        </p:txBody>
      </p:sp>
      <p:cxnSp>
        <p:nvCxnSpPr>
          <p:cNvPr id="161" name="Elbow Connector 160"/>
          <p:cNvCxnSpPr>
            <a:endCxn id="162" idx="5"/>
          </p:cNvCxnSpPr>
          <p:nvPr/>
        </p:nvCxnSpPr>
        <p:spPr>
          <a:xfrm rot="5400000">
            <a:off x="3024639" y="3359507"/>
            <a:ext cx="2406529" cy="475237"/>
          </a:xfrm>
          <a:prstGeom prst="bentConnector4">
            <a:avLst>
              <a:gd name="adj1" fmla="val 8397"/>
              <a:gd name="adj2" fmla="val 148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04" idx="3"/>
            <a:endCxn id="120" idx="5"/>
          </p:cNvCxnSpPr>
          <p:nvPr/>
        </p:nvCxnSpPr>
        <p:spPr>
          <a:xfrm flipV="1">
            <a:off x="5567310" y="4036594"/>
            <a:ext cx="1220049" cy="5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4491718" y="5514529"/>
            <a:ext cx="974618" cy="377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180" name="Straight Arrow Connector 179"/>
          <p:cNvCxnSpPr>
            <a:stCxn id="162" idx="3"/>
            <a:endCxn id="179" idx="0"/>
          </p:cNvCxnSpPr>
          <p:nvPr/>
        </p:nvCxnSpPr>
        <p:spPr>
          <a:xfrm>
            <a:off x="4976921" y="5237739"/>
            <a:ext cx="2106" cy="36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Parallelogram 181"/>
          <p:cNvSpPr/>
          <p:nvPr/>
        </p:nvSpPr>
        <p:spPr>
          <a:xfrm>
            <a:off x="6796962" y="5422141"/>
            <a:ext cx="1793903" cy="6461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Scoring using MRS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7693914" y="5256976"/>
            <a:ext cx="0" cy="17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79" idx="3"/>
            <a:endCxn id="182" idx="5"/>
          </p:cNvCxnSpPr>
          <p:nvPr/>
        </p:nvCxnSpPr>
        <p:spPr>
          <a:xfrm flipV="1">
            <a:off x="5466336" y="5779961"/>
            <a:ext cx="1411400" cy="1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9196126" y="5591171"/>
            <a:ext cx="974618" cy="377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Azure Blob Storage</a:t>
            </a:r>
          </a:p>
        </p:txBody>
      </p:sp>
      <p:cxnSp>
        <p:nvCxnSpPr>
          <p:cNvPr id="211" name="Straight Arrow Connector 210"/>
          <p:cNvCxnSpPr>
            <a:stCxn id="182" idx="2"/>
            <a:endCxn id="209" idx="1"/>
          </p:cNvCxnSpPr>
          <p:nvPr/>
        </p:nvCxnSpPr>
        <p:spPr>
          <a:xfrm>
            <a:off x="8510091" y="5779961"/>
            <a:ext cx="68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arallelogram 83"/>
          <p:cNvSpPr/>
          <p:nvPr/>
        </p:nvSpPr>
        <p:spPr>
          <a:xfrm>
            <a:off x="158786" y="1565649"/>
            <a:ext cx="1911408" cy="61673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Upload Sample Data</a:t>
            </a:r>
          </a:p>
        </p:txBody>
      </p:sp>
      <p:sp>
        <p:nvSpPr>
          <p:cNvPr id="260" name="Parallelogram 259"/>
          <p:cNvSpPr/>
          <p:nvPr/>
        </p:nvSpPr>
        <p:spPr>
          <a:xfrm>
            <a:off x="6930066" y="2234381"/>
            <a:ext cx="1527693" cy="102020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Deploy Lookup WebService using MRS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7210291" y="1464888"/>
            <a:ext cx="974618" cy="56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Published AML Webservice</a:t>
            </a:r>
          </a:p>
        </p:txBody>
      </p:sp>
      <p:cxnSp>
        <p:nvCxnSpPr>
          <p:cNvPr id="265" name="Straight Arrow Connector 264"/>
          <p:cNvCxnSpPr>
            <a:stCxn id="260" idx="0"/>
            <a:endCxn id="263" idx="2"/>
          </p:cNvCxnSpPr>
          <p:nvPr/>
        </p:nvCxnSpPr>
        <p:spPr>
          <a:xfrm flipV="1">
            <a:off x="7693913" y="2033962"/>
            <a:ext cx="3687" cy="20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Parallelogram 266"/>
          <p:cNvSpPr/>
          <p:nvPr/>
        </p:nvSpPr>
        <p:spPr>
          <a:xfrm>
            <a:off x="10456691" y="1286255"/>
            <a:ext cx="1370870" cy="901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Joseph Mart For individual account</a:t>
            </a:r>
          </a:p>
        </p:txBody>
      </p:sp>
      <p:cxnSp>
        <p:nvCxnSpPr>
          <p:cNvPr id="274" name="Straight Arrow Connector 273"/>
          <p:cNvCxnSpPr>
            <a:stCxn id="263" idx="3"/>
            <a:endCxn id="267" idx="5"/>
          </p:cNvCxnSpPr>
          <p:nvPr/>
        </p:nvCxnSpPr>
        <p:spPr>
          <a:xfrm flipV="1">
            <a:off x="8184909" y="1737155"/>
            <a:ext cx="2384507" cy="1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09" idx="0"/>
          </p:cNvCxnSpPr>
          <p:nvPr/>
        </p:nvCxnSpPr>
        <p:spPr>
          <a:xfrm flipV="1">
            <a:off x="9683435" y="1733478"/>
            <a:ext cx="0" cy="385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0560910" y="3432697"/>
            <a:ext cx="1266652" cy="645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Power BI Online dashboard via Spark</a:t>
            </a:r>
          </a:p>
        </p:txBody>
      </p:sp>
      <p:cxnSp>
        <p:nvCxnSpPr>
          <p:cNvPr id="56" name="Straight Connector 55"/>
          <p:cNvCxnSpPr>
            <a:stCxn id="43" idx="2"/>
          </p:cNvCxnSpPr>
          <p:nvPr/>
        </p:nvCxnSpPr>
        <p:spPr>
          <a:xfrm flipH="1">
            <a:off x="3075585" y="2145985"/>
            <a:ext cx="2461" cy="400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064769" y="6135026"/>
            <a:ext cx="8857600" cy="2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1188449" y="5738067"/>
            <a:ext cx="0" cy="39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17" idx="3"/>
          </p:cNvCxnSpPr>
          <p:nvPr/>
        </p:nvCxnSpPr>
        <p:spPr>
          <a:xfrm rot="16200000" flipV="1">
            <a:off x="10685176" y="4897832"/>
            <a:ext cx="2379581" cy="9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84" idx="4"/>
          </p:cNvCxnSpPr>
          <p:nvPr/>
        </p:nvCxnSpPr>
        <p:spPr>
          <a:xfrm flipV="1">
            <a:off x="1112679" y="2182383"/>
            <a:ext cx="1811" cy="49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66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Shopping Activity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1958" y="5946037"/>
            <a:ext cx="69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Cortana Analytics Retail-Customer-Churn-Prediction-Template-1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98685"/>
              </p:ext>
            </p:extLst>
          </p:nvPr>
        </p:nvGraphicFramePr>
        <p:xfrm>
          <a:off x="1322408" y="2109023"/>
          <a:ext cx="9964946" cy="307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95">
                <a:tc>
                  <a:txBody>
                    <a:bodyPr/>
                    <a:lstStyle/>
                    <a:p>
                      <a:r>
                        <a:rPr lang="en-US" sz="1200" dirty="0"/>
                        <a:t>Data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 dirty="0"/>
                        <a:t>TransactionId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Unique</a:t>
                      </a:r>
                      <a:r>
                        <a:rPr lang="en-US" sz="1200" baseline="0" dirty="0"/>
                        <a:t> transaction 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 dirty="0"/>
                        <a:t>TransactionTime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Time when transaction occurred.  Typically in the time zone of the processing end.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22657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 dirty="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Unique account</a:t>
                      </a:r>
                      <a:r>
                        <a:rPr lang="en-US" sz="1200" baseline="0"/>
                        <a:t> ID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 dirty="0"/>
                        <a:t>ItemId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ID customer purchased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Quantity</a:t>
                      </a:r>
                      <a:r>
                        <a:rPr lang="en-US" sz="1200" baseline="0"/>
                        <a:t> of the items customer purchased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Price</a:t>
                      </a:r>
                      <a:r>
                        <a:rPr lang="en-US" sz="1200" baseline="0"/>
                        <a:t> of the item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Where the purchase occurred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ProductCategory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31958" y="1727876"/>
            <a:ext cx="640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Activities.csv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352" y="63808"/>
            <a:ext cx="2289002" cy="16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8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Demographic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1958" y="5946037"/>
            <a:ext cx="69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Cortana Analytics Retail-Customer-Churn-Prediction-Template-1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95245"/>
              </p:ext>
            </p:extLst>
          </p:nvPr>
        </p:nvGraphicFramePr>
        <p:xfrm>
          <a:off x="1322408" y="2109023"/>
          <a:ext cx="9964946" cy="209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95">
                <a:tc>
                  <a:txBody>
                    <a:bodyPr/>
                    <a:lstStyle/>
                    <a:p>
                      <a:r>
                        <a:rPr lang="en-US" sz="1200"/>
                        <a:t>Data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95">
                <a:tc>
                  <a:txBody>
                    <a:bodyPr/>
                    <a:lstStyle/>
                    <a:p>
                      <a:r>
                        <a:rPr lang="en-US" sz="1200" dirty="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Unique account</a:t>
                      </a:r>
                      <a:r>
                        <a:rPr lang="en-US" sz="1200" baseline="0"/>
                        <a:t> ID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  <a:r>
                        <a:rPr lang="en-US" sz="1200" baseline="0" dirty="0"/>
                        <a:t> 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Customer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Customer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96">
                <a:tc>
                  <a:txBody>
                    <a:bodyPr/>
                    <a:lstStyle/>
                    <a:p>
                      <a:r>
                        <a:rPr lang="en-US" sz="1200"/>
                        <a:t>UserType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Customer </a:t>
                      </a:r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31958" y="1727876"/>
            <a:ext cx="640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/>
              <a:t>Users.csv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352" y="63808"/>
            <a:ext cx="2289002" cy="16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292" y="4305897"/>
            <a:ext cx="2164996" cy="1973527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accent2"/>
                </a:solidFill>
              </a:rPr>
              <a:t>Features: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Age;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Address;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StDevQuantity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StDevValue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AvgTimeDelta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Recency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7280" y="3250221"/>
            <a:ext cx="7691284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7013598" y="1447996"/>
            <a:ext cx="386409" cy="31635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eft Brace 8"/>
          <p:cNvSpPr/>
          <p:nvPr/>
        </p:nvSpPr>
        <p:spPr>
          <a:xfrm rot="5400000">
            <a:off x="3167954" y="765881"/>
            <a:ext cx="386409" cy="4527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1999" y="3706969"/>
            <a:ext cx="357501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Latest Transaction for All Customers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7800" y="2447624"/>
            <a:ext cx="898003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21 days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2935" y="2467429"/>
            <a:ext cx="177644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Pre-churn Period</a:t>
            </a:r>
          </a:p>
        </p:txBody>
      </p:sp>
      <p:sp>
        <p:nvSpPr>
          <p:cNvPr id="15" name="Right Arrow 14"/>
          <p:cNvSpPr/>
          <p:nvPr/>
        </p:nvSpPr>
        <p:spPr>
          <a:xfrm rot="19902285">
            <a:off x="9011880" y="2262598"/>
            <a:ext cx="597309" cy="38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ight Arrow 16"/>
          <p:cNvSpPr/>
          <p:nvPr/>
        </p:nvSpPr>
        <p:spPr>
          <a:xfrm rot="1567820">
            <a:off x="9013212" y="2877534"/>
            <a:ext cx="597309" cy="38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05593" y="3102674"/>
            <a:ext cx="231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Churn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(no transaction in the last 21 days)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05593" y="1913225"/>
            <a:ext cx="231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Non-Churn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(having at least 1 transaction in the last 21 days)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352" y="63808"/>
            <a:ext cx="2289002" cy="1664068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6519840" y="4391319"/>
            <a:ext cx="4174022" cy="197352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TotalQuantityperUniqueTransactionId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TotalQuantityperUniqueItemId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TotalQuantityperUniqueLocation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TotalQuantityperUniqueProductCategory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TotalValueperUniqueTransactionId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TotalValueperUniqueItemId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TotalValueperUniqueLocation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TotalValueperUniqueProductCategory</a:t>
            </a:r>
            <a:r>
              <a:rPr lang="en-US"/>
              <a:t>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432174" y="4305897"/>
            <a:ext cx="3179300" cy="19735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TotalQuantity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UniqueTransactionId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UniqueItemId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UniqueLocation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/>
              <a:t>UniqueProductCategor</a:t>
            </a:r>
            <a:r>
              <a:rPr lang="en-US"/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cxnSp>
        <p:nvCxnSpPr>
          <p:cNvPr id="14" name="Straight Arrow Connector 13"/>
          <p:cNvCxnSpPr>
            <a:cxnSpLocks/>
            <a:endCxn id="11" idx="0"/>
          </p:cNvCxnSpPr>
          <p:nvPr/>
        </p:nvCxnSpPr>
        <p:spPr>
          <a:xfrm flipH="1">
            <a:off x="7039508" y="3232467"/>
            <a:ext cx="1749056" cy="474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717002" y="3185171"/>
            <a:ext cx="111318" cy="1123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50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" y="1598291"/>
            <a:ext cx="4775050" cy="439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Content Placeholder 7"/>
          <p:cNvSpPr txBox="1">
            <a:spLocks/>
          </p:cNvSpPr>
          <p:nvPr/>
        </p:nvSpPr>
        <p:spPr bwMode="auto">
          <a:xfrm>
            <a:off x="655191" y="3599013"/>
            <a:ext cx="2846925" cy="132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HDInsight Execution: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Hive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Remote Execution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Parallelized Compute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58447" y="3606327"/>
            <a:ext cx="1898681" cy="94914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Remote Execution</a:t>
            </a:r>
          </a:p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Context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404727" y="3739138"/>
            <a:ext cx="1045466" cy="264490"/>
            <a:chOff x="2657475" y="2876550"/>
            <a:chExt cx="1228725" cy="141288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5588671" y="1168078"/>
            <a:ext cx="5109749" cy="16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Prepare and partition Data: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In Parallel, Cloud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</a:rPr>
              <a:t>Simulate data placement in the real-world use case</a:t>
            </a:r>
            <a:endParaRPr lang="en-US" sz="140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Parallelize distributable Hadoop</a:t>
            </a:r>
          </a:p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866">
                <a:solidFill>
                  <a:schemeClr val="tx1"/>
                </a:solidFill>
                <a:latin typeface="Arial" charset="0"/>
              </a:rPr>
              <a:t>Operationlize: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Easy SQL-wise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43546" y="3050830"/>
            <a:ext cx="737280" cy="945405"/>
            <a:chOff x="7248189" y="372823"/>
            <a:chExt cx="855149" cy="1204682"/>
          </a:xfrm>
        </p:grpSpPr>
        <p:sp>
          <p:nvSpPr>
            <p:cNvPr id="26" name="TextBox 25"/>
            <p:cNvSpPr txBox="1"/>
            <p:nvPr/>
          </p:nvSpPr>
          <p:spPr>
            <a:xfrm>
              <a:off x="7248189" y="372823"/>
              <a:ext cx="855149" cy="1204682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rgbClr val="D7D7D7"/>
              </a:solidFill>
            </a:ln>
          </p:spPr>
          <p:txBody>
            <a:bodyPr wrap="square" lIns="89642" tIns="89642" rIns="179285" bIns="143428" rtlCol="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Results</a:t>
              </a:r>
              <a:endParaRPr lang="en-US" sz="107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Triangle 26"/>
            <p:cNvSpPr/>
            <p:nvPr/>
          </p:nvSpPr>
          <p:spPr bwMode="auto">
            <a:xfrm>
              <a:off x="7863181" y="389656"/>
              <a:ext cx="228589" cy="208388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rgbClr val="D7D7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11257" y="4207290"/>
            <a:ext cx="2375793" cy="611427"/>
            <a:chOff x="8273903" y="4844319"/>
            <a:chExt cx="2423433" cy="623687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" name="Right Triangle 87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01" name="Straight Arrow Connector 100"/>
          <p:cNvCxnSpPr/>
          <p:nvPr/>
        </p:nvCxnSpPr>
        <p:spPr bwMode="auto">
          <a:xfrm flipH="1">
            <a:off x="7919019" y="3554202"/>
            <a:ext cx="12945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H="1">
            <a:off x="8923667" y="3528405"/>
            <a:ext cx="230132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6" idx="3"/>
          </p:cNvCxnSpPr>
          <p:nvPr/>
        </p:nvCxnSpPr>
        <p:spPr>
          <a:xfrm flipH="1">
            <a:off x="10487050" y="3458288"/>
            <a:ext cx="312699" cy="1044848"/>
          </a:xfrm>
          <a:prstGeom prst="bentConnector3">
            <a:avLst>
              <a:gd name="adj1" fmla="val -71668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0788607" y="4644153"/>
            <a:ext cx="1276918" cy="90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>
                <a:latin typeface="Arial" charset="0"/>
              </a:rPr>
              <a:t>Parallel</a:t>
            </a:r>
          </a:p>
          <a:p>
            <a:r>
              <a:rPr lang="en-US" sz="1765">
                <a:latin typeface="Arial" charset="0"/>
              </a:rPr>
              <a:t>Worker Tasks</a:t>
            </a:r>
            <a:endParaRPr lang="en-US" sz="1765"/>
          </a:p>
        </p:txBody>
      </p:sp>
      <p:sp>
        <p:nvSpPr>
          <p:cNvPr id="129" name="Rectangle 128"/>
          <p:cNvSpPr/>
          <p:nvPr/>
        </p:nvSpPr>
        <p:spPr bwMode="auto">
          <a:xfrm>
            <a:off x="5257993" y="4735350"/>
            <a:ext cx="1140651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BIG Work to the 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50690" y="5701762"/>
            <a:ext cx="3639751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>
                <a:latin typeface="Arial" charset="0"/>
              </a:rPr>
              <a:t>Large Data Sets in Chunks</a:t>
            </a:r>
            <a:endParaRPr lang="en-US" sz="1765"/>
          </a:p>
        </p:txBody>
      </p:sp>
      <p:grpSp>
        <p:nvGrpSpPr>
          <p:cNvPr id="107" name="Group 106"/>
          <p:cNvGrpSpPr/>
          <p:nvPr/>
        </p:nvGrpSpPr>
        <p:grpSpPr>
          <a:xfrm>
            <a:off x="7918386" y="4600794"/>
            <a:ext cx="2375793" cy="611427"/>
            <a:chOff x="8273903" y="4844319"/>
            <a:chExt cx="2423433" cy="62368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" name="Right Triangle 116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18" name="Group 117"/>
          <p:cNvGrpSpPr/>
          <p:nvPr/>
        </p:nvGrpSpPr>
        <p:grpSpPr>
          <a:xfrm>
            <a:off x="7725516" y="4994300"/>
            <a:ext cx="2375793" cy="611427"/>
            <a:chOff x="8273903" y="4844319"/>
            <a:chExt cx="2423433" cy="62368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" name="Right Triangle 130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32" name="Elbow Connector 131"/>
          <p:cNvCxnSpPr>
            <a:stCxn id="86" idx="3"/>
            <a:endCxn id="115" idx="3"/>
          </p:cNvCxnSpPr>
          <p:nvPr/>
        </p:nvCxnSpPr>
        <p:spPr>
          <a:xfrm flipH="1">
            <a:off x="10294179" y="4503136"/>
            <a:ext cx="192871" cy="393504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5" idx="3"/>
            <a:endCxn id="124" idx="3"/>
          </p:cNvCxnSpPr>
          <p:nvPr/>
        </p:nvCxnSpPr>
        <p:spPr>
          <a:xfrm flipH="1">
            <a:off x="10101308" y="4896640"/>
            <a:ext cx="192871" cy="393505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229648" y="2874922"/>
            <a:ext cx="1570100" cy="1166732"/>
            <a:chOff x="10204907" y="2092261"/>
            <a:chExt cx="1601584" cy="1190127"/>
          </a:xfrm>
        </p:grpSpPr>
        <p:sp>
          <p:nvSpPr>
            <p:cNvPr id="5" name="Rectangle 4"/>
            <p:cNvSpPr/>
            <p:nvPr/>
          </p:nvSpPr>
          <p:spPr>
            <a:xfrm>
              <a:off x="10204907" y="2092261"/>
              <a:ext cx="1601584" cy="1190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1765">
                  <a:latin typeface="Arial" charset="0"/>
                </a:rPr>
                <a:t>Parallel Algorithm</a:t>
              </a:r>
            </a:p>
            <a:p>
              <a:endParaRPr lang="en-US" sz="1765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311075" y="2728706"/>
              <a:ext cx="1330124" cy="481910"/>
              <a:chOff x="8057662" y="3053464"/>
              <a:chExt cx="1496355" cy="5421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8159176" y="3053464"/>
                <a:ext cx="126351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372"/>
                  <a:t>Iterate/ Sequence</a:t>
                </a:r>
              </a:p>
            </p:txBody>
          </p:sp>
          <p:sp>
            <p:nvSpPr>
              <p:cNvPr id="137" name="Curved Right Arrow 136"/>
              <p:cNvSpPr/>
              <p:nvPr/>
            </p:nvSpPr>
            <p:spPr bwMode="auto">
              <a:xfrm>
                <a:off x="8057662" y="3134206"/>
                <a:ext cx="268762" cy="450893"/>
              </a:xfrm>
              <a:prstGeom prst="curvedRightArrow">
                <a:avLst>
                  <a:gd name="adj1" fmla="val 37977"/>
                  <a:gd name="adj2" fmla="val 71243"/>
                  <a:gd name="adj3" fmla="val 2500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urved Left Arrow 137"/>
              <p:cNvSpPr/>
              <p:nvPr/>
            </p:nvSpPr>
            <p:spPr bwMode="auto">
              <a:xfrm flipV="1">
                <a:off x="9257340" y="3120355"/>
                <a:ext cx="296677" cy="420500"/>
              </a:xfrm>
              <a:prstGeom prst="curvedLeftArrow">
                <a:avLst>
                  <a:gd name="adj1" fmla="val 31837"/>
                  <a:gd name="adj2" fmla="val 59965"/>
                  <a:gd name="adj3" fmla="val 2638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3" name="Title 2"/>
          <p:cNvSpPr txBox="1">
            <a:spLocks/>
          </p:cNvSpPr>
          <p:nvPr/>
        </p:nvSpPr>
        <p:spPr>
          <a:xfrm>
            <a:off x="174644" y="89091"/>
            <a:ext cx="11488216" cy="132537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Prepare and partition the data closely into real-world use case by HIVE</a:t>
            </a:r>
          </a:p>
        </p:txBody>
      </p:sp>
      <p:sp>
        <p:nvSpPr>
          <p:cNvPr id="5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638" y="2379430"/>
            <a:ext cx="1181100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6814" y="2564669"/>
            <a:ext cx="2202178" cy="71570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7870" y="3299615"/>
            <a:ext cx="1763136" cy="1244860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0211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" y="1598291"/>
            <a:ext cx="4775050" cy="439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Content Placeholder 7"/>
          <p:cNvSpPr txBox="1">
            <a:spLocks/>
          </p:cNvSpPr>
          <p:nvPr/>
        </p:nvSpPr>
        <p:spPr bwMode="auto">
          <a:xfrm>
            <a:off x="624531" y="3569218"/>
            <a:ext cx="2831845" cy="123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HDInsight Execution: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Remote Execution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Scala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Parallelized Compute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10514605" y="-793657"/>
            <a:ext cx="175640" cy="162981"/>
          </a:xfrm>
          <a:prstGeom prst="ellips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58447" y="3606327"/>
            <a:ext cx="1898681" cy="949148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Remote Execution</a:t>
            </a:r>
          </a:p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Context</a:t>
            </a:r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5404727" y="3739138"/>
            <a:ext cx="1045466" cy="264490"/>
            <a:chOff x="2657475" y="2876550"/>
            <a:chExt cx="1228725" cy="141288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667714" y="2876550"/>
              <a:ext cx="12184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2657475" y="3017838"/>
              <a:ext cx="1190327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ontent Placeholder 7"/>
          <p:cNvSpPr txBox="1">
            <a:spLocks/>
          </p:cNvSpPr>
          <p:nvPr/>
        </p:nvSpPr>
        <p:spPr bwMode="auto">
          <a:xfrm>
            <a:off x="5556382" y="785113"/>
            <a:ext cx="5109749" cy="250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9863" indent="-169863" algn="l" rtl="0" eaLnBrk="0" fontAlgn="base" hangingPunct="0"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Font typeface="Wingdings" charset="0"/>
              <a:buChar char="§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7850" indent="-285750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–"/>
              <a:defRPr lang="en-US" sz="17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577850" indent="-285750" algn="l" rtl="0" eaLnBrk="0" fontAlgn="base" hangingPunct="0">
              <a:spcBef>
                <a:spcPct val="0"/>
              </a:spcBef>
              <a:spcAft>
                <a:spcPts val="200"/>
              </a:spcAft>
              <a:buFont typeface="Wingdings" charset="0"/>
              <a:buChar char="q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857250" indent="-207963" algn="l" rtl="0" eaLnBrk="0" fontAlgn="base" hangingPunct="0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 lang="en-US" sz="15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027113" indent="-112713" algn="l" rtl="0" eaLnBrk="0" fontAlgn="base" hangingPunct="0">
              <a:spcBef>
                <a:spcPct val="20000"/>
              </a:spcBef>
              <a:spcAft>
                <a:spcPts val="200"/>
              </a:spcAft>
              <a:buFont typeface="Arial" charset="0"/>
              <a:buChar char="̶"/>
              <a:defRPr lang="en-US" sz="1300" kern="1200" dirty="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201738" indent="-1174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Feature Engineering and Tag: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In Parallel, Cloud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On top of Hadoop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In Memory Processing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Faster batch processing than MapReduce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Developed in Scala, Parallelized Distributed Systems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Better do feature engineering in Spark, not in MRS</a:t>
            </a:r>
          </a:p>
          <a:p>
            <a:pPr marL="0" indent="0" eaLnBrk="1" hangingPunct="1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</a:rPr>
              <a:t>Operationlize:</a:t>
            </a:r>
          </a:p>
          <a:p>
            <a:pPr eaLnBrk="1" hangingPunct="1"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1400">
                <a:solidFill>
                  <a:schemeClr val="tx1"/>
                </a:solidFill>
                <a:latin typeface="Arial" charset="0"/>
              </a:rPr>
              <a:t>Spark Application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143546" y="3050830"/>
            <a:ext cx="737280" cy="945405"/>
            <a:chOff x="7248189" y="372823"/>
            <a:chExt cx="855149" cy="1204682"/>
          </a:xfrm>
        </p:grpSpPr>
        <p:sp>
          <p:nvSpPr>
            <p:cNvPr id="26" name="TextBox 25"/>
            <p:cNvSpPr txBox="1"/>
            <p:nvPr/>
          </p:nvSpPr>
          <p:spPr>
            <a:xfrm>
              <a:off x="7248189" y="372823"/>
              <a:ext cx="855149" cy="1204682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rgbClr val="D7D7D7"/>
              </a:solidFill>
            </a:ln>
          </p:spPr>
          <p:txBody>
            <a:bodyPr wrap="square" lIns="89642" tIns="89642" rIns="179285" bIns="143428" rtlCol="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176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Results</a:t>
              </a:r>
              <a:endParaRPr lang="en-US" sz="1078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Triangle 26"/>
            <p:cNvSpPr/>
            <p:nvPr/>
          </p:nvSpPr>
          <p:spPr bwMode="auto">
            <a:xfrm>
              <a:off x="7863181" y="389656"/>
              <a:ext cx="228589" cy="208388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rgbClr val="D7D7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89642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11257" y="4207290"/>
            <a:ext cx="2375793" cy="611427"/>
            <a:chOff x="8273903" y="4844319"/>
            <a:chExt cx="2423433" cy="623687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" name="Right Triangle 87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01" name="Straight Arrow Connector 100"/>
          <p:cNvCxnSpPr/>
          <p:nvPr/>
        </p:nvCxnSpPr>
        <p:spPr bwMode="auto">
          <a:xfrm flipH="1">
            <a:off x="7919019" y="3554202"/>
            <a:ext cx="129451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H="1">
            <a:off x="8923667" y="3528405"/>
            <a:ext cx="230132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6" idx="3"/>
          </p:cNvCxnSpPr>
          <p:nvPr/>
        </p:nvCxnSpPr>
        <p:spPr>
          <a:xfrm flipH="1">
            <a:off x="10487050" y="3458288"/>
            <a:ext cx="312699" cy="1044848"/>
          </a:xfrm>
          <a:prstGeom prst="bentConnector3">
            <a:avLst>
              <a:gd name="adj1" fmla="val -71668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0788607" y="4644153"/>
            <a:ext cx="1276918" cy="905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65">
                <a:latin typeface="Arial" charset="0"/>
              </a:rPr>
              <a:t>Parallel</a:t>
            </a:r>
          </a:p>
          <a:p>
            <a:r>
              <a:rPr lang="en-US" sz="1765">
                <a:latin typeface="Arial" charset="0"/>
              </a:rPr>
              <a:t>Worker Tasks</a:t>
            </a:r>
            <a:endParaRPr lang="en-US" sz="1765"/>
          </a:p>
        </p:txBody>
      </p:sp>
      <p:sp>
        <p:nvSpPr>
          <p:cNvPr id="129" name="Rectangle 128"/>
          <p:cNvSpPr/>
          <p:nvPr/>
        </p:nvSpPr>
        <p:spPr bwMode="auto">
          <a:xfrm>
            <a:off x="5257993" y="4735350"/>
            <a:ext cx="1140651" cy="9142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961">
                <a:solidFill>
                  <a:schemeClr val="tx1"/>
                </a:solidFill>
              </a:rPr>
              <a:t>Move BIG Work to the Data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750690" y="5701762"/>
            <a:ext cx="3639751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65">
                <a:latin typeface="Arial" charset="0"/>
              </a:rPr>
              <a:t>Large Data Sets in Chunks</a:t>
            </a:r>
            <a:endParaRPr lang="en-US" sz="1765"/>
          </a:p>
        </p:txBody>
      </p:sp>
      <p:grpSp>
        <p:nvGrpSpPr>
          <p:cNvPr id="107" name="Group 106"/>
          <p:cNvGrpSpPr/>
          <p:nvPr/>
        </p:nvGrpSpPr>
        <p:grpSpPr>
          <a:xfrm>
            <a:off x="7918386" y="4600794"/>
            <a:ext cx="2375793" cy="611427"/>
            <a:chOff x="8273903" y="4844319"/>
            <a:chExt cx="2423433" cy="62368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" name="Right Triangle 116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18" name="Group 117"/>
          <p:cNvGrpSpPr/>
          <p:nvPr/>
        </p:nvGrpSpPr>
        <p:grpSpPr>
          <a:xfrm>
            <a:off x="7725516" y="4994300"/>
            <a:ext cx="2375793" cy="611427"/>
            <a:chOff x="8273903" y="4844319"/>
            <a:chExt cx="2423433" cy="62368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>
              <a:off x="8273903" y="5180335"/>
              <a:ext cx="523479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9438976" y="5150483"/>
              <a:ext cx="48060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8846357" y="4880519"/>
              <a:ext cx="491574" cy="587487"/>
              <a:chOff x="7154691" y="372823"/>
              <a:chExt cx="938186" cy="1231813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7154691" y="372823"/>
                <a:ext cx="938186" cy="1231813"/>
              </a:xfrm>
              <a:prstGeom prst="rect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lIns="0" tIns="179285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137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Chunk</a:t>
                </a:r>
                <a:endParaRPr lang="en-US" sz="1568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" name="Right Triangle 130"/>
              <p:cNvSpPr/>
              <p:nvPr/>
            </p:nvSpPr>
            <p:spPr bwMode="auto">
              <a:xfrm>
                <a:off x="7863181" y="389656"/>
                <a:ext cx="228589" cy="20838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79285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621" y="4844319"/>
              <a:ext cx="676715" cy="6035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132" name="Elbow Connector 131"/>
          <p:cNvCxnSpPr>
            <a:stCxn id="86" idx="3"/>
            <a:endCxn id="115" idx="3"/>
          </p:cNvCxnSpPr>
          <p:nvPr/>
        </p:nvCxnSpPr>
        <p:spPr>
          <a:xfrm flipH="1">
            <a:off x="10294179" y="4503136"/>
            <a:ext cx="192871" cy="393504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15" idx="3"/>
            <a:endCxn id="124" idx="3"/>
          </p:cNvCxnSpPr>
          <p:nvPr/>
        </p:nvCxnSpPr>
        <p:spPr>
          <a:xfrm flipH="1">
            <a:off x="10101308" y="4896640"/>
            <a:ext cx="192871" cy="393505"/>
          </a:xfrm>
          <a:prstGeom prst="bentConnector3">
            <a:avLst>
              <a:gd name="adj1" fmla="val -11619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229648" y="2874922"/>
            <a:ext cx="1570100" cy="1166732"/>
            <a:chOff x="10204907" y="2092261"/>
            <a:chExt cx="1601584" cy="1190127"/>
          </a:xfrm>
        </p:grpSpPr>
        <p:sp>
          <p:nvSpPr>
            <p:cNvPr id="5" name="Rectangle 4"/>
            <p:cNvSpPr/>
            <p:nvPr/>
          </p:nvSpPr>
          <p:spPr>
            <a:xfrm>
              <a:off x="10204907" y="2092261"/>
              <a:ext cx="1601584" cy="11901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1765">
                  <a:latin typeface="Arial" charset="0"/>
                </a:rPr>
                <a:t>Parallel Algorithm</a:t>
              </a:r>
            </a:p>
            <a:p>
              <a:endParaRPr lang="en-US" sz="1765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0311075" y="2728706"/>
              <a:ext cx="1330124" cy="481910"/>
              <a:chOff x="8057662" y="3053464"/>
              <a:chExt cx="1496355" cy="5421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8159176" y="3053464"/>
                <a:ext cx="126351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372"/>
                  <a:t>Iterate/ Sequence</a:t>
                </a:r>
              </a:p>
            </p:txBody>
          </p:sp>
          <p:sp>
            <p:nvSpPr>
              <p:cNvPr id="137" name="Curved Right Arrow 136"/>
              <p:cNvSpPr/>
              <p:nvPr/>
            </p:nvSpPr>
            <p:spPr bwMode="auto">
              <a:xfrm>
                <a:off x="8057662" y="3134206"/>
                <a:ext cx="268762" cy="450893"/>
              </a:xfrm>
              <a:prstGeom prst="curvedRightArrow">
                <a:avLst>
                  <a:gd name="adj1" fmla="val 37977"/>
                  <a:gd name="adj2" fmla="val 71243"/>
                  <a:gd name="adj3" fmla="val 25000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urved Left Arrow 137"/>
              <p:cNvSpPr/>
              <p:nvPr/>
            </p:nvSpPr>
            <p:spPr bwMode="auto">
              <a:xfrm flipV="1">
                <a:off x="9257340" y="3120355"/>
                <a:ext cx="296677" cy="420500"/>
              </a:xfrm>
              <a:prstGeom prst="curvedLeftArrow">
                <a:avLst>
                  <a:gd name="adj1" fmla="val 31837"/>
                  <a:gd name="adj2" fmla="val 59965"/>
                  <a:gd name="adj3" fmla="val 26385"/>
                </a:avLst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568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3" name="Title 2"/>
          <p:cNvSpPr txBox="1">
            <a:spLocks/>
          </p:cNvSpPr>
          <p:nvPr/>
        </p:nvSpPr>
        <p:spPr>
          <a:xfrm>
            <a:off x="174644" y="89091"/>
            <a:ext cx="11488216" cy="132537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r>
              <a:rPr lang="en-US" sz="4313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 the data in Spark</a:t>
            </a:r>
          </a:p>
        </p:txBody>
      </p:sp>
      <p:sp>
        <p:nvSpPr>
          <p:cNvPr id="5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980">
                <a:solidFill>
                  <a:srgbClr val="515254"/>
                </a:solidFill>
              </a:rPr>
              <a:t>Copyright Microsoft Corporation.  All rights reserved.  </a:t>
            </a:r>
            <a:endParaRPr lang="en-US" sz="980">
              <a:solidFill>
                <a:srgbClr val="51525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70" y="3299615"/>
            <a:ext cx="1763136" cy="1244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296" y="2547140"/>
            <a:ext cx="1457325" cy="7524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8691" y="2615844"/>
            <a:ext cx="2103910" cy="683771"/>
          </a:xfrm>
          <a:prstGeom prst="rect">
            <a:avLst/>
          </a:prstGeom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581488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C457070-EE6E-435C-9449-FB2CF9A7F71B}"/>
  <p:tag name="ATHENA.CUSTOMXMLCONTENT" val="&lt;?xml version=&quot;1.0&quot;?&gt;&lt;athena xmlns=&quot;http://schemas.microsoft.com/edu/athena&quot; version=&quot;0.1.4983.0&quot;&gt;&lt;timings duration=&quot;28260&quot;/&gt;&lt;/athen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C457070-EE6E-435C-9449-FB2CF9A7F71B}"/>
  <p:tag name="ATHENA.CUSTOMXMLCONTENT" val="&lt;?xml version=&quot;1.0&quot;?&gt;&lt;athena xmlns=&quot;http://schemas.microsoft.com/edu/athena&quot; version=&quot;0.1.4983.0&quot;&gt;&lt;timings duration=&quot;28260&quot;/&gt;&lt;/athena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5C457070-EE6E-435C-9449-FB2CF9A7F71B}"/>
  <p:tag name="ATHENA.CUSTOMXMLCONTENT" val="&lt;?xml version=&quot;1.0&quot;?&gt;&lt;athena xmlns=&quot;http://schemas.microsoft.com/edu/athena&quot; version=&quot;0.1.4983.0&quot;&gt;&lt;timings duration=&quot;28260&quot;/&gt;&lt;/athena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A79E4C3C-BB71-4C29-8DB9-639195577407}"/>
  <p:tag name="ATHENA.CUSTOMXMLCONTENT" val="&lt;?xml version=&quot;1.0&quot;?&gt;&lt;athena xmlns=&quot;http://schemas.microsoft.com/edu/athena&quot; version=&quot;0.1.4983.0&quot;&gt;&lt;timings duration=&quot;44496&quot;/&gt;&lt;/athena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A79E4C3C-BB71-4C29-8DB9-639195577407}"/>
  <p:tag name="ATHENA.CUSTOMXMLCONTENT" val="&lt;?xml version=&quot;1.0&quot;?&gt;&lt;athena xmlns=&quot;http://schemas.microsoft.com/edu/athena&quot; version=&quot;0.1.4983.0&quot;&gt;&lt;timings duration=&quot;44496&quot;/&gt;&lt;/athena&gt;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dcf5e4-b140-464e-ad28-2eb3e755d828">
      <UserInfo>
        <DisplayName>Marcello Benati</DisplayName>
        <AccountId>217</AccountId>
        <AccountType/>
      </UserInfo>
      <UserInfo>
        <DisplayName>Greg Fuller</DisplayName>
        <AccountId>325</AccountId>
        <AccountType/>
      </UserInfo>
      <UserInfo>
        <DisplayName>Humberto Hernandez Pantoja</DisplayName>
        <AccountId>290</AccountId>
        <AccountType/>
      </UserInfo>
      <UserInfo>
        <DisplayName>Marc Sardello</DisplayName>
        <AccountId>289</AccountId>
        <AccountType/>
      </UserInfo>
      <UserInfo>
        <DisplayName>Fang Zhou</DisplayName>
        <AccountId>292</AccountId>
        <AccountType/>
      </UserInfo>
      <UserInfo>
        <DisplayName>Helen Priisalu</DisplayName>
        <AccountId>327</AccountId>
        <AccountType/>
      </UserInfo>
      <UserInfo>
        <DisplayName>Alessandra Frasca</DisplayName>
        <AccountId>328</AccountId>
        <AccountType/>
      </UserInfo>
      <UserInfo>
        <DisplayName>Jelle Dijkstra</DisplayName>
        <AccountId>329</AccountId>
        <AccountType/>
      </UserInfo>
      <UserInfo>
        <DisplayName>Jarl Henriksson</DisplayName>
        <AccountId>330</AccountId>
        <AccountType/>
      </UserInfo>
      <UserInfo>
        <DisplayName>Katrine Allerslev Hek</DisplayName>
        <AccountId>331</AccountId>
        <AccountType/>
      </UserInfo>
      <UserInfo>
        <DisplayName>Arun Justus</DisplayName>
        <AccountId>332</AccountId>
        <AccountType/>
      </UserInfo>
      <UserInfo>
        <DisplayName>Pedro Pablo Malagon Amor</DisplayName>
        <AccountId>295</AccountId>
        <AccountType/>
      </UserInfo>
      <UserInfo>
        <DisplayName>Beverly Hanson</DisplayName>
        <AccountId>333</AccountId>
        <AccountType/>
      </UserInfo>
      <UserInfo>
        <DisplayName>Jeroen ter Heerdt</DisplayName>
        <AccountId>334</AccountId>
        <AccountType/>
      </UserInfo>
      <UserInfo>
        <DisplayName>James Chang</DisplayName>
        <AccountId>335</AccountId>
        <AccountType/>
      </UserInfo>
      <UserInfo>
        <DisplayName>Lori Arriola</DisplayName>
        <AccountId>204</AccountId>
        <AccountType/>
      </UserInfo>
      <UserInfo>
        <DisplayName>Rafi Benjaro</DisplayName>
        <AccountId>336</AccountId>
        <AccountType/>
      </UserInfo>
      <UserInfo>
        <DisplayName>Koichiro Sasaki</DisplayName>
        <AccountId>262</AccountId>
        <AccountType/>
      </UserInfo>
      <UserInfo>
        <DisplayName>David Gollob</DisplayName>
        <AccountId>337</AccountId>
        <AccountType/>
      </UserInfo>
      <UserInfo>
        <DisplayName>Jin Cho</DisplayName>
        <AccountId>338</AccountId>
        <AccountType/>
      </UserInfo>
      <UserInfo>
        <DisplayName>Robert Turnage</DisplayName>
        <AccountId>339</AccountId>
        <AccountType/>
      </UserInfo>
      <UserInfo>
        <DisplayName>Kay Apperson</DisplayName>
        <AccountId>340</AccountId>
        <AccountType/>
      </UserInfo>
      <UserInfo>
        <DisplayName>Brian Pinkney</DisplayName>
        <AccountId>341</AccountId>
        <AccountType/>
      </UserInfo>
      <UserInfo>
        <DisplayName>Bill Jacobs</DisplayName>
        <AccountId>342</AccountId>
        <AccountType/>
      </UserInfo>
      <UserInfo>
        <DisplayName>Jonelle Kreiner</DisplayName>
        <AccountId>343</AccountId>
        <AccountType/>
      </UserInfo>
      <UserInfo>
        <DisplayName>Binh Cao</DisplayName>
        <AccountId>344</AccountId>
        <AccountType/>
      </UserInfo>
      <UserInfo>
        <DisplayName>Chris Smith</DisplayName>
        <AccountId>291</AccountId>
        <AccountType/>
      </UserInfo>
      <UserInfo>
        <DisplayName>Michael Ludwig</DisplayName>
        <AccountId>345</AccountId>
        <AccountType/>
      </UserInfo>
      <UserInfo>
        <DisplayName>Tom Wilkerson</DisplayName>
        <AccountId>346</AccountId>
        <AccountType/>
      </UserInfo>
      <UserInfo>
        <DisplayName>Cory Stevenson</DisplayName>
        <AccountId>347</AccountId>
        <AccountType/>
      </UserInfo>
      <UserInfo>
        <DisplayName>Brandon Young</DisplayName>
        <AccountId>349</AccountId>
        <AccountType/>
      </UserInfo>
      <UserInfo>
        <DisplayName>Americo Silva Junior</DisplayName>
        <AccountId>350</AccountId>
        <AccountType/>
      </UserInfo>
      <UserInfo>
        <DisplayName>Marc Schöni</DisplayName>
        <AccountId>153</AccountId>
        <AccountType/>
      </UserInfo>
      <UserInfo>
        <DisplayName>Patrick Burns</DisplayName>
        <AccountId>351</AccountId>
        <AccountType/>
      </UserInfo>
      <UserInfo>
        <DisplayName>Marty Pittman</DisplayName>
        <AccountId>353</AccountId>
        <AccountType/>
      </UserInfo>
      <UserInfo>
        <DisplayName>Christof Wascher</DisplayName>
        <AccountId>356</AccountId>
        <AccountType/>
      </UserInfo>
      <UserInfo>
        <DisplayName>Chris Price</DisplayName>
        <AccountId>358</AccountId>
        <AccountType/>
      </UserInfo>
      <UserInfo>
        <DisplayName>Joseph Rickert</DisplayName>
        <AccountId>359</AccountId>
        <AccountType/>
      </UserInfo>
      <UserInfo>
        <DisplayName>Jianhui Wu</DisplayName>
        <AccountId>360</AccountId>
        <AccountType/>
      </UserInfo>
      <UserInfo>
        <DisplayName>Manoj Pandey</DisplayName>
        <AccountId>361</AccountId>
        <AccountType/>
      </UserInfo>
      <UserInfo>
        <DisplayName>Vijay Jayaseelan</DisplayName>
        <AccountId>362</AccountId>
        <AccountType/>
      </UserInfo>
      <UserInfo>
        <DisplayName>Rich Calaway</DisplayName>
        <AccountId>363</AccountId>
        <AccountType/>
      </UserInfo>
      <UserInfo>
        <DisplayName>Rene Bouw</DisplayName>
        <AccountId>364</AccountId>
        <AccountType/>
      </UserInfo>
      <UserInfo>
        <DisplayName>Adrian Fernandez</DisplayName>
        <AccountId>365</AccountId>
        <AccountType/>
      </UserInfo>
      <UserInfo>
        <DisplayName>Nico Brandt</DisplayName>
        <AccountId>366</AccountId>
        <AccountType/>
      </UserInfo>
      <UserInfo>
        <DisplayName>Timo Klimmer</DisplayName>
        <AccountId>368</AccountId>
        <AccountType/>
      </UserInfo>
      <UserInfo>
        <DisplayName>Jason Christensen-Widt</DisplayName>
        <AccountId>154</AccountId>
        <AccountType/>
      </UserInfo>
      <UserInfo>
        <DisplayName>Ben Humphrey</DisplayName>
        <AccountId>369</AccountId>
        <AccountType/>
      </UserInfo>
      <UserInfo>
        <DisplayName>Usman Burki</DisplayName>
        <AccountId>370</AccountId>
        <AccountType/>
      </UserInfo>
      <UserInfo>
        <DisplayName>Jason Morales</DisplayName>
        <AccountId>374</AccountId>
        <AccountType/>
      </UserInfo>
      <UserInfo>
        <DisplayName>Manoj Kumar</DisplayName>
        <AccountId>378</AccountId>
        <AccountType/>
      </UserInfo>
      <UserInfo>
        <DisplayName>Henk van der Valk</DisplayName>
        <AccountId>79</AccountId>
        <AccountType/>
      </UserInfo>
      <UserInfo>
        <DisplayName>Michael Helbraun</DisplayName>
        <AccountId>214</AccountId>
        <AccountType/>
      </UserInfo>
      <UserInfo>
        <DisplayName>Richard Kittler</DisplayName>
        <AccountId>384</AccountId>
        <AccountType/>
      </UserInfo>
      <UserInfo>
        <DisplayName>Sonia Ang</DisplayName>
        <AccountId>385</AccountId>
        <AccountType/>
      </UserInfo>
      <UserInfo>
        <DisplayName>Ralph Kemperdick</DisplayName>
        <AccountId>55</AccountId>
        <AccountType/>
      </UserInfo>
      <UserInfo>
        <DisplayName>Andy Roberts</DisplayName>
        <AccountId>401</AccountId>
        <AccountType/>
      </UserInfo>
      <UserInfo>
        <DisplayName>Florian Daxboeck</DisplayName>
        <AccountId>152</AccountId>
        <AccountType/>
      </UserInfo>
      <UserInfo>
        <DisplayName>Sanket Dhurandhar</DisplayName>
        <AccountId>297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athena xmlns="http://schemas.microsoft.com/edu/athena" version="0.1.4983.0">
  <timings duration="28260"/>
</athena>
</file>

<file path=customXml/item4.xml><?xml version="1.0" encoding="utf-8"?>
<athena xmlns="http://schemas.microsoft.com/edu/athena" version="0.1.4983.0">
  <timings duration="28260"/>
</athen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dcf5e4-b140-464e-ad28-2eb3e755d828">
      <UserInfo>
        <DisplayName>Marcello Benati</DisplayName>
        <AccountId>217</AccountId>
        <AccountType/>
      </UserInfo>
      <UserInfo>
        <DisplayName>Greg Fuller</DisplayName>
        <AccountId>325</AccountId>
        <AccountType/>
      </UserInfo>
      <UserInfo>
        <DisplayName>Humberto Hernandez Pantoja</DisplayName>
        <AccountId>290</AccountId>
        <AccountType/>
      </UserInfo>
      <UserInfo>
        <DisplayName>Marc Sardello</DisplayName>
        <AccountId>289</AccountId>
        <AccountType/>
      </UserInfo>
      <UserInfo>
        <DisplayName>Fang Zhou</DisplayName>
        <AccountId>292</AccountId>
        <AccountType/>
      </UserInfo>
      <UserInfo>
        <DisplayName>Helen Priisalu</DisplayName>
        <AccountId>327</AccountId>
        <AccountType/>
      </UserInfo>
      <UserInfo>
        <DisplayName>Alessandra Frasca</DisplayName>
        <AccountId>328</AccountId>
        <AccountType/>
      </UserInfo>
      <UserInfo>
        <DisplayName>Jelle Dijkstra</DisplayName>
        <AccountId>329</AccountId>
        <AccountType/>
      </UserInfo>
      <UserInfo>
        <DisplayName>Jarl Henriksson</DisplayName>
        <AccountId>330</AccountId>
        <AccountType/>
      </UserInfo>
      <UserInfo>
        <DisplayName>Katrine Allerslev Hek</DisplayName>
        <AccountId>331</AccountId>
        <AccountType/>
      </UserInfo>
      <UserInfo>
        <DisplayName>Arun Justus</DisplayName>
        <AccountId>332</AccountId>
        <AccountType/>
      </UserInfo>
      <UserInfo>
        <DisplayName>Pedro Pablo Malagon Amor</DisplayName>
        <AccountId>295</AccountId>
        <AccountType/>
      </UserInfo>
      <UserInfo>
        <DisplayName>Beverly Hanson</DisplayName>
        <AccountId>333</AccountId>
        <AccountType/>
      </UserInfo>
      <UserInfo>
        <DisplayName>Jeroen ter Heerdt</DisplayName>
        <AccountId>334</AccountId>
        <AccountType/>
      </UserInfo>
      <UserInfo>
        <DisplayName>James Chang</DisplayName>
        <AccountId>335</AccountId>
        <AccountType/>
      </UserInfo>
      <UserInfo>
        <DisplayName>Lori Arriola</DisplayName>
        <AccountId>204</AccountId>
        <AccountType/>
      </UserInfo>
      <UserInfo>
        <DisplayName>Rafi Benjaro</DisplayName>
        <AccountId>336</AccountId>
        <AccountType/>
      </UserInfo>
      <UserInfo>
        <DisplayName>Koichiro Sasaki</DisplayName>
        <AccountId>262</AccountId>
        <AccountType/>
      </UserInfo>
      <UserInfo>
        <DisplayName>David Gollob</DisplayName>
        <AccountId>337</AccountId>
        <AccountType/>
      </UserInfo>
      <UserInfo>
        <DisplayName>Jin Cho</DisplayName>
        <AccountId>338</AccountId>
        <AccountType/>
      </UserInfo>
      <UserInfo>
        <DisplayName>Robert Turnage</DisplayName>
        <AccountId>339</AccountId>
        <AccountType/>
      </UserInfo>
      <UserInfo>
        <DisplayName>Kay Apperson</DisplayName>
        <AccountId>340</AccountId>
        <AccountType/>
      </UserInfo>
      <UserInfo>
        <DisplayName>Brian Pinkney</DisplayName>
        <AccountId>341</AccountId>
        <AccountType/>
      </UserInfo>
      <UserInfo>
        <DisplayName>Bill Jacobs</DisplayName>
        <AccountId>342</AccountId>
        <AccountType/>
      </UserInfo>
      <UserInfo>
        <DisplayName>Jonelle Kreiner</DisplayName>
        <AccountId>343</AccountId>
        <AccountType/>
      </UserInfo>
      <UserInfo>
        <DisplayName>Binh Cao</DisplayName>
        <AccountId>344</AccountId>
        <AccountType/>
      </UserInfo>
      <UserInfo>
        <DisplayName>Chris Smith</DisplayName>
        <AccountId>291</AccountId>
        <AccountType/>
      </UserInfo>
      <UserInfo>
        <DisplayName>Michael Ludwig</DisplayName>
        <AccountId>345</AccountId>
        <AccountType/>
      </UserInfo>
      <UserInfo>
        <DisplayName>Tom Wilkerson</DisplayName>
        <AccountId>346</AccountId>
        <AccountType/>
      </UserInfo>
      <UserInfo>
        <DisplayName>Cory Stevenson</DisplayName>
        <AccountId>347</AccountId>
        <AccountType/>
      </UserInfo>
      <UserInfo>
        <DisplayName>Brandon Young</DisplayName>
        <AccountId>349</AccountId>
        <AccountType/>
      </UserInfo>
      <UserInfo>
        <DisplayName>Americo Silva Junior</DisplayName>
        <AccountId>350</AccountId>
        <AccountType/>
      </UserInfo>
      <UserInfo>
        <DisplayName>Marc Schöni</DisplayName>
        <AccountId>153</AccountId>
        <AccountType/>
      </UserInfo>
      <UserInfo>
        <DisplayName>Patrick Burns</DisplayName>
        <AccountId>351</AccountId>
        <AccountType/>
      </UserInfo>
      <UserInfo>
        <DisplayName>Marty Pittman</DisplayName>
        <AccountId>353</AccountId>
        <AccountType/>
      </UserInfo>
      <UserInfo>
        <DisplayName>Christof Wascher</DisplayName>
        <AccountId>356</AccountId>
        <AccountType/>
      </UserInfo>
      <UserInfo>
        <DisplayName>Chris Price</DisplayName>
        <AccountId>358</AccountId>
        <AccountType/>
      </UserInfo>
      <UserInfo>
        <DisplayName>Joseph Rickert</DisplayName>
        <AccountId>359</AccountId>
        <AccountType/>
      </UserInfo>
      <UserInfo>
        <DisplayName>Jianhui Wu</DisplayName>
        <AccountId>360</AccountId>
        <AccountType/>
      </UserInfo>
      <UserInfo>
        <DisplayName>Manoj Pandey</DisplayName>
        <AccountId>361</AccountId>
        <AccountType/>
      </UserInfo>
      <UserInfo>
        <DisplayName>Vijay Jayaseelan</DisplayName>
        <AccountId>362</AccountId>
        <AccountType/>
      </UserInfo>
      <UserInfo>
        <DisplayName>Rich Calaway</DisplayName>
        <AccountId>363</AccountId>
        <AccountType/>
      </UserInfo>
      <UserInfo>
        <DisplayName>Rene Bouw</DisplayName>
        <AccountId>364</AccountId>
        <AccountType/>
      </UserInfo>
      <UserInfo>
        <DisplayName>Adrian Fernandez</DisplayName>
        <AccountId>365</AccountId>
        <AccountType/>
      </UserInfo>
      <UserInfo>
        <DisplayName>Nico Brandt</DisplayName>
        <AccountId>366</AccountId>
        <AccountType/>
      </UserInfo>
      <UserInfo>
        <DisplayName>Timo Klimmer</DisplayName>
        <AccountId>368</AccountId>
        <AccountType/>
      </UserInfo>
      <UserInfo>
        <DisplayName>Jason Christensen-Widt</DisplayName>
        <AccountId>154</AccountId>
        <AccountType/>
      </UserInfo>
      <UserInfo>
        <DisplayName>Ben Humphrey</DisplayName>
        <AccountId>369</AccountId>
        <AccountType/>
      </UserInfo>
      <UserInfo>
        <DisplayName>Usman Burki</DisplayName>
        <AccountId>370</AccountId>
        <AccountType/>
      </UserInfo>
      <UserInfo>
        <DisplayName>Jason Morales</DisplayName>
        <AccountId>374</AccountId>
        <AccountType/>
      </UserInfo>
      <UserInfo>
        <DisplayName>Manoj Kumar</DisplayName>
        <AccountId>378</AccountId>
        <AccountType/>
      </UserInfo>
      <UserInfo>
        <DisplayName>Henk van der Valk</DisplayName>
        <AccountId>79</AccountId>
        <AccountType/>
      </UserInfo>
      <UserInfo>
        <DisplayName>Michael Helbraun</DisplayName>
        <AccountId>214</AccountId>
        <AccountType/>
      </UserInfo>
      <UserInfo>
        <DisplayName>Richard Kittler</DisplayName>
        <AccountId>384</AccountId>
        <AccountType/>
      </UserInfo>
      <UserInfo>
        <DisplayName>Sonia Ang</DisplayName>
        <AccountId>385</AccountId>
        <AccountType/>
      </UserInfo>
      <UserInfo>
        <DisplayName>Ralph Kemperdick</DisplayName>
        <AccountId>55</AccountId>
        <AccountType/>
      </UserInfo>
      <UserInfo>
        <DisplayName>Andy Roberts</DisplayName>
        <AccountId>401</AccountId>
        <AccountType/>
      </UserInfo>
      <UserInfo>
        <DisplayName>Florian Daxboeck</DisplayName>
        <AccountId>152</AccountId>
        <AccountType/>
      </UserInfo>
      <UserInfo>
        <DisplayName>Sanket Dhurandhar</DisplayName>
        <AccountId>297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04871385379499F2DE2943CF3F531" ma:contentTypeVersion="4" ma:contentTypeDescription="Create a new document." ma:contentTypeScope="" ma:versionID="e9dd28ebf362d4e80b8c970ebeefe3a0">
  <xsd:schema xmlns:xsd="http://www.w3.org/2001/XMLSchema" xmlns:xs="http://www.w3.org/2001/XMLSchema" xmlns:p="http://schemas.microsoft.com/office/2006/metadata/properties" xmlns:ns1="http://schemas.microsoft.com/sharepoint/v3" xmlns:ns2="b1dcf5e4-b140-464e-ad28-2eb3e755d828" targetNamespace="http://schemas.microsoft.com/office/2006/metadata/properties" ma:root="true" ma:fieldsID="03b8be3648692d7b724f1e1961529e5c" ns1:_="" ns2:_="">
    <xsd:import namespace="http://schemas.microsoft.com/sharepoint/v3"/>
    <xsd:import namespace="b1dcf5e4-b140-464e-ad28-2eb3e755d8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cf5e4-b140-464e-ad28-2eb3e755d8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athena xmlns="http://schemas.microsoft.com/edu/athena" version="0.1.4983.0">
  <timings duration="28260"/>
</athena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B384C8D-1C56-4977-BAAC-C3D67F61F6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1CAE25-9302-48A6-8AB3-D9FC7E4E84F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b1dcf5e4-b140-464e-ad28-2eb3e755d82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AF7638F-52A2-4CD1-9637-3CAF01104E6D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08193F6F-6826-4A89-A1E0-62F63C4D8002}">
  <ds:schemaRefs>
    <ds:schemaRef ds:uri="http://schemas.microsoft.com/edu/athena"/>
  </ds:schemaRefs>
</ds:datastoreItem>
</file>

<file path=customXml/itemProps5.xml><?xml version="1.0" encoding="utf-8"?>
<ds:datastoreItem xmlns:ds="http://schemas.openxmlformats.org/officeDocument/2006/customXml" ds:itemID="{0C66EC1C-3A5A-4373-B7C4-45F454930D87}">
  <ds:schemaRefs>
    <ds:schemaRef ds:uri="http://schemas.microsoft.com/office/2006/metadata/properties"/>
    <ds:schemaRef ds:uri="http://schemas.microsoft.com/office/infopath/2007/PartnerControls"/>
    <ds:schemaRef ds:uri="b1dcf5e4-b140-464e-ad28-2eb3e755d828"/>
    <ds:schemaRef ds:uri="http://schemas.microsoft.com/sharepoint/v3"/>
  </ds:schemaRefs>
</ds:datastoreItem>
</file>

<file path=customXml/itemProps6.xml><?xml version="1.0" encoding="utf-8"?>
<ds:datastoreItem xmlns:ds="http://schemas.openxmlformats.org/officeDocument/2006/customXml" ds:itemID="{57043145-3091-4970-AA31-3A9FB2C8D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1dcf5e4-b140-464e-ad28-2eb3e755d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70069BDD-983B-48E5-828A-F2EABCA58089}">
  <ds:schemaRefs>
    <ds:schemaRef ds:uri="http://schemas.microsoft.com/edu/athena"/>
  </ds:schemaRefs>
</ds:datastoreItem>
</file>

<file path=customXml/itemProps8.xml><?xml version="1.0" encoding="utf-8"?>
<ds:datastoreItem xmlns:ds="http://schemas.openxmlformats.org/officeDocument/2006/customXml" ds:itemID="{2B9A5209-6B62-45AF-A291-0F45981CB3EB}">
  <ds:schemaRefs>
    <ds:schemaRef ds:uri="http://purl.org/dc/elements/1.1/"/>
    <ds:schemaRef ds:uri="http://schemas.microsoft.com/office/2006/metadata/properties"/>
    <ds:schemaRef ds:uri="b1dcf5e4-b140-464e-ad28-2eb3e755d828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4030</TotalTime>
  <Words>1274</Words>
  <Application>Microsoft Office PowerPoint</Application>
  <PresentationFormat>Widescreen</PresentationFormat>
  <Paragraphs>310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Segoe UI</vt:lpstr>
      <vt:lpstr>Segoe UI Light</vt:lpstr>
      <vt:lpstr>Segoe UI Semilight</vt:lpstr>
      <vt:lpstr>Wingdings</vt:lpstr>
      <vt:lpstr>Wingdings 2</vt:lpstr>
      <vt:lpstr>HDOfficeLightV0</vt:lpstr>
      <vt:lpstr>1_HDOfficeLightV0</vt:lpstr>
      <vt:lpstr>Retrospect</vt:lpstr>
      <vt:lpstr>Retail Customer Churn</vt:lpstr>
      <vt:lpstr>Retail Customer Churn</vt:lpstr>
      <vt:lpstr>Goals</vt:lpstr>
      <vt:lpstr>PowerPoint Presentation</vt:lpstr>
      <vt:lpstr>Shopping Activity Data</vt:lpstr>
      <vt:lpstr>Customer Demographic Data</vt:lpstr>
      <vt:lpstr>Feature Engineering</vt:lpstr>
      <vt:lpstr>PowerPoint Presentation</vt:lpstr>
      <vt:lpstr>PowerPoint Presentation</vt:lpstr>
      <vt:lpstr>PowerPoint Presentation</vt:lpstr>
      <vt:lpstr>Run R in HDInsight with Spark ComputeContext</vt:lpstr>
      <vt:lpstr>Deploy AML Web Service in MRS</vt:lpstr>
      <vt:lpstr>Prerequsites for Demo</vt:lpstr>
      <vt:lpstr>Steps in Demo</vt:lpstr>
      <vt:lpstr>Prepare Data:</vt:lpstr>
      <vt:lpstr>Model in MRS </vt:lpstr>
      <vt:lpstr>Develop in HIVE</vt:lpstr>
      <vt:lpstr>Develop in Spark</vt:lpstr>
      <vt:lpstr>Develop in MRS</vt:lpstr>
      <vt:lpstr>Deploy AzureML Web Service in MRS</vt:lpstr>
      <vt:lpstr>Operationalize with one-command In HDInsight</vt:lpstr>
      <vt:lpstr>PowerBI to Spark</vt:lpstr>
      <vt:lpstr>Visualize Data</vt:lpstr>
      <vt:lpstr>Visualize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Sheri Gilley</dc:creator>
  <cp:lastModifiedBy>Katherine Zhao</cp:lastModifiedBy>
  <cp:revision>172</cp:revision>
  <dcterms:created xsi:type="dcterms:W3CDTF">2016-03-06T20:31:32Z</dcterms:created>
  <dcterms:modified xsi:type="dcterms:W3CDTF">2016-10-27T21:02:53Z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0x01010087F04871385379499F2DE2943CF3F531</vt:lpwstr>
  </property>
</Properties>
</file>