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9" r:id="rId21"/>
    <p:sldId id="2146846837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4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(UART)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316136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endParaRPr lang="en-US" sz="2399" dirty="0"/>
          </a:p>
          <a:p>
            <a:pPr algn="ctr"/>
            <a:r>
              <a:rPr lang="en-US" sz="2399" dirty="0"/>
              <a:t>UART </a:t>
            </a:r>
            <a:r>
              <a:rPr lang="en-US" sz="2399" dirty="0">
                <a:solidFill>
                  <a:srgbClr val="FFFF00"/>
                </a:solidFill>
              </a:rPr>
              <a:t>921.6K</a:t>
            </a:r>
            <a:r>
              <a:rPr lang="en-US" sz="2399" dirty="0"/>
              <a:t>baud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(PA24)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70412" y="225710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 (PA08)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80791" y="1779535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 (PA09)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1333191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0566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generating interrupt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44C02D-EEC8-2847-87C0-25C73BD1F821}"/>
              </a:ext>
            </a:extLst>
          </p:cNvPr>
          <p:cNvSpPr/>
          <p:nvPr/>
        </p:nvSpPr>
        <p:spPr>
          <a:xfrm>
            <a:off x="4234298" y="1316137"/>
            <a:ext cx="1803879" cy="14243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BD300-FC0A-EE46-A83C-F416A76D4A5A}"/>
              </a:ext>
            </a:extLst>
          </p:cNvPr>
          <p:cNvSpPr/>
          <p:nvPr/>
        </p:nvSpPr>
        <p:spPr>
          <a:xfrm>
            <a:off x="4374045" y="2226924"/>
            <a:ext cx="1470164" cy="94910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Table 10">
            <a:extLst>
              <a:ext uri="{FF2B5EF4-FFF2-40B4-BE49-F238E27FC236}">
                <a16:creationId xmlns:a16="http://schemas.microsoft.com/office/drawing/2014/main" id="{59F1D05C-6F57-FF4E-98B2-425D1C59B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98753"/>
              </p:ext>
            </p:extLst>
          </p:nvPr>
        </p:nvGraphicFramePr>
        <p:xfrm>
          <a:off x="1443650" y="5186645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A2139BD-E853-654E-B91F-97C910AD770F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B835B-9272-F143-872B-01319CEFA72C}"/>
              </a:ext>
            </a:extLst>
          </p:cNvPr>
          <p:cNvSpPr txBox="1"/>
          <p:nvPr/>
        </p:nvSpPr>
        <p:spPr>
          <a:xfrm>
            <a:off x="23990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/INT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85B8093-8522-1F4E-B8A3-D260564518BC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B518957-6A07-CA4B-99FC-1D01797B49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00642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B70E58-A534-A546-AAA1-7DA6FD3E1D7F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7457922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91CA53-4F96-E44F-B280-D7E4832A3656}"/>
              </a:ext>
            </a:extLst>
          </p:cNvPr>
          <p:cNvSpPr txBox="1"/>
          <p:nvPr/>
        </p:nvSpPr>
        <p:spPr>
          <a:xfrm>
            <a:off x="1442720" y="5880542"/>
            <a:ext cx="654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(4 + 1024) bytes = 1028 bytes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Byte = ‘T’ or ‘t’ (0x54 or 0x74)</a:t>
            </a:r>
          </a:p>
        </p:txBody>
      </p:sp>
    </p:spTree>
    <p:extLst>
      <p:ext uri="{BB962C8B-B14F-4D97-AF65-F5344CB8AC3E}">
        <p14:creationId xmlns:p14="http://schemas.microsoft.com/office/powerpoint/2010/main" val="7243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0421"/>
              </p:ext>
            </p:extLst>
          </p:nvPr>
        </p:nvGraphicFramePr>
        <p:xfrm>
          <a:off x="1443650" y="5186645"/>
          <a:ext cx="749014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60">
                  <a:extLst>
                    <a:ext uri="{9D8B030D-6E8A-4147-A177-3AD203B41FA5}">
                      <a16:colId xmlns:a16="http://schemas.microsoft.com/office/drawing/2014/main" val="740228285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1072056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1030013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119392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45741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Command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00642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7457922" cy="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23C924-1EA8-6C4C-ACAA-84956E0EE26A}"/>
              </a:ext>
            </a:extLst>
          </p:cNvPr>
          <p:cNvSpPr txBox="1"/>
          <p:nvPr/>
        </p:nvSpPr>
        <p:spPr>
          <a:xfrm>
            <a:off x="3177083" y="2304929"/>
            <a:ext cx="102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 MHz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EA68255D-5EBB-774C-8AF4-B98F22FB672B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2B60D-F419-7A47-8449-3CB9A286B10A}"/>
              </a:ext>
            </a:extLst>
          </p:cNvPr>
          <p:cNvSpPr txBox="1"/>
          <p:nvPr/>
        </p:nvSpPr>
        <p:spPr>
          <a:xfrm>
            <a:off x="1442720" y="5880542"/>
            <a:ext cx="654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(4 + 1024) bytes = 1028 bytes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Command Byte = ‘T’ or ‘t’ (0x54 or 0x74)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29849</TotalTime>
  <Words>2265</Words>
  <Application>Microsoft Macintosh PowerPoint</Application>
  <PresentationFormat>Custom</PresentationFormat>
  <Paragraphs>532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(UART)</vt:lpstr>
      <vt:lpstr>Enhancement: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319</cp:revision>
  <dcterms:created xsi:type="dcterms:W3CDTF">2019-09-10T21:33:18Z</dcterms:created>
  <dcterms:modified xsi:type="dcterms:W3CDTF">2021-10-27T23:08:59Z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