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71" autoAdjust="0"/>
    <p:restoredTop sz="94843"/>
  </p:normalViewPr>
  <p:slideViewPr>
    <p:cSldViewPr snapToGrid="0" snapToObjects="1">
      <p:cViewPr varScale="1">
        <p:scale>
          <a:sx n="132" d="100"/>
          <a:sy n="132" d="100"/>
        </p:scale>
        <p:origin x="2272" y="16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56081A-A539-444F-A331-C748552E522C}"/>
              </a:ext>
            </a:extLst>
          </p:cNvPr>
          <p:cNvSpPr/>
          <p:nvPr/>
        </p:nvSpPr>
        <p:spPr>
          <a:xfrm>
            <a:off x="452610" y="2662177"/>
            <a:ext cx="2777124" cy="7668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58E221D7-6461-0F4E-9D4B-E43E53AA644E}"/>
              </a:ext>
            </a:extLst>
          </p:cNvPr>
          <p:cNvSpPr/>
          <p:nvPr/>
        </p:nvSpPr>
        <p:spPr>
          <a:xfrm>
            <a:off x="2468690" y="3045588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70765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4 data buckets (strings of bytes) in Azure IoT Hub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correct data in each bucket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8KB of data must be received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30160</TotalTime>
  <Words>2279</Words>
  <Application>Microsoft Macintosh PowerPoint</Application>
  <PresentationFormat>Custom</PresentationFormat>
  <Paragraphs>557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339</cp:revision>
  <dcterms:created xsi:type="dcterms:W3CDTF">2019-09-10T21:33:18Z</dcterms:created>
  <dcterms:modified xsi:type="dcterms:W3CDTF">2021-11-03T03:26:17Z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