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7B8_EB7C7CFA.xml" ContentType="application/vnd.ms-powerpoint.comments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9" r:id="rId20"/>
    <p:sldId id="2146846837" r:id="rId21"/>
    <p:sldId id="1974" r:id="rId22"/>
    <p:sldId id="1975" r:id="rId23"/>
    <p:sldId id="1976" r:id="rId24"/>
    <p:sldId id="2146846836" r:id="rId25"/>
    <p:sldId id="2146846835" r:id="rId26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17" autoAdjust="0"/>
    <p:restoredTop sz="94839"/>
  </p:normalViewPr>
  <p:slideViewPr>
    <p:cSldViewPr snapToGrid="0" snapToObjects="1">
      <p:cViewPr varScale="1">
        <p:scale>
          <a:sx n="128" d="100"/>
          <a:sy n="128" d="100"/>
        </p:scale>
        <p:origin x="1416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5" d="100"/>
        <a:sy n="105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68964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(UART)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316136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endParaRPr lang="en-US" sz="2399" dirty="0"/>
          </a:p>
          <a:p>
            <a:pPr algn="ctr"/>
            <a:r>
              <a:rPr lang="en-US" sz="2399" dirty="0"/>
              <a:t>UART </a:t>
            </a:r>
            <a:r>
              <a:rPr lang="en-US" sz="2399" dirty="0">
                <a:solidFill>
                  <a:srgbClr val="FFFF00"/>
                </a:solidFill>
              </a:rPr>
              <a:t>921.6K</a:t>
            </a:r>
            <a:r>
              <a:rPr lang="en-US" sz="2399" dirty="0"/>
              <a:t>baud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(PA24)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70412" y="225710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 (PA08)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80791" y="1779535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 (PA09)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/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20837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/INT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1333191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0566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generating interrupt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44C02D-EEC8-2847-87C0-25C73BD1F821}"/>
              </a:ext>
            </a:extLst>
          </p:cNvPr>
          <p:cNvSpPr/>
          <p:nvPr/>
        </p:nvSpPr>
        <p:spPr>
          <a:xfrm>
            <a:off x="4234298" y="1316137"/>
            <a:ext cx="1803879" cy="14243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D7657-591E-5B47-9326-BCA8C68C58CE}"/>
              </a:ext>
            </a:extLst>
          </p:cNvPr>
          <p:cNvSpPr txBox="1"/>
          <p:nvPr/>
        </p:nvSpPr>
        <p:spPr>
          <a:xfrm>
            <a:off x="1442720" y="5880542"/>
            <a:ext cx="654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(3 + 1024) bytes = 1027 bytes</a:t>
            </a:r>
          </a:p>
        </p:txBody>
      </p:sp>
    </p:spTree>
    <p:extLst>
      <p:ext uri="{BB962C8B-B14F-4D97-AF65-F5344CB8AC3E}">
        <p14:creationId xmlns:p14="http://schemas.microsoft.com/office/powerpoint/2010/main" val="72438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3719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setting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23C924-1EA8-6C4C-ACAA-84956E0EE26A}"/>
              </a:ext>
            </a:extLst>
          </p:cNvPr>
          <p:cNvSpPr txBox="1"/>
          <p:nvPr/>
        </p:nvSpPr>
        <p:spPr>
          <a:xfrm>
            <a:off x="3177083" y="2304929"/>
            <a:ext cx="102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48 MHz</a:t>
            </a: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EA68255D-5EBB-774C-8AF4-B98F22FB672B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C2B60D-F419-7A47-8449-3CB9A286B10A}"/>
              </a:ext>
            </a:extLst>
          </p:cNvPr>
          <p:cNvSpPr txBox="1"/>
          <p:nvPr/>
        </p:nvSpPr>
        <p:spPr>
          <a:xfrm>
            <a:off x="1442720" y="5880542"/>
            <a:ext cx="654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(3 + 1024) bytes = 1027 bytes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3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29803</TotalTime>
  <Words>2144</Words>
  <Application>Microsoft Macintosh PowerPoint</Application>
  <PresentationFormat>Custom</PresentationFormat>
  <Paragraphs>501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Enhancement: Dedicated Telemetry Interface (UART)</vt:lpstr>
      <vt:lpstr>Enhancement: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311</cp:revision>
  <dcterms:created xsi:type="dcterms:W3CDTF">2019-09-10T21:33:18Z</dcterms:created>
  <dcterms:modified xsi:type="dcterms:W3CDTF">2021-10-24T14:31:41Z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