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(16-bits) = total # of payload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6502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6080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62815"/>
            <a:ext cx="24217" cy="6795503"/>
          </a:xfrm>
          <a:prstGeom prst="bentConnector3">
            <a:avLst>
              <a:gd name="adj1" fmla="val -4362031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Red LED Toggles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6B80DF-A247-5C46-886C-C646D62A1BF8}"/>
              </a:ext>
            </a:extLst>
          </p:cNvPr>
          <p:cNvGrpSpPr/>
          <p:nvPr/>
        </p:nvGrpSpPr>
        <p:grpSpPr>
          <a:xfrm>
            <a:off x="10707651" y="530508"/>
            <a:ext cx="1427753" cy="1487741"/>
            <a:chOff x="10707651" y="530508"/>
            <a:chExt cx="1427753" cy="14877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A0A764-6134-B947-953B-EEBCB4297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9663" y="1787209"/>
              <a:ext cx="70800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 rot="16200000">
              <a:off x="11127919" y="101076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Red LED Toggles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30128</TotalTime>
  <Words>2237</Words>
  <Application>Microsoft Macintosh PowerPoint</Application>
  <PresentationFormat>Custom</PresentationFormat>
  <Paragraphs>547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333</cp:revision>
  <dcterms:created xsi:type="dcterms:W3CDTF">2019-09-10T21:33:18Z</dcterms:created>
  <dcterms:modified xsi:type="dcterms:W3CDTF">2021-10-31T14:51:37Z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