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(16-bits) = total # of payload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6502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6080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62815"/>
            <a:ext cx="24217" cy="6795503"/>
          </a:xfrm>
          <a:prstGeom prst="bentConnector3">
            <a:avLst>
              <a:gd name="adj1" fmla="val -4362031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30116</TotalTime>
  <Words>2221</Words>
  <Application>Microsoft Macintosh PowerPoint</Application>
  <PresentationFormat>Custom</PresentationFormat>
  <Paragraphs>544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331</cp:revision>
  <dcterms:created xsi:type="dcterms:W3CDTF">2019-09-10T21:33:18Z</dcterms:created>
  <dcterms:modified xsi:type="dcterms:W3CDTF">2021-10-30T04:31:14Z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