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146846956" r:id="rId5"/>
    <p:sldId id="2146846957" r:id="rId6"/>
    <p:sldId id="2146846958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D73"/>
    <a:srgbClr val="FF99FF"/>
    <a:srgbClr val="FFCCCC"/>
    <a:srgbClr val="00FFCC"/>
    <a:srgbClr val="F8CE96"/>
    <a:srgbClr val="FFFFB3"/>
    <a:srgbClr val="FFFFAB"/>
    <a:srgbClr val="0033CC"/>
    <a:srgbClr val="007635"/>
    <a:srgbClr val="C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0"/>
    <p:restoredTop sz="94694"/>
  </p:normalViewPr>
  <p:slideViewPr>
    <p:cSldViewPr snapToGrid="0">
      <p:cViewPr varScale="1">
        <p:scale>
          <a:sx n="121" d="100"/>
          <a:sy n="121" d="100"/>
        </p:scale>
        <p:origin x="2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FD501506-38D8-4E22-82D3-5FD4ADAE0670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73575"/>
            <a:ext cx="5607050" cy="3660775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B20829E-168F-42F6-8B1F-D7D924DD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8" descr="MICV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8382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00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3BD87-AEDA-41B0-B736-A91C303A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04A-883C-4245-985B-D234050ABC20}" type="datetimeFigureOut">
              <a:rPr lang="en-US" smtClean="0"/>
              <a:t>4/11/23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69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69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98438"/>
            <a:ext cx="67818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6200" y="1143000"/>
            <a:ext cx="8991600" cy="152400"/>
            <a:chOff x="48" y="720"/>
            <a:chExt cx="5664" cy="96"/>
          </a:xfrm>
        </p:grpSpPr>
        <p:sp>
          <p:nvSpPr>
            <p:cNvPr id="2" name="Line 7"/>
            <p:cNvSpPr>
              <a:spLocks noChangeShapeType="1"/>
            </p:cNvSpPr>
            <p:nvPr userDrawn="1"/>
          </p:nvSpPr>
          <p:spPr bwMode="auto">
            <a:xfrm>
              <a:off x="48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Rectangle 8"/>
            <p:cNvSpPr>
              <a:spLocks noChangeArrowheads="1"/>
            </p:cNvSpPr>
            <p:nvPr userDrawn="1"/>
          </p:nvSpPr>
          <p:spPr bwMode="auto">
            <a:xfrm>
              <a:off x="5616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458200" y="6629400"/>
            <a:ext cx="838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35CC51AB-3AAA-4B99-8194-5886ED60F9F5}" type="slidenum">
              <a:rPr lang="en-US" sz="1200"/>
              <a:pPr>
                <a:spcBef>
                  <a:spcPct val="50000"/>
                </a:spcBef>
                <a:defRPr/>
              </a:pPr>
              <a:t>‹#›</a:t>
            </a:fld>
            <a:endParaRPr lang="en-US" sz="1200"/>
          </a:p>
        </p:txBody>
      </p:sp>
      <p:pic>
        <p:nvPicPr>
          <p:cNvPr id="1031" name="Picture 14" descr="logoV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79375"/>
            <a:ext cx="15240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6"/>
          <p:cNvGrpSpPr>
            <a:grpSpLocks/>
          </p:cNvGrpSpPr>
          <p:nvPr/>
        </p:nvGrpSpPr>
        <p:grpSpPr bwMode="auto">
          <a:xfrm rot="10800000">
            <a:off x="76200" y="6553200"/>
            <a:ext cx="8991600" cy="152400"/>
            <a:chOff x="48" y="720"/>
            <a:chExt cx="5664" cy="96"/>
          </a:xfrm>
        </p:grpSpPr>
        <p:sp>
          <p:nvSpPr>
            <p:cNvPr id="1041" name="Line 17"/>
            <p:cNvSpPr>
              <a:spLocks noChangeShapeType="1"/>
            </p:cNvSpPr>
            <p:nvPr userDrawn="1"/>
          </p:nvSpPr>
          <p:spPr bwMode="auto">
            <a:xfrm>
              <a:off x="57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auto">
            <a:xfrm>
              <a:off x="5625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5A46F07-55FA-4B73-9FBB-BA6BF7936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004A-883C-4245-985B-D234050ABC20}" type="datetimeFigureOut">
              <a:rPr lang="en-US" smtClean="0"/>
              <a:t>4/11/23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dtmi:com:Microchip:SAM_IoT_WM;2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sam_iot_wm-2.json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245801"/>
              </p:ext>
            </p:extLst>
          </p:nvPr>
        </p:nvGraphicFramePr>
        <p:xfrm>
          <a:off x="142160" y="1295710"/>
          <a:ext cx="8691514" cy="5171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529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903890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587495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2519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{“temperature”:26}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9865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{“light”:1369}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632626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button_event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”:{“button_name”:“SW0”, “press_count”:7}}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3989"/>
                  </a:ext>
                </a:extLst>
              </a:tr>
              <a:tr h="2892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telemetry_Int_1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{“telemetry_Int_1”:36}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837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telemetry_Int_2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{“telemetry_Int_2”:40237}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130502"/>
                  </a:ext>
                </a:extLst>
              </a:tr>
              <a:tr h="285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telemetry_Int_3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{“telemetry_Int_3”:958}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09244"/>
                  </a:ext>
                </a:extLst>
              </a:tr>
              <a:tr h="2705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telemetry_Int_4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{“telemetry_Int_4”:1069}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5244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telemetry_Dbl_1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{“telemetry_Dbl_1”:12.8767209}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9369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telemetry_Dbl_4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{“telemetry_Dbl_2”:74970.16534}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05772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telemetry_Flt_1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{“telemetry_Flt_1”:620.732195}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5997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telemetry_Flt_2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{“telemetry_Flt_2”:8841.8502}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8504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telemetry_Lng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{“telemetry_Lng”:9460867123}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398327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telemetry_Bool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telemetry_Bool”:true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48516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telemetry_Str_1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{“telemetry_Str_1”:“hello”}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65450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telemetry_Str_2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{“telemetry_Str_2”:“goodbye”}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463918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telemetry_Str_3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{“telemetry_Str_3”:“Message sent…”}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710216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telemetry_Str_4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{“telemetry_Str_4”:“Message received!!!”}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0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34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dtmi:com:Microchip:SAM_IoT_WM;2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sam_iot_wm-2.json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600004"/>
              </p:ext>
            </p:extLst>
          </p:nvPr>
        </p:nvGraphicFramePr>
        <p:xfrm>
          <a:off x="226243" y="1467501"/>
          <a:ext cx="8691514" cy="507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46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1775511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958358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150199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disableTelemetry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disableTelemetry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”:{“ac”:200,“av”:84, “ad”:“OK”,“value”:3}}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02658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debugLevel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enum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debugLevel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”:{“ac”:200,“av”:29, “ad”:“success”,“value”:4}}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125028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ipAddress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{“ipAddress”:“192.168.1.20”}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347952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firmwareVersion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{“firmwareVersion”:“19.7.7.0”}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19945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property_1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{“property_1”:15}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3989"/>
                  </a:ext>
                </a:extLst>
              </a:tr>
              <a:tr h="2705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property_2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{“property_2”:226}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5244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property_3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{“property_3”:{“ac”:200,“av”:42, “ad”:“success”,“value”:314}}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355820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property_4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{“property_4”:{“ac”:200,“av”:91, “ad”:“OK”,“value”:50}}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16412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led_b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{“led_b”:1}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9369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{“led_g”:2}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05772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led_r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{“led_r”:3}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5997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led_y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led_y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”:{“ac”:200,“av”:110, “ad”:“success”,“value”:2}}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8504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”:{“ac”:200,“av”:55, “ad”:“OK”,“value”:10}}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48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04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20444"/>
              </p:ext>
            </p:extLst>
          </p:nvPr>
        </p:nvGraphicFramePr>
        <p:xfrm>
          <a:off x="226243" y="1467501"/>
          <a:ext cx="8691514" cy="162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46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1775511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958358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150199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{“payload”:{“delay”:“PT5S”}}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05772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{“response”:{“status”:“success”,“delay”:5}}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5997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{“payload”:{“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sendMsgString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”:“Hello World!!!”}}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8504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{“response”:{“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status”:“received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48516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83020FC7-6819-CD5B-A224-643BD9F3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198438"/>
            <a:ext cx="6781800" cy="868362"/>
          </a:xfrm>
        </p:spPr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dtmi:com:Microchip:SAM_IoT_WM;2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sam_iot_wm-2.json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82170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8cdac9-e1e2-427d-84c4-2e31b7ae4963" xsi:nil="true"/>
    <lcf76f155ced4ddcb4097134ff3c332f xmlns="33c4a4ff-b22f-4379-b335-5d18aca9a9f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33D5F967D14C478A9B93B6E4AAE0A1" ma:contentTypeVersion="12" ma:contentTypeDescription="Create a new document." ma:contentTypeScope="" ma:versionID="be39687eb0009d0a279fadb1ee38cbf3">
  <xsd:schema xmlns:xsd="http://www.w3.org/2001/XMLSchema" xmlns:xs="http://www.w3.org/2001/XMLSchema" xmlns:p="http://schemas.microsoft.com/office/2006/metadata/properties" xmlns:ns2="33c4a4ff-b22f-4379-b335-5d18aca9a9f1" xmlns:ns3="558cdac9-e1e2-427d-84c4-2e31b7ae4963" targetNamespace="http://schemas.microsoft.com/office/2006/metadata/properties" ma:root="true" ma:fieldsID="7252c307e70b2973b92a92ec92737868" ns2:_="" ns3:_="">
    <xsd:import namespace="33c4a4ff-b22f-4379-b335-5d18aca9a9f1"/>
    <xsd:import namespace="558cdac9-e1e2-427d-84c4-2e31b7ae49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c4a4ff-b22f-4379-b335-5d18aca9a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a05317c1-dc7b-42fe-8bc5-04171b90da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cdac9-e1e2-427d-84c4-2e31b7ae4963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2f7c91f4-bfef-431a-a679-e4d92cc5e888}" ma:internalName="TaxCatchAll" ma:showField="CatchAllData" ma:web="558cdac9-e1e2-427d-84c4-2e31b7ae49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B32717-00CD-49A3-9BD6-E41AC731BAC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347e6746-a609-4dfd-bec0-5ddb48c7c195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fa83697a-01db-49a0-83aa-08966d365c68"/>
    <ds:schemaRef ds:uri="http://purl.org/dc/dcmitype/"/>
    <ds:schemaRef ds:uri="558cdac9-e1e2-427d-84c4-2e31b7ae4963"/>
    <ds:schemaRef ds:uri="33c4a4ff-b22f-4379-b335-5d18aca9a9f1"/>
  </ds:schemaRefs>
</ds:datastoreItem>
</file>

<file path=customXml/itemProps2.xml><?xml version="1.0" encoding="utf-8"?>
<ds:datastoreItem xmlns:ds="http://schemas.openxmlformats.org/officeDocument/2006/customXml" ds:itemID="{DA8BEAEE-6B1D-4561-8298-B3692BAE16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0CF9D-0F51-4E15-AFD5-E6866B9707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c4a4ff-b22f-4379-b335-5d18aca9a9f1"/>
    <ds:schemaRef ds:uri="558cdac9-e1e2-427d-84c4-2e31b7ae4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6262</TotalTime>
  <Words>703</Words>
  <Application>Microsoft Macintosh PowerPoint</Application>
  <PresentationFormat>On-screen Show (4:3)</PresentationFormat>
  <Paragraphs>151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 New</vt:lpstr>
      <vt:lpstr>Monotype Sorts</vt:lpstr>
      <vt:lpstr>Default Design</vt:lpstr>
      <vt:lpstr>Device Model Summary Model ID = dtmi:com:Microchip:SAM_IoT_WM;2 File Name = sam_iot_wm-2.json</vt:lpstr>
      <vt:lpstr>Device Model Summary Model ID = dtmi:com:Microchip:SAM_IoT_WM;2 File Name = sam_iot_wm-2.json</vt:lpstr>
      <vt:lpstr>Device Model Summary Model ID = dtmi:com:Microchip:SAM_IoT_WM;2 File Name = sam_iot_wm-2.json</vt:lpstr>
    </vt:vector>
  </TitlesOfParts>
  <Company>Microchip Technology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WSG Leadership Team</dc:title>
  <dc:creator>Sumit K Mitra</dc:creator>
  <cp:lastModifiedBy>Randy Wu - C14166</cp:lastModifiedBy>
  <cp:revision>395</cp:revision>
  <cp:lastPrinted>2018-10-12T15:53:53Z</cp:lastPrinted>
  <dcterms:created xsi:type="dcterms:W3CDTF">2016-08-14T04:48:30Z</dcterms:created>
  <dcterms:modified xsi:type="dcterms:W3CDTF">2023-04-11T19:54:47Z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0x0101004133D5F967D14C478A9B93B6E4AAE0A1</vt:lpwstr>
  </property>
</Properties>
</file>