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4/11/23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4/11/23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59945"/>
              </p:ext>
            </p:extLst>
          </p:nvPr>
        </p:nvGraphicFramePr>
        <p:xfrm>
          <a:off x="226243" y="1484897"/>
          <a:ext cx="8691514" cy="435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501841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”:{“ac”:200,“av”:110,“ad”:“OK”,“value”:3}}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“ad”:“accepted”,“value”:10}}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211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dtmi:com:Microchip:SAM_IoT_WM;1 File Name = sam_iot_wm-1.json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396</cp:revision>
  <cp:lastPrinted>2018-10-12T15:53:53Z</cp:lastPrinted>
  <dcterms:created xsi:type="dcterms:W3CDTF">2016-08-14T04:48:30Z</dcterms:created>
  <dcterms:modified xsi:type="dcterms:W3CDTF">2023-04-11T19:53:22Z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