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7" r:id="rId21"/>
    <p:sldId id="2146846841" r:id="rId22"/>
    <p:sldId id="1974" r:id="rId23"/>
    <p:sldId id="1975" r:id="rId24"/>
    <p:sldId id="1976" r:id="rId25"/>
    <p:sldId id="2146846836" r:id="rId26"/>
    <p:sldId id="2146846835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6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95" d="100"/>
        <a:sy n="95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07525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 (not connected to cloud)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 (connected to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52343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965324" y="1055499"/>
            <a:ext cx="3193685" cy="27336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565127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 word) = total # of bytes in the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2DB720-F2C8-4C40-BAA2-7E22A907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400" y="1728326"/>
            <a:ext cx="203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1760743" y="918214"/>
            <a:ext cx="255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(PIC-IoT)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5451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5029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52305"/>
            <a:ext cx="24217" cy="6795503"/>
          </a:xfrm>
          <a:prstGeom prst="bentConnector3">
            <a:avLst>
              <a:gd name="adj1" fmla="val -2886406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793543" y="2491092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SW0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4DD8E6E-7D75-2D4F-9DEC-4790498E2B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876" y="1756734"/>
            <a:ext cx="24217" cy="6795503"/>
          </a:xfrm>
          <a:prstGeom prst="bentConnector3">
            <a:avLst>
              <a:gd name="adj1" fmla="val -4145026"/>
            </a:avLst>
          </a:prstGeom>
          <a:ln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12541-3C27-324F-AE4F-75A8F3F87EC3}"/>
              </a:ext>
            </a:extLst>
          </p:cNvPr>
          <p:cNvGrpSpPr/>
          <p:nvPr/>
        </p:nvGrpSpPr>
        <p:grpSpPr>
          <a:xfrm>
            <a:off x="10707651" y="940531"/>
            <a:ext cx="1498251" cy="944023"/>
            <a:chOff x="10707651" y="940531"/>
            <a:chExt cx="1498251" cy="944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>
              <a:off x="10718161" y="940531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9E6EC24-BBDD-4546-8E91-4E97DAAFE83B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rot="5400000">
              <a:off x="11016123" y="1341301"/>
              <a:ext cx="319450" cy="57236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4 data buckets (strings of bytes) in Azure IoT Hub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correct data in each bucket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8KB of data must be received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B81FA-2035-FE4A-95E9-FEF82C721AA7}"/>
              </a:ext>
            </a:extLst>
          </p:cNvPr>
          <p:cNvSpPr txBox="1"/>
          <p:nvPr/>
        </p:nvSpPr>
        <p:spPr>
          <a:xfrm>
            <a:off x="8562177" y="1460573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A1843-F085-944A-9EFF-D262FC3D7F73}"/>
              </a:ext>
            </a:extLst>
          </p:cNvPr>
          <p:cNvSpPr txBox="1"/>
          <p:nvPr/>
        </p:nvSpPr>
        <p:spPr>
          <a:xfrm>
            <a:off x="10126423" y="2159529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F9CC4-4913-5746-89E2-2434470D73A7}"/>
              </a:ext>
            </a:extLst>
          </p:cNvPr>
          <p:cNvSpPr txBox="1"/>
          <p:nvPr/>
        </p:nvSpPr>
        <p:spPr>
          <a:xfrm>
            <a:off x="9635359" y="3386955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1F9D2-6D52-3148-AFD0-B8FD51D9496A}"/>
              </a:ext>
            </a:extLst>
          </p:cNvPr>
          <p:cNvSpPr txBox="1"/>
          <p:nvPr/>
        </p:nvSpPr>
        <p:spPr>
          <a:xfrm>
            <a:off x="7717512" y="2833070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30145</TotalTime>
  <Words>2262</Words>
  <Application>Microsoft Macintosh PowerPoint</Application>
  <PresentationFormat>Custom</PresentationFormat>
  <Paragraphs>552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336</cp:revision>
  <dcterms:created xsi:type="dcterms:W3CDTF">2019-09-10T21:33:18Z</dcterms:created>
  <dcterms:modified xsi:type="dcterms:W3CDTF">2021-11-01T04:40:01Z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