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20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3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033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32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84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9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0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2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52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7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9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08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7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2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6AA5-43CE-411A-9E8D-C656B58E3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1581383"/>
            <a:ext cx="5826719" cy="16463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9C67-3083-CA46-5D2C-65D4E6FE9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96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Luiz Braz</cp:lastModifiedBy>
  <cp:revision>2</cp:revision>
  <dcterms:created xsi:type="dcterms:W3CDTF">2013-01-27T09:14:16Z</dcterms:created>
  <dcterms:modified xsi:type="dcterms:W3CDTF">2025-01-09T20:41:53Z</dcterms:modified>
  <cp:category/>
</cp:coreProperties>
</file>