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5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6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70" r:id="rId2"/>
    <p:sldId id="771" r:id="rId3"/>
    <p:sldId id="751" r:id="rId4"/>
    <p:sldId id="748" r:id="rId5"/>
    <p:sldId id="749" r:id="rId6"/>
    <p:sldId id="77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4:23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8 1919 0 0,'-19'-7'12996'0'0,"23"7"-12624"0"0,-1 1-1 0 0,1 0 0 0 0,0-1 1 0 0,-1 1-1 0 0,1-1 1 0 0,0 0-1 0 0,0 0 0 0 0,6-2 1 0 0,13 1 928 0 0,115 6-315 0 0,29 1 199 0 0,-66-5-1184 0 0,-11-2 0 0 0,37 0 0 0 0,-44-5 404 0 0,-74 4-226 0 0,-7 2-153 0 0,-1 0 0 0 0,0-1-1 0 0,1 1 1 0 0,-1 0-1 0 0,1 0 1 0 0,-1 0 0 0 0,1-1-1 0 0,-1 1 1 0 0,0 1 0 0 0,1-1-1 0 0,-1 0 1 0 0,1 0-1 0 0,-1 1 1 0 0,0-1 0 0 0,3 1-1 0 0,-25 5-24 0 0,-9-3-1514 0 0,13-1-6060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4:41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 1375 0 0,'1'-1'1504'0'0,"-1"1"-1316"0"0,1 0 0 0 0,-1 0 0 0 0,0-1 0 0 0,0 1 0 0 0,0 0-1 0 0,0 0 1 0 0,0 0 0 0 0,0 0 0 0 0,0-1 0 0 0,0 1 0 0 0,0 0 0 0 0,0 0 0 0 0,0 0 0 0 0,0-1 0 0 0,0 1 0 0 0,0 0 0 0 0,0 0 0 0 0,-2-3 3194 0 0,2 3-3194 0 0,0 0 0 0 0,0 0 0 0 0,0 0 0 0 0,0 0 0 0 0,-1 0 0 0 0,1 0 0 0 0,0 0 0 0 0,0 0-1 0 0,0-1 1 0 0,0 1 0 0 0,-1 0 0 0 0,1 0 0 0 0,0 0 0 0 0,0 0 0 0 0,0 0 0 0 0,-1 0 0 0 0,1 0 0 0 0,0 0 0 0 0,0 1 0 0 0,-1-1 0 0 0,16-8 6767 0 0,61 19-5230 0 0,170 2-1622 0 0,-195-12 202 0 0,50 4-224 0 0,53 1-34 0 0,-127-6-12 0 0,-1 2 1 0 0,32 6-1 0 0,-32-4 15 0 0,0-1 0 0 0,36 0 0 0 0,-39-4 259 0 0,-4-1-274 0 0,0 2 0 0 0,0 0 0 0 0,-1 1 1 0 0,1 0-1 0 0,25 7 0 0 0,-35-6-5 0 0,-1-1 1 0 0,0 0-1 0 0,1 0 0 0 0,12-1 0 0 0,-10-1 391 0 0,-4 7-228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4:42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38 1839 0 0,'0'0'404'0'0,"1"-1"-1"0"0,-1 0 1 0 0,1 1-1 0 0,-1-1 0 0 0,1 1 1 0 0,-1-1-1 0 0,0 0 1 0 0,1 1-1 0 0,-1-1 0 0 0,0 0 1 0 0,1 1-1 0 0,-1-1 0 0 0,0 0 1 0 0,0 1-1 0 0,1-1 1 0 0,-1 0-1 0 0,0 0 0 0 0,0 1 1 0 0,0-1-1 0 0,0 0 1 0 0,0 0-1 0 0,0 1 0 0 0,0-1 1 0 0,-1 0-1 0 0,1 0 0 0 0,0 1 1 0 0,0-1-1 0 0,0 0 1 0 0,-1 1-1 0 0,1-1 0 0 0,0 0 1 0 0,-1 1-1 0 0,1-1 1 0 0,-1 0-1 0 0,1 1 0 0 0,-1-1 1 0 0,1 1-1 0 0,-1-1 0 0 0,-13-6 4037 0 0,-5 4-4276 0 0,15 2-117 0 0,0 1-1 0 0,0 0 1 0 0,0 0-1 0 0,1 0 1 0 0,-1 1-1 0 0,0-1 1 0 0,0 1 0 0 0,0 0-1 0 0,0 0 1 0 0,1 0-1 0 0,-1 1 1 0 0,0-1-1 0 0,1 1 1 0 0,-1 0-1 0 0,1 0 1 0 0,0 0 0 0 0,-4 3-1 0 0,5-3-24 0 0,1-1 0 0 0,-1 1-1 0 0,1-1 1 0 0,-1 1 0 0 0,1-1-1 0 0,0 1 1 0 0,0 0 0 0 0,0 0-1 0 0,0 0 1 0 0,0-1 0 0 0,0 1 0 0 0,1 0-1 0 0,-1 0 1 0 0,1 0 0 0 0,-1 0-1 0 0,1 0 1 0 0,0 1 0 0 0,-1-1 0 0 0,1 0-1 0 0,0 0 1 0 0,0 0 0 0 0,1 0-1 0 0,-1 0 1 0 0,0 0 0 0 0,1 0 0 0 0,-1 0-1 0 0,1 0 1 0 0,0 0 0 0 0,0 0-1 0 0,0 0 1 0 0,0 0 0 0 0,0-1-1 0 0,2 4 1 0 0,0-2-22 0 0,-1 0 0 0 0,1-1 0 0 0,-1 1 0 0 0,1-1 0 0 0,0 0 0 0 0,0 0 0 0 0,0 0 0 0 0,0 0 0 0 0,1 0 0 0 0,-1-1 0 0 0,0 0 0 0 0,1 1 0 0 0,-1-1 0 0 0,1 0 0 0 0,-1-1 0 0 0,1 1 0 0 0,0-1 0 0 0,-1 1 0 0 0,1-1 0 0 0,0 0 0 0 0,-1-1 0 0 0,1 1 0 0 0,6-2 0 0 0,-5 2 0 0 0,0-1 0 0 0,0 0 0 0 0,0-1 0 0 0,0 1 0 0 0,0-1 0 0 0,0 0 0 0 0,-1 0 0 0 0,1-1 0 0 0,-1 1 0 0 0,1-1 0 0 0,-1 0 0 0 0,0 0 0 0 0,0 0 0 0 0,0-1 0 0 0,-1 0 0 0 0,5-4 0 0 0,-7 6 0 0 0,1 0 0 0 0,-1 0 0 0 0,0 0 0 0 0,0 0 0 0 0,0 0 0 0 0,0 0 0 0 0,-1 0 0 0 0,1 0 0 0 0,-1-1 0 0 0,1 1 0 0 0,-1 0 0 0 0,0 0 0 0 0,1-1 0 0 0,-1 1 0 0 0,0 0 0 0 0,-1 0 0 0 0,1-1 0 0 0,0 1 0 0 0,-1 0 0 0 0,1 0 0 0 0,-1 0 0 0 0,-1-4 0 0 0,1 5 0 0 0,0-1 0 0 0,0 1 0 0 0,-1-1 0 0 0,1 1 0 0 0,0 0 0 0 0,-1 0 0 0 0,1 0 0 0 0,0 0 0 0 0,-1 0 0 0 0,0 0 0 0 0,1 0 0 0 0,-1 0 0 0 0,1 1 0 0 0,-1-1 0 0 0,0 0 0 0 0,0 1 0 0 0,1 0 0 0 0,-1-1 0 0 0,0 1 0 0 0,0 0 0 0 0,0 0 0 0 0,1 0 0 0 0,-1 0 0 0 0,0 0 0 0 0,0 0 0 0 0,0 1 0 0 0,1-1 0 0 0,-3 1 0 0 0,-3 1 0 0 0,1 0 0 0 0,-1 0 0 0 0,1 0 0 0 0,-1 1 0 0 0,1 0 0 0 0,0 0 0 0 0,-9 8 0 0 0,13-10 0 0 0,1 0 0 0 0,-1 0 0 0 0,1 0 0 0 0,-1 0 0 0 0,1 1 0 0 0,0-1 0 0 0,0 0 0 0 0,0 1 0 0 0,-1-1 0 0 0,1 1 0 0 0,0-1 0 0 0,1 1 0 0 0,-1 0 0 0 0,0-1 0 0 0,0 1 0 0 0,1 0 0 0 0,-1 0 0 0 0,1-1 0 0 0,0 1 0 0 0,-1 0 0 0 0,1 0 0 0 0,0 0 0 0 0,0 0 0 0 0,0-1 0 0 0,0 1 0 0 0,1 0 0 0 0,-1 0 0 0 0,0 0 0 0 0,1 0 0 0 0,-1-1 0 0 0,1 1 0 0 0,0 0 0 0 0,1 2 0 0 0,-1-3 0 0 0,0 1 0 0 0,0-1 0 0 0,1 1 0 0 0,-1-1 0 0 0,1 0 0 0 0,-1 0 0 0 0,1 0 0 0 0,0 0 0 0 0,-1 0 0 0 0,1 0 0 0 0,0 0 0 0 0,0 0 0 0 0,0-1 0 0 0,0 1 0 0 0,-1 0 0 0 0,1-1 0 0 0,0 0 0 0 0,0 0 0 0 0,0 1 0 0 0,0-1 0 0 0,0 0 0 0 0,0 0 0 0 0,0-1 0 0 0,0 1 0 0 0,0 0 0 0 0,0-1 0 0 0,3 0 0 0 0,-2 0 0 0 0,0 0 0 0 0,0 0 0 0 0,0 0 0 0 0,0 0 0 0 0,0 0 0 0 0,0-1 0 0 0,0 1 0 0 0,0-1 0 0 0,0 0 0 0 0,-1 0 0 0 0,1 0 0 0 0,-1 0 0 0 0,1 0 0 0 0,-1-1 0 0 0,4-4 0 0 0,-6 5 0 0 0,0 1 0 0 0,1 0 0 0 0,-1-1 0 0 0,0 1 0 0 0,0 0 0 0 0,0-1 0 0 0,0 1 0 0 0,-1 0 0 0 0,1-1 0 0 0,0 1 0 0 0,-1 0 0 0 0,1-1 0 0 0,0 1 0 0 0,-1 0 0 0 0,0 0 0 0 0,1-1 0 0 0,-1 1 0 0 0,0 0 0 0 0,1 0 0 0 0,-1 0 0 0 0,0 0 0 0 0,0 0 0 0 0,0 0 0 0 0,0 0 0 0 0,0 0 0 0 0,0 0 0 0 0,0 1 0 0 0,0-1 0 0 0,-3-1 0 0 0,0-1 0 0 0,0 0 0 0 0,-1 1 0 0 0,1-1 0 0 0,-1 1 0 0 0,0 0 0 0 0,-8-2 0 0 0,10 3 0 0 0,-1 1 0 0 0,0 0 0 0 0,0 1 0 0 0,1-1 0 0 0,-1 1 0 0 0,0-1 0 0 0,1 1 0 0 0,-1 0 0 0 0,1 0 0 0 0,-1 1 0 0 0,-4 2 0 0 0,7-4 0 0 0,0 0 0 0 0,0 1 0 0 0,0-1 0 0 0,1 0 0 0 0,-1 1 0 0 0,0-1 0 0 0,0 1 0 0 0,1-1 0 0 0,-1 1 0 0 0,0 0 0 0 0,1-1 0 0 0,-1 1 0 0 0,1 0 0 0 0,-1-1 0 0 0,0 1 0 0 0,1 0 0 0 0,0 0 0 0 0,-1-1 0 0 0,1 1 0 0 0,-1 0 0 0 0,1 0 0 0 0,0 0 0 0 0,0 0 0 0 0,-1 0 0 0 0,1-1 0 0 0,0 1 0 0 0,0 0 0 0 0,0 0 0 0 0,0 0 0 0 0,0 0 0 0 0,0 0 0 0 0,0 0 0 0 0,0 0 0 0 0,1-1 0 0 0,-1 1 0 0 0,0 0 0 0 0,0 0 0 0 0,1 0 0 0 0,-1 0 0 0 0,1-1 0 0 0,-1 1 0 0 0,0 0 0 0 0,1 0 0 0 0,0-1 0 0 0,-1 1 0 0 0,1 0 0 0 0,-1-1 0 0 0,1 1 0 0 0,0 0 0 0 0,-1-1 0 0 0,2 1 0 0 0,2 2 0 0 0,-1-1 0 0 0,1 0 0 0 0,-1 0 0 0 0,1-1 0 0 0,0 1 0 0 0,-1-1 0 0 0,1 1 0 0 0,0-1 0 0 0,0 0 0 0 0,0-1 0 0 0,8 1 0 0 0,-10 0 0 0 0,0-1 0 0 0,0 0 0 0 0,0 0 0 0 0,0 0 0 0 0,0 0 0 0 0,0 0 0 0 0,0 0 0 0 0,0-1 0 0 0,0 1 0 0 0,0-1 0 0 0,0 0 0 0 0,0 1 0 0 0,0-1 0 0 0,0 0 0 0 0,0 0 0 0 0,-1 0 0 0 0,1 0 0 0 0,0 0 0 0 0,-1 0 0 0 0,1-1 0 0 0,-1 1 0 0 0,1-1 0 0 0,-1 1 0 0 0,1-1 0 0 0,0-2 0 0 0,-1 3 0 0 0,-1 0 0 0 0,0 0 0 0 0,0 0 0 0 0,0 0 0 0 0,0 0 0 0 0,0 0 0 0 0,0 0 0 0 0,0 0 0 0 0,0 0 0 0 0,0-1 0 0 0,0 1 0 0 0,-1 0 0 0 0,1 0 0 0 0,0 0 0 0 0,-1 0 0 0 0,1 0 0 0 0,-1 0 0 0 0,1 0 0 0 0,-1 0 0 0 0,1 1 0 0 0,-1-1 0 0 0,0 0 0 0 0,1 0 0 0 0,-1 0 0 0 0,0 1 0 0 0,0-1 0 0 0,0 0 0 0 0,1 1 0 0 0,-1-1 0 0 0,0 0 0 0 0,0 1 0 0 0,0-1 0 0 0,0 1 0 0 0,0 0 0 0 0,0-1 0 0 0,-2 1 0 0 0,0-2 0 0 0,-1 1 0 0 0,0-1 0 0 0,0 1 0 0 0,0 0 0 0 0,1 0 0 0 0,-1 1 0 0 0,0-1 0 0 0,-7 1 0 0 0,10 0-1 0 0,0 0 0 0 0,1 0 0 0 0,-1 0 0 0 0,0 0-1 0 0,0 0 1 0 0,0 0 0 0 0,1 0 0 0 0,-1 1 0 0 0,0-1 0 0 0,0 0 0 0 0,1 0-1 0 0,-1 1 1 0 0,0-1 0 0 0,1 1 0 0 0,-1-1 0 0 0,0 0 0 0 0,1 1 0 0 0,-1-1-1 0 0,0 1 1 0 0,1-1 0 0 0,-1 1 0 0 0,1 0 0 0 0,-1-1 0 0 0,1 1 0 0 0,-1 0-1 0 0,1-1 1 0 0,-1 2 0 0 0,1-1 0 0 0,1 0 0 0 0,-1-1 0 0 0,0 1-1 0 0,0 0 1 0 0,1 0 0 0 0,-1-1 0 0 0,1 1 0 0 0,-1 0-1 0 0,0-1 1 0 0,1 1 0 0 0,-1 0 0 0 0,1-1 0 0 0,0 1 0 0 0,-1-1-1 0 0,1 1 1 0 0,0-1 0 0 0,-1 1 0 0 0,1-1 0 0 0,0 1-1 0 0,-1-1 1 0 0,1 0 0 0 0,0 1 0 0 0,0-1 0 0 0,-1 0 0 0 0,1 0-1 0 0,1 1 1 0 0,34 8 1 0 0,-34-8 0 0 0,0-1 0 0 0,0 0 0 0 0,0 1 0 0 0,1-1 0 0 0,-1 0 0 0 0,0 0 0 0 0,0 0 0 0 0,0-1 0 0 0,1 1 0 0 0,-1 0 0 0 0,0-1 0 0 0,0 1 0 0 0,0-1 0 0 0,3-1 0 0 0,-40-3 0 0 0,16 4 7 0 0,-21-2 0 0 0,38 3-13 0 0,-1 0-1 0 0,1 1 1 0 0,0-1 0 0 0,-1 0 0 0 0,1 1 0 0 0,0-1 0 0 0,0 1 0 0 0,-1-1 0 0 0,1 1 0 0 0,0 0 0 0 0,0 0 0 0 0,-3 2 0 0 0,5-3-53 0 0,0 0 1 0 0,-1 1-1 0 0,1-1 1 0 0,0 0-1 0 0,0 0 1 0 0,0 0 0 0 0,0 0-1 0 0,0 0 1 0 0,-1 1-1 0 0,1-1 1 0 0,0 0-1 0 0,0 0 1 0 0,0 0-1 0 0,0 0 1 0 0,0 1-1 0 0,0-1 1 0 0,0 0-1 0 0,0 0 1 0 0,0 0 0 0 0,0 1-1 0 0,0-1 1 0 0,0 0-1 0 0,0 0 1 0 0,0 0-1 0 0,0 0 1 0 0,0 1-1 0 0,0-1 1 0 0,0 0-1 0 0,0 0 1 0 0,0 0-1 0 0,0 1 1 0 0,0-1 0 0 0,0 0-1 0 0,0 0 1 0 0,0 0-1 0 0,0 0 1 0 0,1 1-1 0 0,-1-1 1 0 0,0 0-1 0 0,0 0 1 0 0,0 0-1 0 0,0 0 1 0 0,0 0-1 0 0,1 1 1 0 0,-1-1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4:44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14 5063 0 0,'-2'-1'482'0'0,"1"0"0"0"0,-1 1 0 0 0,0-1 0 0 0,1 1 0 0 0,-1-1 0 0 0,0 1 0 0 0,1 0 0 0 0,-1 0 0 0 0,0 0 0 0 0,1 0 0 0 0,-1 0-1 0 0,-2 0 1 0 0,3 0-215 0 0,0 0 0 0 0,1 0 0 0 0,-1 0-1 0 0,0 0 1 0 0,0 0 0 0 0,0 0 0 0 0,0 1-1 0 0,0-1 1 0 0,0 0 0 0 0,0 0-1 0 0,1 1 1 0 0,-1-1 0 0 0,0 0 0 0 0,0 1-1 0 0,0-1 1 0 0,1 1 0 0 0,-1-1 0 0 0,0 1-1 0 0,1-1 1 0 0,-1 1 0 0 0,-1 1 0 0 0,4-2 48 0 0,0 1 0 0 0,-1-1 0 0 0,1 1 1 0 0,0-1-1 0 0,-1 0 0 0 0,1 1 1 0 0,0-1-1 0 0,0 0 0 0 0,-1 0 0 0 0,1-1 1 0 0,0 1-1 0 0,3-1 0 0 0,-2 1-19 0 0,42-3 629 0 0,113 1 118 0 0,-113 2-1043 0 0,59-6 0 0 0,-72 2 0 0 0,-1 2 0 0 0,0 1 0 0 0,1 1 0 0 0,54 9 0 0 0,-51-4 0 0 0,0-2 0 0 0,0-1 0 0 0,42-3 0 0 0,45 3 0 0 0,15 12 292 0 0,-134-14-215 0 0,1 1-1 0 0,-1-1 1 0 0,1 0 0 0 0,-1 0-1 0 0,1-1 1 0 0,4 0 0 0 0,-5 1-136 0 0,-7 3-756 0 0,-6 3-684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4:45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38 2759 0 0,'1'-1'458'0'0,"-1"0"-1"0"0,1 1 0 0 0,-1-1 1 0 0,0 0-1 0 0,1 0 0 0 0,-1 0 0 0 0,0 0 1 0 0,0 0-1 0 0,1 1 0 0 0,-1-1 1 0 0,0 0-1 0 0,0 0 0 0 0,0 0 0 0 0,0 0 1 0 0,0 0-1 0 0,0 0 0 0 0,0 0 0 0 0,0 0 1 0 0,-1 0-1 0 0,1 1 0 0 0,0-1 1 0 0,0 0-1 0 0,-1 0 0 0 0,1 0 0 0 0,-1 0 1 0 0,1 1-1 0 0,-1-2 0 0 0,-1 1-5 0 0,1 0-1 0 0,0 0 1 0 0,-1 0 0 0 0,1 0-1 0 0,-1 0 1 0 0,0 0-1 0 0,1 0 1 0 0,-1 1-1 0 0,0-1 1 0 0,1 1 0 0 0,-1-1-1 0 0,-3 0 1 0 0,-4 0-66 0 0,0 1 1 0 0,1-1 0 0 0,-1 2-1 0 0,-12 0 1 0 0,8 1-356 0 0,0 0 53 0 0,0 0 1 0 0,-19 5-1 0 0,30-6-75 0 0,0-1 0 0 0,-1 1 0 0 0,1 0 0 0 0,-1 0 0 0 0,1 0 0 0 0,0 1 0 0 0,0-1 0 0 0,-1 0 0 0 0,1 1 0 0 0,0-1 1 0 0,0 1-1 0 0,1 0 0 0 0,-1 0 0 0 0,0 0 0 0 0,1 0 0 0 0,-1 0 0 0 0,1 0 0 0 0,-3 4 0 0 0,4-4-9 0 0,-1-1 0 0 0,1 0 0 0 0,-1 1 0 0 0,1-1 0 0 0,0 0 0 0 0,0 1 0 0 0,0-1 0 0 0,0 0 0 0 0,0 1 0 0 0,0-1 0 0 0,0 0 0 0 0,0 1 0 0 0,0-1 0 0 0,1 0 0 0 0,-1 1 0 0 0,1-1 0 0 0,-1 0 0 0 0,1 1 0 0 0,-1-1 0 0 0,2 2 0 0 0,0 0 0 0 0,0-1 0 0 0,0 0 0 0 0,0 0 0 0 0,0 0 0 0 0,0-1 0 0 0,1 1 0 0 0,-1 0 0 0 0,0-1 0 0 0,5 2 0 0 0,2 1 0 0 0,0-1 0 0 0,0 0 0 0 0,0 0 0 0 0,0-1 0 0 0,10 1 0 0 0,-16-3 0 0 0,6 1 0 0 0,0 0 0 0 0,0 0 0 0 0,1-1 0 0 0,-1 0 0 0 0,0 0 0 0 0,0-1 0 0 0,12-3 0 0 0,-20 4 1 0 0,-1 0 0 0 0,1-1 0 0 0,-1 1 0 0 0,1 0 1 0 0,-1-1-1 0 0,1 1 0 0 0,-1 0 0 0 0,1-1 0 0 0,-1 1 0 0 0,0-1 0 0 0,1 1 0 0 0,-1 0 0 0 0,0-1 0 0 0,1 1 0 0 0,-1-1 0 0 0,0 1 0 0 0,1-1 1 0 0,-1 1-1 0 0,0-1 0 0 0,0 0 0 0 0,0 1 0 0 0,0-1 0 0 0,1 1 0 0 0,-1-1 0 0 0,0 0 0 0 0,-4-20 67 0 0,2 16-36 0 0,0-1 0 0 0,-1 1 0 0 0,0-1 0 0 0,-6-7 0 0 0,8 11-23 0 0,0 0 1 0 0,0 0-1 0 0,-1 0 0 0 0,1 1 0 0 0,-1-1 0 0 0,0 0 1 0 0,1 1-1 0 0,-1-1 0 0 0,0 1 0 0 0,0 0 0 0 0,0-1 1 0 0,0 1-1 0 0,0 0 0 0 0,0 0 0 0 0,0 0 0 0 0,0 1 1 0 0,-1-1-1 0 0,1 0 0 0 0,0 1 0 0 0,-1-1 0 0 0,1 1 1 0 0,0 0-1 0 0,0 0 0 0 0,-1 0 0 0 0,1 0 0 0 0,0 0 1 0 0,-1 1-1 0 0,1-1 0 0 0,0 1 0 0 0,-1-1 0 0 0,1 1 1 0 0,0 0-1 0 0,0 0 0 0 0,0 0 0 0 0,0 0 0 0 0,0 0 0 0 0,0 0 1 0 0,0 1-1 0 0,-2 1 0 0 0,1-1-11 0 0,1-1 0 0 0,-1 1-1 0 0,1 0 1 0 0,-1 0 0 0 0,1 0-1 0 0,0 1 1 0 0,0-1 0 0 0,0 0 0 0 0,0 1-1 0 0,0-1 1 0 0,0 1 0 0 0,1 0-1 0 0,-3 5 1 0 0,4-7 1 0 0,0 0 0 0 0,0-1 0 0 0,0 1 0 0 0,0 0 0 0 0,0 0 0 0 0,0 0 0 0 0,0-1 0 0 0,0 1 0 0 0,0 0 0 0 0,0 0 0 0 0,0-1 0 0 0,0 1 0 0 0,1 0 0 0 0,-1 0 0 0 0,0-1 0 0 0,0 1 0 0 0,1 0 0 0 0,-1 0 0 0 0,1-1 0 0 0,-1 1 0 0 0,2 1 0 0 0,-1-1 0 0 0,1 0 1 0 0,-1 0-1 0 0,1 0 0 0 0,0 0 0 0 0,-1 0 1 0 0,1 0-1 0 0,0 0 0 0 0,0-1 0 0 0,0 1 0 0 0,0-1 1 0 0,-1 1-1 0 0,5 0 0 0 0,3 0 1 0 0,-1-1 0 0 0,1 1 0 0 0,18-2 0 0 0,-25 1 0 0 0,0 0 0 0 0,0-1 0 0 0,0 1 0 0 0,0 0 0 0 0,0-1 0 0 0,0 1 0 0 0,0-1 0 0 0,-1 1 0 0 0,1-1 0 0 0,0 0 0 0 0,0 0 0 0 0,0 0 0 0 0,-1 0 0 0 0,1 0 0 0 0,-1 0 0 0 0,1 0 0 0 0,-1 0 0 0 0,1-1 0 0 0,-1 1 0 0 0,0-1 0 0 0,1 1 0 0 0,-1-1 0 0 0,0 0 0 0 0,1-2 0 0 0,-2 3 0 0 0,0-1 0 0 0,0 1 0 0 0,0-1 0 0 0,0 0 0 0 0,-1 1 0 0 0,1-1 0 0 0,-1 1 0 0 0,1-1 0 0 0,-1 0 0 0 0,1 1 0 0 0,-1-1 0 0 0,0 1 0 0 0,0 0 0 0 0,0-1 0 0 0,0 1 0 0 0,0 0 0 0 0,0-1 0 0 0,0 1 0 0 0,0 0 0 0 0,0 0 0 0 0,-1 0 0 0 0,1 0 0 0 0,0 0 0 0 0,-1 0 0 0 0,1 1 0 0 0,-3-2 0 0 0,-2-2 0 0 0,0 1 0 0 0,0 0 0 0 0,-1 0 0 0 0,-12-3 0 0 0,16 6-22 0 0,1-1-1 0 0,-1 1 1 0 0,1 0-1 0 0,-1 0 1 0 0,1 0-1 0 0,0 0 1 0 0,-1 1-1 0 0,1-1 1 0 0,-1 0-1 0 0,1 1 1 0 0,0 0-1 0 0,0 0 1 0 0,-1 0-1 0 0,1 0 1 0 0,0 0 0 0 0,0 0-1 0 0,0 0 1 0 0,0 1-1 0 0,0-1 1 0 0,-3 4-1 0 0,4-4 9 0 0,0-1 0 0 0,1 1 0 0 0,-1 0 0 0 0,1-1 0 0 0,-1 1-1 0 0,1 0 1 0 0,0 0 0 0 0,-1-1 0 0 0,1 1 0 0 0,0 0 0 0 0,-1 0 0 0 0,1 0 0 0 0,0 0 0 0 0,0-1 0 0 0,0 1-1 0 0,0 0 1 0 0,0 0 0 0 0,0 0 0 0 0,0 0 0 0 0,0 0 0 0 0,0 0 0 0 0,1 1 0 0 0,-1-1 5 0 0,1 1 0 0 0,0-1 1 0 0,0 0-1 0 0,0 1 0 0 0,0-1 1 0 0,0 0-1 0 0,0 0 0 0 0,1 0 1 0 0,-1 0-1 0 0,0 1 0 0 0,1-2 1 0 0,-1 1-1 0 0,0 0 0 0 0,1 0 1 0 0,-1 0-1 0 0,4 0 0 0 0,39 13-23 0 0,-40-13 29 0 0,0 0 0 0 0,-1 0 0 0 0,1-1 1 0 0,0 0-1 0 0,0 0 0 0 0,0 0 0 0 0,0 0 0 0 0,-1 0 0 0 0,1-1 0 0 0,4-1 0 0 0,-8 2 4 0 0,0 0-1 0 0,1 0 1 0 0,-1 0-1 0 0,0 0 1 0 0,0 0-1 0 0,0 0 1 0 0,1 0 0 0 0,-1-1-1 0 0,0 1 1 0 0,0 0-1 0 0,0 0 1 0 0,1 0-1 0 0,-1 0 1 0 0,0 0-1 0 0,0-1 1 0 0,0 1 0 0 0,0 0-1 0 0,0 0 1 0 0,1 0-1 0 0,-1-1 1 0 0,0 1-1 0 0,0 0 1 0 0,0 0 0 0 0,0 0-1 0 0,0-1 1 0 0,0 1-1 0 0,0 0 1 0 0,0 0-1 0 0,0-1 1 0 0,0 1-1 0 0,0 0 1 0 0,0 0 0 0 0,0 0-1 0 0,0-1 1 0 0,0 1-1 0 0,0 0 1 0 0,0 0-1 0 0,0 0 1 0 0,0-1-1 0 0,0 1 1 0 0,-9-11-124 0 0,-12-5-249 0 0,4 11 372 0 0,17 4 0 0 0,0 1 0 0 0,-1 0 0 0 0,1 0 0 0 0,0 0 0 0 0,0 0 0 0 0,0 0 0 0 0,-1 0 0 0 0,1-1 0 0 0,0 1 0 0 0,0 0 0 0 0,-1 0 0 0 0,1 0 0 0 0,0 0 0 0 0,0 0 0 0 0,-1 0 0 0 0,1 0 0 0 0,0 0 0 0 0,0 0 0 0 0,-1 0 0 0 0,1 0 0 0 0,0 0 0 0 0,0 0 0 0 0,0 0 0 0 0,-1 0 0 0 0,1 0 0 0 0,0 0 0 0 0,0 1 0 0 0,-1-1 0 0 0,1 0 0 0 0,0 0 0 0 0,0 0 0 0 0,0 0 0 0 0,-1 0 0 0 0,1 0 0 0 0,0 1 0 0 0,0-1 0 0 0,0 0 0 0 0,0 0 0 0 0,-1 0 0 0 0,1 1 0 0 0,0-1 0 0 0,0 0 0 0 0,0 0 0 0 0,0 0 0 0 0,0 1 0 0 0,0-1 0 0 0,0 0 0 0 0,-1 0 0 0 0,1 1 0 0 0,0-1 0 0 0,0 0 0 0 0,0 0 0 0 0,0 1 0 0 0,0-1 0 0 0,0 0 0 0 0,0 0 0 0 0,0 1 0 0 0,0-1 0 0 0,1 0 0 0 0,-1 0 0 0 0,0 1 0 0 0,0-1 0 0 0,3 6 0 0 0,-2-5 0 0 0,-1 0 0 0 0,1 0 0 0 0,-1 0 0 0 0,1 1 0 0 0,-1-1 0 0 0,1 0 0 0 0,-1 0 0 0 0,0 1 0 0 0,1-1 0 0 0,-1 0 0 0 0,0 1 0 0 0,0 1 0 0 0,1-1-1529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5:26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 5983 0 0,'-13'1'16605'0'0,"17"-2"-16535"0"0,1 0-1 0 0,0 1 1 0 0,-1-1-1 0 0,1 1 1 0 0,-1 0-1 0 0,10 2 1 0 0,16-2 198 0 0,-13-1-129 0 0,0 1 1 0 0,-1 0-1 0 0,1 1 0 0 0,18 3 0 0 0,-22-3-115 0 0,1 0 1 0 0,26-3-1 0 0,-26 0 58 0 0,0 2 1 0 0,20 1-1 0 0,8 6-82 0 0,-30-5 26 0 0,1 1-1 0 0,0-2 1 0 0,0 0 0 0 0,13-1-1 0 0,22 3 388 0 0,-40-1-402 0 0,0-2 1 0 0,0 1-1 0 0,0-1 0 0 0,0 0 0 0 0,0 0 0 0 0,10-3 0 0 0,-6 2 188 0 0,-1-1 0 0 0,19 2 0 0 0,-27 0-138 0 0,-7 1-37 0 0,-10 2-1031 0 0,9-2-628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03:54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1919 0 0,'0'0'1204'0'0,"14"2"8747"0"0,-5-2-8402 0 0,17 2-921 0 0,28 4 1 0 0,-28-3-22 0 0,28 1 1 0 0,114 5-352 0 0,-138-5 270 0 0,-1-2 1 0 0,57-3-1 0 0,-82 0-543 0 0,12-1 602 0 0,-30 2-236 0 0,-2 0-533 0 0,7 0-32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03:56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38 919 0 0,'5'-8'8848'0'0,"6"3"-5202"0"0,20 1-3459 0 0,-17 2 1196 0 0,19-3-460 0 0,0 2 0 0 0,1 1-1 0 0,56 3 1 0 0,-18 1-456 0 0,-40-2-349 0 0,-8 1 128 0 0,0-1 0 0 0,46-7 0 0 0,-32 5-236 0 0,-42 0-351 0 0,1 1-22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03:57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8 455 0 0,'0'-1'5'0'0,"0"1"-1"0"0,0 0 0 0 0,0 0 0 0 0,0 0 0 0 0,0 0 0 0 0,0 0 0 0 0,0 0 0 0 0,1-1 0 0 0,-1 1 0 0 0,0 0 0 0 0,0 0 0 0 0,0 0 0 0 0,0 0 0 0 0,0 0 0 0 0,0-1 0 0 0,0 1 0 0 0,0 0 0 0 0,0 0 0 0 0,0 0 0 0 0,0 0 0 0 0,0-1 0 0 0,0 1 0 0 0,0 0 0 0 0,0 0 0 0 0,0 0 0 0 0,-1 0 0 0 0,1 0 0 0 0,0-1 0 0 0,0 1 0 0 0,0 0 0 0 0,0 0 0 0 0,0 0 0 0 0,0 0 0 0 0,0 0 0 0 0,0 0 0 0 0,0 0 0 0 0,-1-1 0 0 0,1 1 0 0 0,0 0 0 0 0,0 0 0 0 0,0 0 0 0 0,0 0 0 0 0,0 0 0 0 0,0 0 0 0 0,-1 0 0 0 0,1 0 0 0 0,0 0 0 0 0,0 0 0 0 0,0 0 0 0 0,0 0 0 0 0,-1 0 0 0 0,-6 3 438 0 0,3-1-93 0 0,7-8-197 0 0,-16 12-152 0 0,2-3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03:59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4 2303 0 0,'-7'-3'13582'0'0,"7"3"-13402"0"0,1 0-70 0 0,-1 1 0 0 0,0 0 0 0 0,0 0 0 0 0,1-1 0 0 0,-1 1 0 0 0,0 0 0 0 0,0-1 0 0 0,0 1 1 0 0,0 0-1 0 0,0 0 0 0 0,0-1 0 0 0,0 1 0 0 0,0 0 0 0 0,-1 0 0 0 0,1-1 0 0 0,0 1 1 0 0,0 0-1 0 0,-1-1 0 0 0,1 1 0 0 0,-1 1 0 0 0,-5 16 102 0 0,2-3 58 0 0,0 0 0 0 0,2 0 0 0 0,0 1 0 0 0,0-1 0 0 0,1 0 0 0 0,3 29 0 0 0,-1-6-454 0 0,4 19 413 0 0,-3-43-186 0 0,-1-1 0 0 0,0 1-1 0 0,-1 22 1 0 0,-3 80 21 0 0,0 1 0 0 0,-6 65-64 0 0,10-92 0 0 0,0-13 0 0 0,6 214 0 0 0,-2-199-10 0 0,8 106-67 0 0,-3-41-17 0 0,-4-97-80 0 0,1 20-300 0 0,-7-60-175 0 0,2 0 1 0 0,7 39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04:01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2063 0 0,'11'-4'9769'0'0,"-4"2"-7463"0"0,-2 3-1961 0 0,0 1-1 0 0,0-1 1 0 0,0 0-1 0 0,1-1 1 0 0,-1 1 0 0 0,1-1-1 0 0,-1 0 1 0 0,0 0 0 0 0,8-2-1 0 0,28 2 434 0 0,17 8-171 0 0,68 2-1 0 0,183-3 1426 0 0,-253-1-2006 0 0,-43-4-16 0 0,1-1-1 0 0,-1 0 1 0 0,19-1-1 0 0,-21 0 4 0 0,0 0 0 0 0,19 3 0 0 0,10 0 12 0 0,-40-3-58 0 0,0 0 1 0 0,0-1-1 0 0,0 1 0 0 0,0 0 0 0 0,0 0 0 0 0,0 0 1 0 0,0 0-1 0 0,0 0 0 0 0,0 0 0 0 0,0 0 0 0 0,-1 0 0 0 0,1 0 1 0 0,0-1-1 0 0,0 1 0 0 0,0 0 0 0 0,0 0 0 0 0,0 0 1 0 0,0 0-1 0 0,0 0 0 0 0,0 0 0 0 0,0 0 0 0 0,0 0 1 0 0,0 0-1 0 0,0 0 0 0 0,0 0 0 0 0,0-1 0 0 0,0 1 1 0 0,-1 0-1 0 0,1 0 0 0 0,0 0 0 0 0,0 0 0 0 0,0 0 1 0 0,0 0-1 0 0,0 0 0 0 0,0 0 0 0 0,0 0 0 0 0,0 0 0 0 0,0 0 1 0 0,0 0-1 0 0,-1 0 0 0 0,1 0 0 0 0,0 0 0 0 0,0 0 1 0 0,0 0-1 0 0,0 0 0 0 0,0 0 0 0 0,0 0 0 0 0,0 0 1 0 0,0 0-1 0 0,0 0 0 0 0,-1 0 0 0 0,1 0 0 0 0,0 0 1 0 0,0 1-1 0 0,0-1 0 0 0,0 0 0 0 0,0 0 0 0 0,0 0 1 0 0,0 0-1 0 0,0 0 0 0 0,0 0 0 0 0,0 0 0 0 0,0 0 0 0 0,0 0 1 0 0,-1 0-1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4:24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8 919 0 0,'-31'-6'21328'0'0,"31"6"-21206"0"0,20 1-364 0 0,76 0 537 0 0,0 0-30 0 0,-42 5-265 0 0,0-3 0 0 0,64-4 0 0 0,38-4 0 0 0,-24-3 0 0 0,-123 14-331 0 0,-9-7-10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04:04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6 919 0 0,'0'-5'15673'0'0,"1"6"-14650"0"0,10 6-46 0 0,0-1 0 0 0,17 15-1 0 0,-18-13-540 0 0,1 0 0 0 0,19 11-1 0 0,-27-18-413 0 0,1 2-1 0 0,0-1 0 0 0,-1 0 1 0 0,1 1-1 0 0,-1 0 0 0 0,5 4 1 0 0,-7-6-18 0 0,-1-1-1 0 0,0 0 1 0 0,1 1 0 0 0,-1-1-1 0 0,0 1 1 0 0,0-1 0 0 0,1 0-1 0 0,-1 1 1 0 0,0-1 0 0 0,0 1-1 0 0,0-1 1 0 0,0 1 0 0 0,1-1-1 0 0,-1 1 1 0 0,0-1 0 0 0,0 1-1 0 0,0-1 1 0 0,0 0 0 0 0,0 1 0 0 0,0-1-1 0 0,0 1 1 0 0,0-1 0 0 0,0 1-1 0 0,-1 0 1 0 0,1 0-2 0 0,-1 0 1 0 0,0-1-1 0 0,0 1 0 0 0,1-1 0 0 0,-1 1 1 0 0,0-1-1 0 0,0 1 0 0 0,0-1 1 0 0,0 1-1 0 0,1-1 0 0 0,-1 1 0 0 0,0-1 1 0 0,0 0-1 0 0,0 0 0 0 0,0 0 1 0 0,0 1-1 0 0,-2-1 0 0 0,0 1 2 0 0,0 0-1 0 0,0 0 0 0 0,1 1 1 0 0,-1-1-1 0 0,0 1 0 0 0,1-1 1 0 0,-1 1-1 0 0,1 0 0 0 0,-1 0 1 0 0,1 0-1 0 0,0 1 0 0 0,-3 2 1 0 0,-15 14 16 0 0,10-12-20 0 0,1-1 0 0 0,0 0 0 0 0,-17 15 0 0 0,26-21 0 0 0,0 1 0 0 0,0-1 0 0 0,-1 1 0 0 0,1-1 0 0 0,-1 1 0 0 0,1-1 0 0 0,0 1 0 0 0,-1-1 0 0 0,1 1 0 0 0,-1-1 0 0 0,1 0 0 0 0,-1 1 0 0 0,1-1 0 0 0,-1 0 0 0 0,1 0 0 0 0,-1 1 0 0 0,0-1 0 0 0,1 0 0 0 0,-1 0 0 0 0,1 0 0 0 0,-1 1 0 0 0,0-1 0 0 0,1 0 0 0 0,-1 0 0 0 0,1 0 0 0 0,-1 0 0 0 0,0 0 0 0 0,1 0 0 0 0,-1-1 0 0 0,1 1 0 0 0,-2 0 0 0 0,2-1 0 0 0,0 0 0 0 0,-1 1 0 0 0,1-1 0 0 0,0 0 0 0 0,-1 0 0 0 0,1 0 0 0 0,0 0 0 0 0,0 0 0 0 0,0 0 0 0 0,0 1 0 0 0,0-1 0 0 0,0 0 0 0 0,0 0 0 0 0,0 0 0 0 0,0 0 0 0 0,0 0 0 0 0,0 0 0 0 0,0 0 0 0 0,1-1 0 0 0,1-6 0 0 0,-1 0 0 0 0,0 0 0 0 0,0 0 0 0 0,-1 0 0 0 0,0 0 0 0 0,-1-1 0 0 0,1 1 0 0 0,-2 0 0 0 0,1 0 0 0 0,-1 0 0 0 0,-3-8 0 0 0,4 14 0 0 0,1 0 0 0 0,0 1 0 0 0,0-1 0 0 0,0 0 0 0 0,0 1 0 0 0,0-1 0 0 0,0 0 0 0 0,1 1 0 0 0,-1-1 0 0 0,0 0 0 0 0,1 1 0 0 0,-1-1 0 0 0,1 1 0 0 0,0-1 0 0 0,0 1 0 0 0,-1-1 0 0 0,3-2 0 0 0,-2 3 0 0 0,0-1 0 0 0,0 0 0 0 0,0 0 0 0 0,0 1 0 0 0,0-1 0 0 0,-1 0 0 0 0,1 0 0 0 0,-1 0 0 0 0,1 0 0 0 0,-1-3 0 0 0,11 20 0 0 0,-10-11 0 0 0,-1 0 0 0 0,1 0 0 0 0,-1 0 0 0 0,0 0 0 0 0,0 0 0 0 0,0 0 0 0 0,-1 7 0 0 0,0-6 0 0 0,1 0 0 0 0,0-1 0 0 0,-1 1 0 0 0,2-1 0 0 0,0 7 0 0 0,-1-11 0 0 0,0 0 0 0 0,0 1 0 0 0,0-1 0 0 0,0 0 0 0 0,0 0 0 0 0,1 0 0 0 0,-1 1 0 0 0,0-1 0 0 0,0 0 0 0 0,0 0 0 0 0,0 0 0 0 0,1 0 0 0 0,-1 0 0 0 0,0 1 0 0 0,0-1 0 0 0,0 0 0 0 0,1 0 0 0 0,-1 0 0 0 0,0 0 0 0 0,0 0 0 0 0,0 0 0 0 0,1 0 0 0 0,-1 0 0 0 0,0 0 0 0 0,0 0 0 0 0,1 0 0 0 0,-1 0 0 0 0,0 0 0 0 0,0 0 0 0 0,1 0 0 0 0,-1 0 0 0 0,0 0 0 0 0,0 0 0 0 0,0 0 0 0 0,1 0 0 0 0,-1 0 0 0 0,0 0 0 0 0,0-1 0 0 0,16-5 0 0 0,19-16 0 0 0,-32 20 0 0 0,-2 0 0 0 0,-6 1 0 0 0,-15 3 0 0 0,18-2 0 0 0,-1 0 0 0 0,1 1 0 0 0,0-1 0 0 0,-1 1 0 0 0,1-1 0 0 0,0 1 0 0 0,0 0 0 0 0,-1 0 0 0 0,1 0 0 0 0,0 0 0 0 0,0 0 0 0 0,0 1 0 0 0,0-1 0 0 0,0 1 0 0 0,-2 2 0 0 0,4-4 0 0 0,-1 1 0 0 0,1-1 0 0 0,0 0 0 0 0,0 1 0 0 0,0-1 0 0 0,-1 1 0 0 0,1-1 0 0 0,0 0 0 0 0,0 1 0 0 0,0-1 0 0 0,0 1 0 0 0,0-1 0 0 0,0 1 0 0 0,0-1 0 0 0,0 0 0 0 0,0 1 0 0 0,0-1 0 0 0,0 1 0 0 0,0-1 0 0 0,0 1 0 0 0,0-1 0 0 0,1 0 0 0 0,-1 1 0 0 0,0-1 0 0 0,0 1 0 0 0,0-1 0 0 0,1 0 0 0 0,-1 1 0 0 0,0-1 0 0 0,0 0 0 0 0,1 1 0 0 0,-1-1 0 0 0,0 0 0 0 0,1 1 0 0 0,-1-1 0 0 0,0 0 0 0 0,1 0 0 0 0,-1 0 0 0 0,0 1 0 0 0,1-1 0 0 0,-1 0 0 0 0,1 0 0 0 0,-1 0 0 0 0,0 0 0 0 0,1 1 0 0 0,-1-1 0 0 0,1 0 0 0 0,-1 0 0 0 0,0 0 0 0 0,1 0 0 0 0,-1 0 0 0 0,1 0 0 0 0,0-1 0 0 0,1 1 0 0 0,0 0 0 0 0,0 0 0 0 0,0 0 0 0 0,0-1 0 0 0,0 1 0 0 0,0-1 0 0 0,0 1 0 0 0,0-1 0 0 0,3-2 0 0 0,12-12 0 0 0,-16 15 0 0 0,-1 0 0 0 0,1-1 0 0 0,-1 1 0 0 0,1-1 0 0 0,-1 1 0 0 0,1 0 0 0 0,-1-1 0 0 0,1 1 0 0 0,-1-1 0 0 0,0 1 0 0 0,1-1 0 0 0,-1 0 0 0 0,0 1 0 0 0,0-1 0 0 0,1 1 0 0 0,-1-1 0 0 0,0 0 0 0 0,0 1 0 0 0,0-1 0 0 0,0 1 0 0 0,0-1 0 0 0,0 0 0 0 0,0 1 0 0 0,0-1 0 0 0,0 0 0 0 0,0 1 0 0 0,0-1 0 0 0,0 0 0 0 0,0 1 0 0 0,-1-2 0 0 0,-1 2 0 0 0,-1 0 0 0 0,0 0 0 0 0,0 0 0 0 0,0 0 0 0 0,1 1 0 0 0,-1-1 0 0 0,0 1 0 0 0,1 0 0 0 0,-1 0 0 0 0,0 0 0 0 0,1 0 0 0 0,-4 2 0 0 0,-2 0 0 0 0,-9 1 0 0 0,32-10 0 0 0,5 3 0 0 0,-14 4 0 0 0,-11 4 0 0 0,-24 23 0 0 0,29-28 0 0 0,-1 0 0 0 0,1 0 0 0 0,-1 1 0 0 0,0-1 0 0 0,1 0 0 0 0,-1 1 0 0 0,1-1 0 0 0,-1 1 0 0 0,1-1 0 0 0,0 0 0 0 0,-1 1 0 0 0,1-1 0 0 0,-1 1 0 0 0,1-1 0 0 0,0 1 0 0 0,-1-1 0 0 0,1 1 0 0 0,0 0 0 0 0,-1-1 0 0 0,1 1 0 0 0,0 0 0 0 0,9 3 0 0 0,-5-5 0 0 0,-1 1 0 0 0,0 0 0 0 0,1-1 0 0 0,-1 1 0 0 0,0-1 0 0 0,0 0 0 0 0,6-2 0 0 0,-9 3 0 0 0,1-1 0 0 0,0 1 0 0 0,-1 0 0 0 0,1 0 0 0 0,-1-1 0 0 0,1 1 0 0 0,-1 0 0 0 0,1-1 0 0 0,-1 1 0 0 0,1-1 0 0 0,-1 1 0 0 0,0-1 0 0 0,1 1 0 0 0,-1 0 0 0 0,0-1 0 0 0,1 0 0 0 0,-1 1 0 0 0,0-1 0 0 0,1 1 0 0 0,-1-1 0 0 0,0 1 0 0 0,0-1 0 0 0,0 1 0 0 0,0-1 0 0 0,0 0 0 0 0,0 1 0 0 0,1-1 0 0 0,-1 0 0 0 0,0 1 0 0 0,-1-1 0 0 0,1 1 0 0 0,0-1 0 0 0,0 0 0 0 0,0 1 0 0 0,0-1 0 0 0,-1 0 0 0 0,1 0 0 0 0,-1 1 0 0 0,1-1 0 0 0,-1 0 0 0 0,0 1 0 0 0,1 0 0 0 0,-1-1 0 0 0,0 1 0 0 0,0-1 0 0 0,1 1 0 0 0,-1 0 0 0 0,0-1 0 0 0,0 1 0 0 0,0 0 0 0 0,1 0 0 0 0,-1-1 0 0 0,0 1 0 0 0,0 0 0 0 0,0 0 0 0 0,0 0 0 0 0,1 0 0 0 0,-1 0 0 0 0,0 0 0 0 0,0 1 0 0 0,0-1 0 0 0,1 0 0 0 0,-3 1 0 0 0,-34 6 0 0 0,57-12 0 0 0,-20 5 0 0 0,0 0 0 0 0,1 0 0 0 0,-1-1 0 0 0,0 1 0 0 0,1 0 0 0 0,-1 0 0 0 0,1 0 0 0 0,-1 0 0 0 0,0 0 0 0 0,1 0 0 0 0,-1 0 0 0 0,0-1 0 0 0,0 1 0 0 0,1 0 0 0 0,-1 0 0 0 0,0 0 0 0 0,1-1 0 0 0,-1 1 0 0 0,0 0 0 0 0,0-1 0 0 0,1 1 0 0 0,-1 0 0 0 0,0 0 0 0 0,0-1 0 0 0,0 1 0 0 0,1 0 0 0 0,-1-1 0 0 0,0 1 0 0 0,0 0 0 0 0,0-1 0 0 0,0 1 0 0 0,0 0 0 0 0,0-1 0 0 0,0 1 0 0 0,0-1 0 0 0,0 1 0 0 0,0 0 0 0 0,0-1 0 0 0,0 1 0 0 0,0 0 0 0 0,0-1 0 0 0,0 1 0 0 0,0 0 0 0 0,0-1 0 0 0,0 1 0 0 0,-1 0 0 0 0,1-1 0 0 0,0 1-1 0 0,-1 0 1 0 0,1-1-1 0 0,0 1 0 0 0,-1 0 1 0 0,1 0-1 0 0,0 0 0 0 0,0 0 1 0 0,-1 0-1 0 0,1 1 1 0 0,0-1-1 0 0,-1 0 0 0 0,1 0 1 0 0,0 0-1 0 0,-1 0 0 0 0,1 0 1 0 0,0 0-1 0 0,0 0 0 0 0,-1 1 1 0 0,1-1-1 0 0,0 0 0 0 0,0 0 1 0 0,-1 0-1 0 0,1 1 0 0 0,0-1 1 0 0,0 0-1 0 0,-1 0 0 0 0,1 1 1 0 0,0-1-1 0 0,0 0 0 0 0,0 0 1 0 0,-1 1-1 0 0,-1 2-106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29:51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47 2759 0 0,'0'-1'992'0'0,"0"0"0"0"0,-1 0 0 0 0,1 0 0 0 0,0 0 0 0 0,-1 0 0 0 0,1 1 0 0 0,0-1 0 0 0,0 0 0 0 0,0 0 0 0 0,0 0 0 0 0,0 0 0 0 0,0 0 0 0 0,0 0 0 0 0,0 0 0 0 0,1-1 0 0 0,2 1-518 0 0,1 0 0 0 0,0 0 0 0 0,0 0-1 0 0,-1 0 1 0 0,1 1 0 0 0,4 0 0 0 0,45 3 101 0 0,-11 1-319 0 0,270-16 609 0 0,-220 5-651 0 0,146-3 58 0 0,91 25-219 0 0,-48-21-53 0 0,7 1 0 0 0,-116 4 0 0 0,-31 0 0 0 0,219 2 629 0 0,-208-1-602 0 0,114-6-27 0 0,-44 9 0 0 0,185 5 0 0 0,8 3 0 0 0,-25 2 0 0 0,207 5 0 0 0,-464-11 0 0 0,77 2 0 0 0,-208-9-60 0 0,-5 0 15 0 0,-28-2-2 0 0,43 4 149 0 0,-10-2-506 0 0,-10-1-1389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29:51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52 1983 0 0,'-30'-46'176'0'0,"30"45"-176"0"0,-1 1 0 0 0,1 0 0 0 0,0-1 0 0 0,0 1 0 0 0,-1 0 0 0 0,1-1 0 0 0,0 1 0 0 0,-1 0 0 0 0,1 0 0 0 0,0-1 0 0 0,-1 1 0 0 0,1 0 0 0 0,0 0 0 0 0,-1-1 0 0 0,1 1 0 0 0,-1 0 0 0 0,1 0 0 0 0,0 0 0 0 0,-1 0 0 0 0,1 0 0 0 0,-1 0 0 0 0,1 0 0 0 0,0 0 0 0 0,-1 0 0 0 0,0 0 0 0 0,-2-1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29:51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7 4143 0 0,'-1'-1'291'0'0,"0"1"-1"0"0,0-1 0 0 0,-1 1 0 0 0,1 0 1 0 0,0-1-1 0 0,0 1 0 0 0,-1 0 0 0 0,1 0 0 0 0,0 0 1 0 0,-1 0-1 0 0,1 0 0 0 0,0 0 0 0 0,-2 0 0 0 0,2 0-65 0 0,0 0-1 0 0,0 0 1 0 0,1 0 0 0 0,-1 0-1 0 0,0 0 1 0 0,0 0-1 0 0,-7 3 9687 0 0,16-4-7178 0 0,14 2-2833 0 0,-13-1 505 0 0,24-3-103 0 0,-24 1-162 0 0,1 1 0 0 0,-1 1-1 0 0,0-1 1 0 0,0 2 0 0 0,0-1-1 0 0,10 3 1 0 0,-10-2-140 0 0,0 0 0 0 0,0-1 0 0 0,0 0 0 0 0,0 0 0 0 0,13-3 0 0 0,-13 2 0 0 0,-1 0 0 0 0,1 0 0 0 0,0 1 0 0 0,0 0 0 0 0,13 3 0 0 0,-10-1 0 0 0,-2 1 0 0 0,1-1 0 0 0,-1 0 0 0 0,1-1 0 0 0,-1 0 0 0 0,1 0 0 0 0,19-3 0 0 0,-18 0 0 0 0,0 1 0 0 0,0 0 0 0 0,0 0 0 0 0,0 1 0 0 0,1 1 0 0 0,16 2 0 0 0,-14-1 17 0 0,-1-1 0 0 0,0 0 0 0 0,0-2 1 0 0,25-2-1 0 0,28 0 33 0 0,116 19 537 0 0,-161-20-182 0 0,-25 5-717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29:51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30 1839 0 0,'-7'0'1077'0'0,"-7"-5"11068"0"0,23 0-6667 0 0,-2 4-5134 0 0,-1 1 1 0 0,1 0-1 0 0,-1 0 0 0 0,1 1 0 0 0,-1 0 0 0 0,1 0 1 0 0,-1 0-1 0 0,12 5 0 0 0,-8-3 18 0 0,1 0-166 0 0,-1 1-1 0 0,0 0 1 0 0,17 11 0 0 0,-18-10-185 0 0,0 0 1 0 0,1 0-1 0 0,-1-1 1 0 0,12 3-1 0 0,-26-5-11 0 0,1 0 0 0 0,-1 0 0 0 0,0 1 0 0 0,1-1 0 0 0,0 1 0 0 0,-7 6 0 0 0,2 2-86 0 0,-1-1-1 0 0,1 0 1 0 0,-2-1 0 0 0,-16 12-1 0 0,23-18 60 0 0,0 0 0 0 0,-1-1 0 0 0,1 0 0 0 0,0 0 0 0 0,-1 0 0 0 0,0 0 0 0 0,1-1 0 0 0,-1 0 0 0 0,0 0 0 0 0,0 0 0 0 0,0 0 0 0 0,0-1 0 0 0,0 0 0 0 0,0 0 0 0 0,-9-1 0 0 0,8-1 10 0 0,-21-5-281 0 0,27 7 293 0 0,-1-1 0 0 0,1 1-1 0 0,-1-1 1 0 0,1 1 0 0 0,0 0-1 0 0,-1-1 1 0 0,1 1 0 0 0,0-1-1 0 0,-1 1 1 0 0,1-1 0 0 0,0 1-1 0 0,-1-1 1 0 0,1 1 0 0 0,0-1-1 0 0,0 1 1 0 0,0-1 0 0 0,0 0-1 0 0,-1 1 1 0 0,1-1 0 0 0,0 1-1 0 0,0-1 1 0 0,0 1 0 0 0,0-1-1 0 0,0 0 1 0 0,0 1 0 0 0,1-1-1 0 0,-1 1 1 0 0,0-1 0 0 0,0 1-1 0 0,0-1 1 0 0,0 1 0 0 0,1-1-1 0 0,-1 0 1 0 0,0 1 0 0 0,0-1-1 0 0,1 1 1 0 0,-1 0 0 0 0,1-1-1 0 0,-1 1 1 0 0,0-1 0 0 0,1 1-1 0 0,0-1 1 0 0,-8-32 5 0 0,9 28 21 0 0,-1 0 1 0 0,2 0-1 0 0,-1 0 0 0 0,1 0 0 0 0,-1 1 1 0 0,1-1-1 0 0,0 1 0 0 0,1-1 1 0 0,5-4-1 0 0,-6 6-3 0 0,0 0 0 0 0,0 0 1 0 0,-1-1-1 0 0,1 1 1 0 0,-1-1-1 0 0,1 0 0 0 0,-1 0 1 0 0,0 1-1 0 0,-1-1 0 0 0,1-1 1 0 0,-1 1-1 0 0,1 0 0 0 0,-1 0 1 0 0,1-7-1 0 0,-2 10-18 0 0,0 1 0 0 0,0 0 0 0 0,-1 0 0 0 0,1-1 0 0 0,0 1 0 0 0,0 0 0 0 0,0-1 0 0 0,0 1 0 0 0,0 0 0 0 0,1 0 0 0 0,-1-1 0 0 0,0 1 0 0 0,0 0 0 0 0,0 0 0 0 0,0-1 0 0 0,0 1 0 0 0,0 0 0 0 0,0 0 0 0 0,0 0 0 0 0,1-1 0 0 0,-1 1 0 0 0,0 0 0 0 0,0 0 0 0 0,0 0 0 0 0,0-1 0 0 0,1 1 0 0 0,-1 0 0 0 0,0 0 0 0 0,0 0 0 0 0,0 0 0 0 0,1-1 0 0 0,-1 1 0 0 0,0 0 0 0 0,0 0 0 0 0,1 0 0 0 0,-1 0 0 0 0,0 0 0 0 0,0 0 0 0 0,1 0 0 0 0,-1 0 0 0 0,0 0 0 0 0,0 0 0 0 0,1 0 0 0 0,-1 0 0 0 0,0 0 0 0 0,0 0 0 0 0,1 0 0 0 0,-1 0 0 0 0,0 0 0 0 0,0 0 0 0 0,1 0 0 0 0,-1 0 0 0 0,0 1 0 0 0,1-1 0 0 0,-1 0 0 0 0,1 1 0 0 0,-1-1 0 0 0,0 0 0 0 0,1 1 0 0 0,-1-1 0 0 0,0 1 0 0 0,1-1 0 0 0,-1 1 0 0 0,0-1 0 0 0,1 1 0 0 0,-1-1 0 0 0,0 1 0 0 0,0-1 0 0 0,0 1 0 0 0,0-1 0 0 0,1 1 0 0 0,-1 0 0 0 0,0-1 0 0 0,0 1 0 0 0,0-1 0 0 0,0 1 0 0 0,0-1 0 0 0,0 1 0 0 0,-1-1 0 0 0,1 1 0 0 0,0 0 0 0 0,0-1 0 0 0,0 1 0 0 0,0-1 0 0 0,-1 1 0 0 0,1-1 0 0 0,-1 2 0 0 0,-21 26 40 0 0,19-25-35 0 0,0-1 1 0 0,0 1-1 0 0,1-1 1 0 0,0 1-1 0 0,-1 0 1 0 0,1 0-1 0 0,0 0 1 0 0,0 0-1 0 0,1 0 1 0 0,-1 0-1 0 0,1 1 1 0 0,-1-1 0 0 0,1 1-1 0 0,0-1 1 0 0,-1 7-1 0 0,2-9-5 0 0,0 0 0 0 0,1 0 0 0 0,-1 0 0 0 0,0 0 0 0 0,0 0 0 0 0,1 0 0 0 0,-1 0 0 0 0,0 0 0 0 0,1 0 0 0 0,-1 0 0 0 0,1 0 0 0 0,-1 0 0 0 0,1 0 0 0 0,0 0 0 0 0,-1 0 0 0 0,1-1 0 0 0,0 1 0 0 0,0 0 0 0 0,-1 0 0 0 0,1-1 0 0 0,0 1 0 0 0,0 0 0 0 0,0-1 0 0 0,0 1 0 0 0,0-1 0 0 0,0 1 0 0 0,0-1 0 0 0,0 0 0 0 0,0 1 0 0 0,0-1 0 0 0,0 0 0 0 0,0 0 0 0 0,0 0 0 0 0,0 0 0 0 0,1 0 0 0 0,-1 0 0 0 0,0 0 0 0 0,0 0 0 0 0,0 0 0 0 0,2-1 0 0 0,0 1 0 0 0,1-1 0 0 0,0 0 0 0 0,0 0 0 0 0,0 0 0 0 0,-1-1 0 0 0,1 0 0 0 0,-1 1 0 0 0,1-1 0 0 0,5-5 0 0 0,8-8 0 0 0,-13 10 0 0 0,1 0 0 0 0,0 1 0 0 0,1-1 0 0 0,10-6 0 0 0,-120 75-61 0 0,89-54 58 0 0,10-5 3 0 0,6-2 0 0 0,16-3 0 0 0,25-6 0 0 0,-36 4 0 0 0,0 0 0 0 0,0-1 0 0 0,1 1 0 0 0,8-6 0 0 0,-14 7 0 0 0,0 0 0 0 0,1 0 0 0 0,-1 1 0 0 0,0-1 0 0 0,1 0 0 0 0,-1 0 0 0 0,0 0 0 0 0,0 0 0 0 0,0 0 0 0 0,0-1 0 0 0,0 1 0 0 0,0 0 0 0 0,0 0 0 0 0,0-1 0 0 0,-1 1 0 0 0,1 0 0 0 0,0-1 0 0 0,-1 1 0 0 0,1-1 0 0 0,-1 1 0 0 0,0-1 0 0 0,1 1 0 0 0,-1-1 0 0 0,0 1 0 0 0,0-3 0 0 0,0 3 0 0 0,-1 1 0 0 0,1-1 0 0 0,0 1 0 0 0,-1-1 0 0 0,1 1 0 0 0,-1-1 0 0 0,1 1 0 0 0,-1 0 0 0 0,1-1 0 0 0,-1 1 0 0 0,1-1 0 0 0,-1 1 0 0 0,1 0 0 0 0,-1 0 0 0 0,0-1 0 0 0,1 1 0 0 0,-1 0 0 0 0,1 0 0 0 0,-1 0 0 0 0,0-1 0 0 0,1 1 0 0 0,-1 0 0 0 0,0 0 0 0 0,1 0 0 0 0,-1 0 0 0 0,0 0 0 0 0,1 0 0 0 0,-1 1 0 0 0,0-1 0 0 0,1 0 0 0 0,-1 0 0 0 0,1 0 0 0 0,-1 0 0 0 0,0 1 0 0 0,1-1 0 0 0,-1 0 0 0 0,1 1 0 0 0,-1-1 0 0 0,0 1 0 0 0,-24 13 0 0 0,24-14 0 0 0,0 1 0 0 0,0 0 0 0 0,0-1 0 0 0,0 1 0 0 0,0 0 0 0 0,0 0 0 0 0,0 0 0 0 0,0 0 0 0 0,0 0 0 0 0,1 0 0 0 0,-1 0 0 0 0,0 0 0 0 0,1 0 0 0 0,-1 0 0 0 0,1 0 0 0 0,-1 0 0 0 0,1 1 0 0 0,-1-1 0 0 0,1 0 0 0 0,0 0 0 0 0,0 1 0 0 0,0-1 0 0 0,0 0 0 0 0,0 0 0 0 0,0 1 0 0 0,0-1 0 0 0,0 0 0 0 0,0 0 0 0 0,0 1 0 0 0,1-1 0 0 0,-1 1 0 0 0,1-1 0 0 0,0 1 0 0 0,0-1 0 0 0,0 0 0 0 0,0 0 0 0 0,0-1 0 0 0,1 1 0 0 0,-1 0 0 0 0,0 0 0 0 0,0 0 0 0 0,0-1 0 0 0,1 1 0 0 0,-1-1 0 0 0,0 1 0 0 0,1-1 0 0 0,-1 1 0 0 0,0-1 0 0 0,1 0 0 0 0,-1 0 0 0 0,1 0 0 0 0,-1 0 0 0 0,1 0 0 0 0,-1 0 0 0 0,0 0 0 0 0,1 0 0 0 0,-1 0 0 0 0,1-1 0 0 0,1 0 0 0 0,0 0 3 0 0,0 0-1 0 0,-1 0 1 0 0,1 0-1 0 0,-1 0 0 0 0,0-1 1 0 0,0 1-1 0 0,1-1 1 0 0,-1 0-1 0 0,0 1 1 0 0,0-1-1 0 0,0 0 1 0 0,1-3-1 0 0,-2 4-1 0 0,0 0 1 0 0,0 0-1 0 0,0 0 0 0 0,0 0 1 0 0,0-1-1 0 0,-1 1 0 0 0,1 0 1 0 0,0-1-1 0 0,-1 1 0 0 0,1 0 1 0 0,-1-1-1 0 0,0 1 0 0 0,1-1 1 0 0,-1 1-1 0 0,0-1 0 0 0,0 1 1 0 0,0-1-1 0 0,0 1 0 0 0,0-1 1 0 0,0 1-1 0 0,-1-1 0 0 0,1 1 1 0 0,-1-3-1 0 0,0 3-1 0 0,0 0 0 0 0,0 0 0 0 0,0 0 0 0 0,-1 0 0 0 0,1 1-1 0 0,0-1 1 0 0,0 0 0 0 0,-1 1 0 0 0,1-1 0 0 0,0 1 0 0 0,-1-1 0 0 0,1 1 0 0 0,0-1 0 0 0,-1 1 0 0 0,1 0-1 0 0,-1 0 1 0 0,1 0 0 0 0,0 0 0 0 0,-1 0 0 0 0,1 0 0 0 0,-1 0 0 0 0,1 0 0 0 0,0 1 0 0 0,-3 0-1 0 0,-34 8 15 0 0,37-8-91 0 0,-1-1-29 0 0,1 1 0 0 0,-1-1 0 0 0,1 1 0 0 0,-1-1 0 0 0,1 1 1 0 0,-1 0-1 0 0,1 0 0 0 0,-1-1 0 0 0,1 1 0 0 0,0 0 1 0 0,-1 0-1 0 0,1 1 0 0 0,-1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29:51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10 455 0 0,'-7'-1'3120'0'0,"-21"2"-2016"0"0,27-1-1051 0 0,1 0 0 0 0,0 0-1 0 0,-1 0 1 0 0,1 0-1 0 0,-1 0 1 0 0,1 0 0 0 0,-1 0-1 0 0,1 0 1 0 0,0 0-1 0 0,-1 0 1 0 0,1 0 0 0 0,-1 0-1 0 0,1 0 1 0 0,0 0-1 0 0,-1 0 1 0 0,1-1 0 0 0,-1 1-1 0 0,1 0 1 0 0,0 0-1 0 0,-1 0 1 0 0,1-1-1 0 0,-5-4 6633 0 0,4 5-6404 0 0,-1 0 0 0 0,1 0 0 0 0,0 0 0 0 0,0 0 0 0 0,0 0 0 0 0,0 0 0 0 0,0 1 1 0 0,0-1-1 0 0,0 0 0 0 0,0 0 0 0 0,0 1 0 0 0,0-1 0 0 0,1 0 0 0 0,-1 1 0 0 0,0-1 1 0 0,-1 2-1 0 0,0 1 1518 0 0,14-4-11 0 0,-7 0-1547 0 0,1 0 0 0 0,0 1-1 0 0,0 0 1 0 0,0 0 0 0 0,0 1 0 0 0,9 1 0 0 0,21 2-196 0 0,23-7 171 0 0,68 0 381 0 0,30 3-597 0 0,5 1 0 0 0,44 0 0 0 0,18-6 0 0 0,-205 2 0 0 0,-17 3 0 0 0,1-1 0 0 0,-1 1 0 0 0,1-1 0 0 0,-1 1 0 0 0,1 0 0 0 0,0 0 0 0 0,-1 0 0 0 0,1 0 0 0 0,-1 0 0 0 0,1 1 0 0 0,-1-1 0 0 0,4 2 0 0 0,-35-3 106 0 0,15 1-1915 0 0,-1-1-5968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29:51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15 5983 0 0,'6'-14'12548'0'0,"-9"17"-9904"0"0,3-2-2590 0 0,0-1 0 0 0,0 1 0 0 0,0-1 1 0 0,0 1-1 0 0,0-1 0 0 0,0 1 0 0 0,0-1 0 0 0,1 1 0 0 0,-1-1 0 0 0,0 1 0 0 0,0-1 0 0 0,1 1 0 0 0,-1-1 1 0 0,0 1-1 0 0,0-1 0 0 0,1 0 0 0 0,-1 1 0 0 0,1-1 0 0 0,-1 0 0 0 0,0 1 0 0 0,1-1 0 0 0,-1 0 1 0 0,1 1-1 0 0,-1-1 0 0 0,0 0 0 0 0,1 0 0 0 0,-1 0 0 0 0,1 1 0 0 0,-1-1 0 0 0,1 0 0 0 0,-1 0 0 0 0,1 0 1 0 0,-1 0-1 0 0,1 0 0 0 0,0 0 0 0 0,25 7 336 0 0,-21-6-136 0 0,3 2-191 0 0,-1 1 0 0 0,1-1 0 0 0,-1 1-1 0 0,0 0 1 0 0,0 1 0 0 0,-1 0 0 0 0,11 9 0 0 0,-8-6 17 0 0,1 0 1 0 0,15 9-1 0 0,1-5-80 0 0,-19-9 0 0 0,1 0 0 0 0,0 1 0 0 0,-1 1 0 0 0,10 6 0 0 0,-20-10 0 0 0,0-1 0 0 0,1 1 0 0 0,-1-1 0 0 0,0 1 0 0 0,0-1 0 0 0,1 0 0 0 0,-1 0 0 0 0,-5-1 0 0 0,6 1 0 0 0,0 0 0 0 0,-1 0 0 0 0,1 0 0 0 0,0 0 0 0 0,0 0 0 0 0,0 0 0 0 0,0 1 0 0 0,0-1 0 0 0,0 1 0 0 0,0-1 0 0 0,0 1 0 0 0,0 0 0 0 0,1-1 0 0 0,-1 1 0 0 0,0 0 0 0 0,0 1 0 0 0,1-1 0 0 0,-1 0 0 0 0,0 0 0 0 0,1 1 0 0 0,-1-1 0 0 0,-1 3 0 0 0,-16 12 0 0 0,-9 3 0 0 0,17-13 0 0 0,1 0 0 0 0,1 1 0 0 0,-1 0 0 0 0,1 1 0 0 0,0 0 0 0 0,-15 18 0 0 0,23-25-30 0 0,0 1 0 0 0,-1-1 0 0 0,1 1 0 0 0,-1-1-1 0 0,1 1 1 0 0,-1-1 0 0 0,0 0 0 0 0,0 0 0 0 0,1 0 0 0 0,-1 0-1 0 0,0 0 1 0 0,0 0 0 0 0,0-1 0 0 0,0 1 0 0 0,0 0 0 0 0,0-1 0 0 0,0 0-1 0 0,0 1 1 0 0,0-1 0 0 0,0 0 0 0 0,-1 0 0 0 0,1 0 0 0 0,0-1-1 0 0,0 1 1 0 0,-2-1 0 0 0,24-24-194 0 0,-18 19 224 0 0,-1 0 0 0 0,0 1 0 0 0,0-1 0 0 0,0 0 0 0 0,-1 0 0 0 0,0 0 0 0 0,-1-6 0 0 0,4-30 0 0 0,2 16 0 0 0,0-1 0 0 0,2-52 0 0 0,21 84 0 0 0,-26-4 4 0 0,-1 0 0 0 0,0 0-1 0 0,1 0 1 0 0,-1 0 0 0 0,0 1 0 0 0,0-1-1 0 0,0 1 1 0 0,0-1 0 0 0,-1 1 0 0 0,1-1 0 0 0,0 1-1 0 0,-1-1 1 0 0,1 1 0 0 0,-1 0 0 0 0,1-1-1 0 0,-1 1 1 0 0,0 0 0 0 0,1 1 0 0 0,-3 37 134 0 0,2-35-122 0 0,-1 1-1 0 0,1-1 1 0 0,0 1 0 0 0,0-1-1 0 0,1 10 1 0 0,13 16-16 0 0,-14-32-12 0 0,-1-1 1 0 0,1 1-1 0 0,0-1 0 0 0,0 1 1 0 0,0-1-1 0 0,0 1 0 0 0,0-1 1 0 0,0 1-1 0 0,1-1 0 0 0,-1 1 1 0 0,0-1-1 0 0,1 1 0 0 0,-1-1 1 0 0,1 1-1 0 0,0 0 0 0 0,-1-1 1 0 0,1 1-1 0 0,0 0 0 0 0,0 0 1 0 0,0-1-1 0 0,0 1 0 0 0,0 0 1 0 0,1-1-1 0 0,1-1-23 0 0,-1 0 0 0 0,1 0 0 0 0,0 0 0 0 0,0 1 0 0 0,1-1 0 0 0,-1 1 0 0 0,7-4 0 0 0,-20 10 35 0 0,-42 19 0 0 0,47-20 0 0 0,1-1 0 0 0,-1 1 0 0 0,1 0 0 0 0,0 0 0 0 0,0 0 0 0 0,0 1 0 0 0,0-1 0 0 0,-5 8 0 0 0,8-10 0 0 0,1-1-1 0 0,0 0 0 0 0,-1 1 1 0 0,1-1-1 0 0,0 0 1 0 0,0 1-1 0 0,-1-1 1 0 0,1 0-1 0 0,0 1 1 0 0,0-1-1 0 0,-1 1 1 0 0,1-1-1 0 0,0 0 0 0 0,0 1 1 0 0,0-1-1 0 0,0 1 1 0 0,0-1-1 0 0,0 1 1 0 0,0-1-1 0 0,0 0 1 0 0,0 1-1 0 0,0-1 0 0 0,0 1 1 0 0,0-1-1 0 0,0 1 1 0 0,0-1-1 0 0,0 0 1 0 0,0 1-1 0 0,0-1 1 0 0,1 1-1 0 0,-1-1 1 0 0,0 0-1 0 0,0 1 0 0 0,1-1 1 0 0,-1 1-1 0 0,0-1 1 0 0,0 0-1 0 0,1 0 1 0 0,-1 1-1 0 0,0-1 1 0 0,1 0-1 0 0,-1 1 0 0 0,0-1 1 0 0,1 0-1 0 0,-1 0 1 0 0,1 0-1 0 0,-1 1 1 0 0,0-1-1 0 0,1 0 1 0 0,-1 0-1 0 0,1 0 1 0 0,-1 0-1 0 0,0 0 0 0 0,1 0 1 0 0,-1 0-1 0 0,1 0 1 0 0,0 0-1 0 0,0 1-1 0 0,1-1 0 0 0,0 0 0 0 0,-1 0 0 0 0,1-1 0 0 0,-1 1 0 0 0,1 0 0 0 0,-1 0 0 0 0,1-1 0 0 0,0 1 0 0 0,-1-1 0 0 0,1 1 0 0 0,-1-1 0 0 0,0 0 0 0 0,1 1 0 0 0,1-3 0 0 0,4-5-125 0 0,0 0 0 0 0,-1-1 0 0 0,6-10 0 0 0,4-7-116 0 0,-14 25 226 0 0,-1-1 0 0 0,0 0 0 0 0,0 1 0 0 0,0-1 0 0 0,0 0 0 0 0,0 0 0 0 0,0 0 0 0 0,0 0 0 0 0,-1 0 0 0 0,1-3 0 0 0,-1 5 13 0 0,0 0 1 0 0,0-1-1 0 0,0 1 0 0 0,0 0 1 0 0,0-1-1 0 0,0 1 1 0 0,0 0-1 0 0,0 0 1 0 0,0-1-1 0 0,0 1 0 0 0,0 0 1 0 0,0 0-1 0 0,-1-1 1 0 0,1 1-1 0 0,0 0 0 0 0,0 0 1 0 0,0 0-1 0 0,-1-1 1 0 0,1 1-1 0 0,0 0 0 0 0,0 0 1 0 0,0 0-1 0 0,-1 0 1 0 0,1-1-1 0 0,0 1 1 0 0,0 0-1 0 0,-1 0 0 0 0,1 0 1 0 0,-16 0-43 0 0,11 1 49 0 0,1 1-1 0 0,-1-1 1 0 0,1 1-1 0 0,0 0 0 0 0,0 0 1 0 0,0 1-1 0 0,0-1 1 0 0,0 1-1 0 0,0 0 1 0 0,1 0-1 0 0,-1 0 1 0 0,-3 4-1 0 0,6-6-1 0 0,0 0 0 0 0,0 0 1 0 0,1 1-1 0 0,-1-1 0 0 0,0 0 0 0 0,1 0 0 0 0,-1 0 0 0 0,1 1 1 0 0,-1-1-1 0 0,1 0 0 0 0,-1 1 0 0 0,1-1 0 0 0,0 0 0 0 0,0 1 1 0 0,0-1-1 0 0,0 1 0 0 0,0-1 0 0 0,0 2 0 0 0,0-2 0 0 0,1 1-1 0 0,0-1 1 0 0,-1 1-1 0 0,1-1 1 0 0,0 1-1 0 0,0-1 1 0 0,0 0-1 0 0,0 1 1 0 0,0-1-1 0 0,0 0 1 0 0,0 0-1 0 0,1 0 1 0 0,-1 0-1 0 0,0 0 1 0 0,1 0-1 0 0,-1 0 1 0 0,1 0-1 0 0,-1-1 1 0 0,3 2-1 0 0,-3-1 4 0 0,1 0 0 0 0,-1-1 0 0 0,1 1 0 0 0,-1 0-1 0 0,1-1 1 0 0,-1 1 0 0 0,1-1 0 0 0,0 0 0 0 0,-1 1 0 0 0,1-1-1 0 0,0 0 1 0 0,0 0 0 0 0,-1 0 0 0 0,1 0 0 0 0,0 0 0 0 0,-1-1 0 0 0,1 1-1 0 0,0 0 1 0 0,-1-1 0 0 0,1 1 0 0 0,-1-1 0 0 0,1 0 0 0 0,0 1-1 0 0,-1-1 1 0 0,2-1 0 0 0,-1 0 0 0 0,-1 1 0 0 0,0-1 1 0 0,0 1-1 0 0,0-1 0 0 0,0 1 0 0 0,0-1 0 0 0,-1 1 1 0 0,1-1-1 0 0,0 0 0 0 0,-1 0 0 0 0,1 1 0 0 0,-1-1 0 0 0,0 0 1 0 0,0 0-1 0 0,1 1 0 0 0,-1-1 0 0 0,0 0 0 0 0,0 0 0 0 0,-1 0 1 0 0,1 1-1 0 0,0-1 0 0 0,-1 0 0 0 0,0-1 0 0 0,0-11-4 0 0,-1 5 0 0 0,-9 16 0 0 0,-10 13-1365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29:51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22 3223 0 0,'0'-1'815'0'0,"0"-1"0"0"0,0 1 0 0 0,0 0 0 0 0,0 0 0 0 0,0-1 0 0 0,-1 1 0 0 0,1 0 0 0 0,0-1 0 0 0,-1 1 0 0 0,1 0-1 0 0,-1 0 1 0 0,1 0 0 0 0,-1-1 0 0 0,1 1 0 0 0,-3-2 0 0 0,-2 5 3180 0 0,1 11-3399 0 0,6 15 783 0 0,1-2-884 0 0,-6 11-428 0 0,2 1-1 0 0,5 61 1 0 0,-2-75-67 0 0,-2 0 0 0 0,-4 44 0 0 0,1-41 0 0 0,2-1 0 0 0,2 30 0 0 0,0 36 0 0 0,-3-43 0 0 0,8 6 225 0 0,-4-45-258 0 0,0 0 0 0 0,-1 0-1 0 0,-1 0 1 0 0,1 0 0 0 0,-2 0-1 0 0,-1 11 1 0 0,2-15 4 0 0,-1 0 1 0 0,1 0-1 0 0,-1 0 0 0 0,2 0 0 0 0,-1 0 0 0 0,1 0 1 0 0,0 0-1 0 0,0-1 0 0 0,0 1 0 0 0,1 0 1 0 0,3 7-1 0 0,-4-10 7 0 0,-1-1 0 0 0,0 0 0 0 0,1 0 0 0 0,-1 1 0 0 0,0-1 0 0 0,0 0 1 0 0,-1 1-1 0 0,1-1 0 0 0,0 0 0 0 0,-1 0 0 0 0,1 1 0 0 0,-1-1 0 0 0,-1 3 0 0 0,1-3 24 0 0,0 1 0 0 0,1-1 0 0 0,-1 0 0 0 0,0 0-1 0 0,1 1 1 0 0,0-1 0 0 0,0 0 0 0 0,-1 1 0 0 0,1-1-1 0 0,1 3 1 0 0,1-4-357 0 0,0-5 330 0 0,2-6-2671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4:39:08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66 1839 0 0,'0'0'134'0'0,"0"-1"-22"0"0,-1 1 260 0 0,0 0 0 0 0,-1 0-1 0 0,1 0 1 0 0,0 0 0 0 0,0 0 0 0 0,0 0 0 0 0,0 0 0 0 0,0 0 0 0 0,0 0 0 0 0,0 0 0 0 0,-1 1-1 0 0,-4 2 6578 0 0,7-4-6443 0 0,12 3 6659 0 0,2 0-6902 0 0,0-1 0 0 0,27-2 0 0 0,-5-4-138 0 0,1 3-1 0 0,58 2 0 0 0,-32 1 78 0 0,135-9 130 0 0,0-1 289 0 0,93-3-130 0 0,-213 9-369 0 0,100-19 0 0 0,-121 14-89 0 0,-32 6 10 0 0,0 1 0 0 0,0 1-1 0 0,45 7 1 0 0,-42-3-1 0 0,0-2 1 0 0,45-2 0 0 0,-38-2-43 0 0,1 1 0 0 0,0 2 0 0 0,41 6 0 0 0,-32-3 46 0 0,1-3 0 0 0,54-5 0 0 0,3 1 8 0 0,-8 4 9 0 0,83-2 98 0 0,-141 1 172 0 0,48 6-1 0 0,-45-2-44 0 0,84-4-313 0 0,-82-1-135 0 0,53 4 0 0 0,134 14 160 0 0,-117-13 54 0 0,-68-3-17 0 0,50 6 0 0 0,34 4 145 0 0,-6-1-12 0 0,-97-8-81 0 0,52-2 0 0 0,-56-1-29 0 0,0 0-1 0 0,0 2 1 0 0,39 6-1 0 0,-33-3-59 0 0,-1-1 0 0 0,1-1 0 0 0,49-4 0 0 0,-15 0 0 0 0,102-6 0 0 0,-151 6 6 0 0,-20-4 14 0 0,-20-3 75 0 0,9 7-1576 0 0,8 0-7455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4:39:10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1 3223 0 0,'0'0'240'0'0,"-7"0"2119"0"0,-9 2 10688 0 0,12 5-8839 0 0,2 6-5734 0 0,2 4 1816 0 0,1-2-120 0 0,-2 0 0 0 0,1 0 0 0 0,-2-1 0 0 0,-3 17 0 0 0,3-22-138 0 0,1 0 0 0 0,1-1 0 0 0,-1 1 0 0 0,1 0-1 0 0,1 0 1 0 0,2 16 0 0 0,-1-16-9 0 0,-1 0 1 0 0,0-1-1 0 0,-1 1 0 0 0,0 0 1 0 0,0-1-1 0 0,-1 1 0 0 0,-3 14 0 0 0,2-15-20 0 0,-5 15-2 0 0,0-1 0 0 0,2 1 1 0 0,1 0-1 0 0,1 1 0 0 0,0-1 0 0 0,2 30 0 0 0,1-36 14 0 0,0 1 0 0 0,-1 0 0 0 0,-5 21 0 0 0,3-23-1 0 0,1 0-1 0 0,0 0 1 0 0,2 0 0 0 0,0 21-1 0 0,1-24 16 0 0,-1 1-1 0 0,0 0 1 0 0,-1-1 0 0 0,-1 1-1 0 0,0-1 1 0 0,-8 26 0 0 0,1 0 15 0 0,7-26 5 0 0,0-1 0 0 0,2 1 0 0 0,0 23 0 0 0,1-21 0 0 0,-1 1 0 0 0,-2 18 0 0 0,-13 116 459 0 0,13-115-427 0 0,3-27-47 0 0,-2 0 0 0 0,1 0 1 0 0,-1-1-1 0 0,0 1 0 0 0,-1-1 0 0 0,1 1 1 0 0,-5 10-1 0 0,4-13 126 0 0,0 1 0 0 0,1-1-1 0 0,-1 0 1 0 0,2 1 0 0 0,-1-1 0 0 0,0 1 0 0 0,1-1 0 0 0,0 1 0 0 0,0 0 0 0 0,2 10-1 0 0,1 17 368 0 0,-4-28-638 0 0,1 0 0 0 0,-1 0 0 0 0,0 0 0 0 0,0 0 0 0 0,-1 0 0 0 0,1 0 0 0 0,-4 5-1 0 0,3-6 5 0 0,1 0 0 0 0,-1 1 0 0 0,0-1 0 0 0,1 1 0 0 0,0-1 0 0 0,0 1 0 0 0,1-1-1 0 0,-1 1 1 0 0,1 7 0 0 0,1-5 188 0 0,-1 0-1 0 0,0 0 0 0 0,0 0 1 0 0,-1 1-1 0 0,0-1 1 0 0,-3 11-1 0 0,0-2 109 0 0,1 0 1346 0 0,3-15-1534 0 0,0-1-1 0 0,0 1 1 0 0,0-1 0 0 0,0 0 0 0 0,0 1 0 0 0,0-1-1 0 0,0 1 1 0 0,0-1 0 0 0,0 1 0 0 0,0-1-1 0 0,0 1 1 0 0,0-1 0 0 0,0 0 0 0 0,0 1-1 0 0,0-1 1 0 0,1 1 0 0 0,-1-1 0 0 0,0 0-1 0 0,0 1 1 0 0,0-1 0 0 0,1 1 0 0 0,-1-1-1 0 0,0 0 1 0 0,0 1 0 0 0,1-1 0 0 0,-1 0 0 0 0,0 1-1 0 0,1-1 1 0 0,-1 0 0 0 0,0 0 0 0 0,1 1-1 0 0,0-1 1 0 0,0-5-2145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4:26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2759 0 0,'2'-1'11653'0'0,"15"-1"-6232"0"0,51-3-3271 0 0,29 0-1740 0 0,-62 2-115 0 0,62 2 0 0 0,157 8 217 0 0,-230-5-512 0 0,-1-1 0 0 0,1-2 0 0 0,0 0 0 0 0,42-8 0 0 0,-60 3 8 0 0,-6 6-11 0 0,0 0 0 0 0,0 0 0 0 0,0 0 1 0 0,0 0-1 0 0,0 0 0 0 0,0 0 1 0 0,0 0-1 0 0,0 0 0 0 0,0 0 1 0 0,0 0-1 0 0,0 0 0 0 0,0 0 1 0 0,0 0-1 0 0,0 0 0 0 0,0 0 1 0 0,-1 0-1 0 0,1 0 0 0 0,0 0 0 0 0,0 0 1 0 0,0 0-1 0 0,0 0 0 0 0,0 0 1 0 0,0 0-1 0 0,0-1 0 0 0,0 1 1 0 0,0 0-1 0 0,0 0 0 0 0,0 0 1 0 0,0 0-1 0 0,0 0 0 0 0,0 0 1 0 0,0 0-1 0 0,0 0 0 0 0,-2 2-65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4:39:11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1 125 919 0 0,'3'-3'18415'0'0,"9"4"-17139"0"0,60 4-372 0 0,136-10 0 0 0,-87 5-836 0 0,-4-1-19 0 0,160-26 228 0 0,-159 21-263 0 0,-6 1-17 0 0,166-21 14 0 0,-129 21 45 0 0,-35 2-59 0 0,150-10 238 0 0,-183 8-173 0 0,67-9 333 0 0,-84 11-382 0 0,-47 3-13 0 0,34-5-1 0 0,-43 1 148 0 0,-8 3-137 0 0,1 1-1 0 0,-1-1 0 0 0,1 1 1 0 0,-1-1-1 0 0,0 1 0 0 0,1 0 1 0 0,-1 0-1 0 0,1-1 0 0 0,-1 1 0 0 0,1 0 1 0 0,-1-1-1 0 0,1 1 0 0 0,-1 0 1 0 0,1 0-1 0 0,0 0 0 0 0,-1 0 1 0 0,1 0-1 0 0,-1 0 0 0 0,1 0 1 0 0,-1 0-1 0 0,2 0 0 0 0,16 3-97 0 0,-20 0 10 0 0,-11-1 4 0 0,3 0-1606 0 0,-2 0-6208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4:39:13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39 2111 0 0,'-9'-3'1898'0'0,"0"1"-1"0"0,0-1 0 0 0,0 0 0 0 0,0-1 0 0 0,-9-8 6699 0 0,18 12-8485 0 0,9 1 2205 0 0,9 2-1881 0 0,20 8-132 0 0,-1 1 0 0 0,67 33 0 0 0,-98-42-265 0 0,-1-1-1 0 0,1 0 0 0 0,-1-1 0 0 0,10 3 0 0 0,20 6 44 0 0,-72 2-81 0 0,19-4 0 0 0,1 0 0 0 0,1 2 0 0 0,0 0 0 0 0,-28 22 0 0 0,25-18 0 0 0,0 0 0 0 0,-34 17 0 0 0,26-17-145 0 0,-33 21-1 0 0,59-36 145 0 0,1 1 0 0 0,0 0-1 0 0,-1 0 1 0 0,1 0-1 0 0,0-1 1 0 0,-1 1-1 0 0,1 0 1 0 0,0 0-1 0 0,0-1 1 0 0,-1 1-1 0 0,1 0 1 0 0,0-1-1 0 0,0 1 1 0 0,-1 0-1 0 0,1-1 1 0 0,0 1-1 0 0,0-1 1 0 0,0 1-1 0 0,0 0 1 0 0,-1-1-1 0 0,1 1 1 0 0,0-1 0 0 0,0 1-1 0 0,0 0 1 0 0,0-1-1 0 0,0 1 1 0 0,0-1-1 0 0,0 1 1 0 0,0 0-1 0 0,0-1 1 0 0,0 1-1 0 0,1-1 1 0 0,0-18-28 0 0,19-13-13 0 0,-17 29 35 0 0,0-1 1 0 0,-1 1-1 0 0,1-1 0 0 0,-1 1 0 0 0,0-1 1 0 0,0 0-1 0 0,0 0 0 0 0,-1 0 1 0 0,1 0-1 0 0,-1 0 0 0 0,0 0 1 0 0,0 0-1 0 0,0-5 0 0 0,-4-53 7 0 0,2 45 0 0 0,0 0 0 0 0,2-31 0 0 0,-1 46 0 0 0,1-1 0 0 0,0 1 0 0 0,-1 0 0 0 0,1 0 0 0 0,0 0 0 0 0,0 0 0 0 0,0 0 0 0 0,0 0 0 0 0,0 0 0 0 0,2-2 0 0 0,-3 4 0 0 0,0-1 0 0 0,0 1 0 0 0,1 0 0 0 0,-1 0 0 0 0,0-1 0 0 0,0 1 0 0 0,1 0 0 0 0,-1 0 0 0 0,0 0 0 0 0,0-1 0 0 0,1 1 0 0 0,-1 0 0 0 0,0 0 0 0 0,1 0 0 0 0,-1 0 0 0 0,0 0 0 0 0,1 0 0 0 0,-1 0 0 0 0,0 0 0 0 0,1 0 0 0 0,-1-1 0 0 0,0 1 0 0 0,1 1 0 0 0,-1-1 0 0 0,0 0 0 0 0,1 0 0 0 0,0 0 0 0 0,-1 1 0 0 0,1-1 0 0 0,0 1 0 0 0,-1-1 0 0 0,1 1 0 0 0,-1-1 0 0 0,1 1 0 0 0,-1 0 0 0 0,0-1 0 0 0,1 1 0 0 0,-1 0 0 0 0,0-1 0 0 0,1 1 0 0 0,-1 0 0 0 0,0 0 0 0 0,1 1 0 0 0,0 4 32 0 0,1 0-1 0 0,1 0 1 0 0,-1-1-1 0 0,1 1 0 0 0,0-1 1 0 0,0 1-1 0 0,0-1 1 0 0,1 0-1 0 0,0 0 1 0 0,0-1-1 0 0,0 1 1 0 0,1-1-1 0 0,-1 0 1 0 0,7 5-1 0 0,-7-7-8 0 0,-1 0-1 0 0,1-1 1 0 0,0 1-1 0 0,0 0 1 0 0,0-1-1 0 0,0 0 1 0 0,0 0 0 0 0,1 0-1 0 0,-1-1 1 0 0,0 1-1 0 0,0-1 1 0 0,0 0-1 0 0,1 0 1 0 0,-1-1-1 0 0,0 1 1 0 0,0-1-1 0 0,0 0 1 0 0,1 0 0 0 0,-1 0-1 0 0,0 0 1 0 0,6-4-1 0 0,-9 5-19 0 0,-1 0 1 0 0,1 0-1 0 0,-1-1 0 0 0,0 1 0 0 0,1 0 1 0 0,-1 0-1 0 0,0 0 0 0 0,1 0 0 0 0,-1 0 1 0 0,1-1-1 0 0,-1 1 0 0 0,0 0 0 0 0,1 0 1 0 0,-1-1-1 0 0,0 1 0 0 0,0 0 0 0 0,1 0 1 0 0,-1-1-1 0 0,0 1 0 0 0,0 0 0 0 0,1-1 1 0 0,-1 1-1 0 0,0 0 0 0 0,0-1 0 0 0,0 1 0 0 0,1-1 1 0 0,-1 1-1 0 0,0 0 0 0 0,0-1 0 0 0,0 1 1 0 0,0-1-1 0 0,0 1 0 0 0,0 0 0 0 0,0-1 1 0 0,0 1-1 0 0,0-1 0 0 0,0 1 0 0 0,0 0 1 0 0,0-1-1 0 0,0 1 0 0 0,0-1 0 0 0,-1 1 1 0 0,1 0-1 0 0,0-1 0 0 0,0 1 0 0 0,0 0 1 0 0,-1-1-1 0 0,1 1 0 0 0,0 0 0 0 0,0-1 1 0 0,-1 1-1 0 0,1 0 0 0 0,0-1 0 0 0,0 1 1 0 0,-1 0-1 0 0,1 0 0 0 0,0-1 0 0 0,-1 1 0 0 0,-1-1-4 0 0,1 0 0 0 0,-1 0 0 0 0,1 0 0 0 0,-1 0 0 0 0,0 1-1 0 0,1-1 1 0 0,-1 0 0 0 0,0 1 0 0 0,0-1 0 0 0,0 1-1 0 0,1 0 1 0 0,-3-1 0 0 0,0 2 1 0 0,0 0 0 0 0,0-1 0 0 0,0 1 0 0 0,0 1 0 0 0,0-1 0 0 0,0 1 0 0 0,0-1 0 0 0,1 1 0 0 0,-6 4 0 0 0,-33 26 0 0 0,6-4 0 0 0,18-18 0 0 0,-20 14 0 0 0,36-23 0 0 0,0 1 0 0 0,0-1 0 0 0,0 1 0 0 0,0 0 0 0 0,0 0 0 0 0,0 0 0 0 0,1 0 0 0 0,-1 0 0 0 0,1 0 0 0 0,-1 0 0 0 0,1 1 0 0 0,0-1 0 0 0,-1 3 0 0 0,2-5 36 0 0,0 0-1 0 0,0 1 1 0 0,0-1-1 0 0,0 0 1 0 0,0 0-1 0 0,0 0 1 0 0,0 1-1 0 0,0-1 1 0 0,0 0-1 0 0,0 0 1 0 0,0 0-1 0 0,0 1 1 0 0,0-1-1 0 0,0 0 1 0 0,0 0-1 0 0,0 0 1 0 0,0 1-1 0 0,0-1 0 0 0,0 0 1 0 0,0 0-1 0 0,0 0 1 0 0,1 0-1 0 0,-1 1 1 0 0,0-1-1 0 0,0 0 1 0 0,0 0-1 0 0,0 0 1 0 0,0 0-1 0 0,1 0 1 0 0,-1 1-1 0 0,0-1 1 0 0,0 0-1 0 0,0 0 1 0 0,0 0-1 0 0,1 0 1 0 0,-1 0-1 0 0,0 0 1 0 0,0 0-1 0 0,0 0 1 0 0,1 0-1 0 0,-1 0 1 0 0,0 0-1 0 0,14-1 340 0 0,12-6-1829 0 0,-5-2 1232 0 0,1-2 1 0 0,22-14 0 0 0,-26 14 72 0 0,1 1 0 0 0,37-16 0 0 0,-166 71 77 0 0,107-43 72 0 0,0-1 0 0 0,0 1 0 0 0,0 0 0 0 0,0 0 0 0 0,0 0 0 0 0,0 0 0 0 0,1 0 0 0 0,-1 1 0 0 0,-4 4 0 0 0,7-6 0 0 0,0-1 0 0 0,-1 1 0 0 0,1-1 0 0 0,0 1 0 0 0,0-1 0 0 0,-1 0 0 0 0,1 1 0 0 0,0-1 0 0 0,0 1 0 0 0,0-1 0 0 0,0 1 0 0 0,-1-1 0 0 0,1 1 0 0 0,0-1 0 0 0,0 1 0 0 0,0 0 0 0 0,0-1 0 0 0,0 1 0 0 0,0-1 0 0 0,1 1 0 0 0,-1-1 0 0 0,0 1 0 0 0,0-1 0 0 0,0 1 0 0 0,0-1 0 0 0,1 1 0 0 0,0 0 0 0 0,0 0 0 0 0,0-1 0 0 0,0 1 0 0 0,0 0 0 0 0,0 0 0 0 0,0-1 0 0 0,0 1 0 0 0,0-1 0 0 0,0 1 0 0 0,1-1 0 0 0,-1 0 0 0 0,0 1 0 0 0,0-1 0 0 0,0 0 0 0 0,1 0 0 0 0,1 0 0 0 0,0 1 0 0 0,1-1 0 0 0,0 0 0 0 0,0 0 0 0 0,-1 0 1 0 0,1 0-1 0 0,0-1 0 0 0,-1 0 0 0 0,1 1 0 0 0,-1-1 0 0 0,1 0 0 0 0,0-1 0 0 0,-1 1 0 0 0,0-1 0 0 0,1 1 0 0 0,3-4 0 0 0,-5 3 0 0 0,0 1-1 0 0,-1-1 0 0 0,1 0 1 0 0,0 0-1 0 0,-1 0 0 0 0,0 0 1 0 0,1 0-1 0 0,-1 0 0 0 0,0-1 1 0 0,0 1-1 0 0,0 0 0 0 0,0-1 1 0 0,-1 1-1 0 0,1-1 0 0 0,-1 1 1 0 0,1-1-1 0 0,-1 1 0 0 0,0-1 1 0 0,0 1-1 0 0,0-1 0 0 0,0 1 1 0 0,0-1-1 0 0,-1-3 0 0 0,1 5-28 0 0,0-1-1 0 0,0 1 1 0 0,0-1-1 0 0,1 1 1 0 0,-1 0-1 0 0,0-1 1 0 0,1 1-1 0 0,0-1 1 0 0,-1 1-1 0 0,1 0 1 0 0,0-1-1 0 0,-1 1 0 0 0,1 0 1 0 0,0 0-1 0 0,0-1 1 0 0,0 1-1 0 0,0 0 1 0 0,0 0-1 0 0,1 0 1 0 0,-1 0-1 0 0,0 0 1 0 0,2 0-1 0 0,9-6-242 0 0,-10 6 208 0 0,-5 2 67 0 0,-4 2 89 0 0,0 0 0 0 0,1 0 0 0 0,0 0 0 0 0,0 1-1 0 0,-11 8 1 0 0,16-11-88 0 0,0 0 0 0 0,0 0 0 0 0,0 1 0 0 0,0-1-1 0 0,0 0 1 0 0,0 1 0 0 0,0-1 0 0 0,0 1 0 0 0,0 0 0 0 0,1-1 0 0 0,-1 1 0 0 0,1-1-1 0 0,-1 1 1 0 0,1 0 0 0 0,-1-1 0 0 0,1 1 0 0 0,0 0 0 0 0,0 0 0 0 0,0-1-1 0 0,0 1 1 0 0,0 0 0 0 0,0-1 0 0 0,1 1 0 0 0,-1 0 0 0 0,0-1 0 0 0,1 1 0 0 0,0 0-1 0 0,-1-1 1 0 0,2 3 0 0 0,0 2-1659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4:39:17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0 220 1375 0 0,'6'-3'15067'0'0,"29"2"-12904"0"0,-8-4-1388 0 0,-1 2 0 0 0,1 1 0 0 0,30 2 0 0 0,4-1-121 0 0,-26 0-256 0 0,-11 0-180 0 0,-1 0 1 0 0,1-1-1 0 0,45-11 1 0 0,-58 11-152 0 0,1 0 1 0 0,-1 1-1 0 0,1 1 0 0 0,0 0 1 0 0,-1 0-1 0 0,20 3 0 0 0,21 1 94 0 0,124-6 864 0 0,-64-5-1045 0 0,-48 2 23 0 0,305-26-78 0 0,-52 14 1366 0 0,300-2-2667 0 0,-371 22 1376 0 0,202-4 0 0 0,-232-3 0 0 0,70-3 0 0 0,295-10-84 0 0,-283 13 37 0 0,154 7-159 0 0,-32 0 39 0 0,181-30-125 0 0,-407 16 240 0 0,80 8 52 0 0,-252 3 0 0 0,37-6 0 0 0,13 0 0 0 0,-70 6 1 0 0,0 0 0 0 0,0 0 0 0 0,-1 0-1 0 0,1 0 1 0 0,0-1 0 0 0,0 1 0 0 0,-1 0 0 0 0,1-1 0 0 0,0 1-1 0 0,0-1 1 0 0,-1 0 0 0 0,1 0 0 0 0,-1 1 0 0 0,1-1 0 0 0,2-2-1 0 0,0 2 18 0 0,-1 0-1 0 0,1 0 1 0 0,1 0-1 0 0,-1 1 0 0 0,0 0 1 0 0,0 0-1 0 0,0 0 0 0 0,0 0 1 0 0,7 2-1 0 0,7-1 20 0 0,-16-1 0 0 0,1 0-1 0 0,0 0 0 0 0,0-1 1 0 0,-1 1-1 0 0,1-1 0 0 0,0 1 1 0 0,-1-1-1 0 0,1 0 1 0 0,0 0-1 0 0,3-2 0 0 0,9-4 97 0 0,12 3 861 0 0,-19 3-1393 0 0,-23 1-897 0 0,20 1-605 0 0,-1 0 746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4:39:19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21 2303 0 0,'0'-1'196'0'0,"0"0"-1"0"0,0 1 1 0 0,0-1-1 0 0,0 0 1 0 0,-1 1 0 0 0,1-1-1 0 0,0 1 1 0 0,0-1-1 0 0,-1 0 1 0 0,1 1-1 0 0,0-1 1 0 0,-1 1-1 0 0,1-1 1 0 0,-1 1-1 0 0,1-1 1 0 0,-1 1-1 0 0,1-1 1 0 0,-1 1-1 0 0,1 0 1 0 0,-1-1-1 0 0,1 1 1 0 0,-1 0-1 0 0,1-1 1 0 0,-1 1-1 0 0,0 0 1 0 0,1 0-1 0 0,-1-1 1 0 0,1 1-1 0 0,-1 0 1 0 0,0 0-1 0 0,-22-6 7088 0 0,31 9-1180 0 0,9 7-5104 0 0,-2-1-821 0 0,13 3 263 0 0,47 12 0 0 0,12 5 205 0 0,-87-29-646 0 0,0 0 0 0 0,1 0 0 0 0,-1 0 0 0 0,0 0 0 0 0,0 0 0 0 0,0 1 0 0 0,1-1 0 0 0,-1 0 0 0 0,0 0 0 0 0,0 0 0 0 0,0 0 0 0 0,1 1 0 0 0,-1-1 0 0 0,0 0 0 0 0,0 0 0 0 0,0 0 0 0 0,0 1 0 0 0,1-1 0 0 0,-1 0 0 0 0,0 0 0 0 0,0 0 0 0 0,0 1 0 0 0,0-1 0 0 0,0 0 0 0 0,0 0 0 0 0,0 1 0 0 0,0-1 0 0 0,0 0 0 0 0,0 0 0 0 0,0 1 0 0 0,0-1 0 0 0,0 0 0 0 0,0 1 0 0 0,0-1 0 0 0,0 0 0 0 0,0 0 0 0 0,0 1 0 0 0,0-1 0 0 0,0 0 0 0 0,0 0 0 0 0,0 0 0 0 0,-1 1 0 0 0,-11 13 0 0 0,-30 15 0 0 0,28-20 0 0 0,-102 67-53 0 0,115-75 53 0 0,1-1-1 0 0,-1 1 1 0 0,0-1 0 0 0,1 1 0 0 0,-1-1 0 0 0,0 1-1 0 0,1-1 1 0 0,-1 0 0 0 0,0 1 0 0 0,0-1 0 0 0,0 0-1 0 0,1 0 1 0 0,-1 1 0 0 0,0-1 0 0 0,0 0 0 0 0,0 0-1 0 0,0 0 1 0 0,0 0 0 0 0,1 0 0 0 0,-1 0-1 0 0,0 0 1 0 0,0-1 0 0 0,0 1 0 0 0,1 0 0 0 0,-1 0-1 0 0,0-1 1 0 0,0 1 0 0 0,0 0 0 0 0,1-1 0 0 0,-1 1-1 0 0,0-1 1 0 0,1 1 0 0 0,-1-1 0 0 0,0 1 0 0 0,1-1-1 0 0,-1 1 1 0 0,1-1 0 0 0,-1 0 0 0 0,1 1 0 0 0,-1-1-1 0 0,1 0 1 0 0,-1 0 0 0 0,1 1 0 0 0,0-1 0 0 0,-1 0-1 0 0,1 0 1 0 0,0 0 0 0 0,0 1 0 0 0,-1-1 0 0 0,1 0-1 0 0,0-1 1 0 0,-1-1 0 0 0,1 1 0 0 0,-1 0 0 0 0,0-1 0 0 0,0 1 0 0 0,-1 0 0 0 0,1 0 0 0 0,0 0 0 0 0,-3-3 0 0 0,3 3 0 0 0,-1 1 0 0 0,1-1 0 0 0,0 0 0 0 0,0 0 0 0 0,0 0 0 0 0,0 0 0 0 0,0 0 0 0 0,0 0 0 0 0,0 0 0 0 0,1 0 0 0 0,-1-1 0 0 0,1 1 0 0 0,-1-4 0 0 0,1-13 0 0 0,1 11 0 0 0,-1 0 0 0 0,0 0 0 0 0,-1 0 0 0 0,-2-13 0 0 0,3 20 0 0 0,-1 0 0 0 0,1 0-1 0 0,0-1 1 0 0,0 1 0 0 0,0 0-1 0 0,0 0 1 0 0,0 0 0 0 0,0 0-1 0 0,0 0 1 0 0,0 0 0 0 0,0 0-1 0 0,1 0 1 0 0,-1 0 0 0 0,0 0-1 0 0,1 0 1 0 0,-1 0 0 0 0,1 0 0 0 0,-1 1-1 0 0,1-1 1 0 0,-1 0 0 0 0,1 0-1 0 0,-1 0 1 0 0,2-1 0 0 0,0 1-2 0 0,0-1 1 0 0,0 1-1 0 0,0 0 1 0 0,0 0-1 0 0,0 0 1 0 0,0 0-1 0 0,0 0 1 0 0,1 0-1 0 0,-1 0 1 0 0,3 0-1 0 0,-1 0 0 0 0,-1 1 1 0 0,1-1-1 0 0,0 1 0 0 0,-1 0 1 0 0,1 0-1 0 0,-1 0 0 0 0,1 0 0 0 0,0 1 1 0 0,-1-1-1 0 0,1 1 0 0 0,-1 0 1 0 0,1 0-1 0 0,5 3 0 0 0,17 11 881 0 0,-20-12-564 0 0,0 1-1 0 0,-1-1 1 0 0,1 1-1 0 0,7 6 1 0 0,-17-10-263 0 0,0 1 1 0 0,0 0-1 0 0,1-1 0 0 0,-1 1 0 0 0,0 1 0 0 0,-3 0 1 0 0,4-1-31 0 0,-13 6-548 0 0,1 0 0 0 0,0 0 1 0 0,-21 14-1 0 0,19-10-47 0 0,28-17 497 0 0,0 1-1 0 0,21-5 1 0 0,-19 6 16 0 0,0 0 0 0 0,-1-1 1 0 0,0 0-1 0 0,0-1 0 0 0,15-9 0 0 0,-27 15 60 0 0,0 0 0 0 0,0 0 0 0 0,0 0 0 0 0,0 0 0 0 0,0 0 0 0 0,0 0 0 0 0,-1 0 0 0 0,1 0 0 0 0,0 0 0 0 0,0 0 0 0 0,0 0 0 0 0,0 0 0 0 0,0 0 0 0 0,0 0 0 0 0,0 0 0 0 0,0 0 0 0 0,0 0 0 0 0,-1 0 0 0 0,1 0 0 0 0,0 0 0 0 0,0 0 0 0 0,0 0 0 0 0,0 0 0 0 0,0 0 0 0 0,0 0 0 0 0,0 0 0 0 0,0 0 0 0 0,0 0 0 0 0,0 0 0 0 0,0 0 0 0 0,0 0 0 0 0,0 0 0 0 0,-1 0 0 0 0,1-1 0 0 0,0 1 0 0 0,0 0 0 0 0,0 0 0 0 0,0 0 0 0 0,0 0 0 0 0,0 0 0 0 0,0 0 0 0 0,0 0 0 0 0,0 0 0 0 0,0 0 0 0 0,0 0 0 0 0,0 0 0 0 0,0-1 0 0 0,0 1 0 0 0,0 0 0 0 0,0 0 0 0 0,0 0 0 0 0,0 0 0 0 0,0 0 0 0 0,0 0 0 0 0,0 0 0 0 0,0 0 0 0 0,0 0 0 0 0,0 0 0 0 0,0-1 0 0 0,1 1 0 0 0,-1 0 0 0 0,0 0 0 0 0,0 0 0 0 0,0 0 0 0 0,0 0 0 0 0,0 0 0 0 0,0 0 0 0 0,0 0 0 0 0,0 0 0 0 0,-13-1 0 0 0,-16 2 0 0 0,-14 8-19 0 0,40-8 16 0 0,0 0 0 0 0,-1 0 0 0 0,1 0 0 0 0,0 1 0 0 0,0-1 0 0 0,-1 1-1 0 0,1 0 1 0 0,0 0 0 0 0,1 0 0 0 0,-4 3 0 0 0,6-5 1 0 0,0 0 1 0 0,-1 1-1 0 0,1-1 0 0 0,0 0 1 0 0,0 0-1 0 0,0 0 1 0 0,0 0-1 0 0,0 1 0 0 0,-1-1 1 0 0,1 0-1 0 0,0 0 1 0 0,0 0-1 0 0,0 0 0 0 0,0 1 1 0 0,0-1-1 0 0,0 0 1 0 0,0 0-1 0 0,0 1 0 0 0,0-1 1 0 0,0 0-1 0 0,0 0 1 0 0,0 0-1 0 0,0 1 0 0 0,0-1 1 0 0,0 0-1 0 0,0 0 0 0 0,0 0 1 0 0,0 1-1 0 0,0-1 1 0 0,0 0-1 0 0,0 0 0 0 0,0 0 1 0 0,0 1-1 0 0,0-1 1 0 0,1 0-1 0 0,-1 0 0 0 0,0 0 1 0 0,0 0-1 0 0,0 1 1 0 0,0-1-1 0 0,1 0 0 0 0,10 4-128 0 0,16-2-73 0 0,-26-2 201 0 0,2 0 2 0 0,23-2 0 0 0,-24 2 0 0 0,-1 0 0 0 0,0 0 0 0 0,1 0 0 0 0,-1 0 0 0 0,0-1 0 0 0,1 1 0 0 0,-1-1 0 0 0,0 1 0 0 0,1-1 0 0 0,-1 1 0 0 0,0-1 0 0 0,0 0 0 0 0,0 1 0 0 0,0-1 0 0 0,2-2 0 0 0,-6 3 0 0 0,-1-1 0 0 0,1 1 0 0 0,0 0 0 0 0,-1 0 0 0 0,1 0 0 0 0,0 1 0 0 0,-5 0 0 0 0,2 1-25 0 0,1 0 0 0 0,-1 0-1 0 0,1 0 1 0 0,0 1 0 0 0,-6 3 0 0 0,10-6 21 0 0,1 1 0 0 0,-1-1 0 0 0,0 1 1 0 0,0-1-1 0 0,1 0 0 0 0,-1 1 0 0 0,0-1 0 0 0,1 1 1 0 0,-1 0-1 0 0,0-1 0 0 0,1 1 0 0 0,-1-1 0 0 0,1 1 0 0 0,-1 0 1 0 0,1 0-1 0 0,-1-1 0 0 0,1 1 0 0 0,0 0 0 0 0,-1 0 1 0 0,1-1-1 0 0,0 1 0 0 0,0 0 0 0 0,-1 0 0 0 0,1 0 1 0 0,0 0-1 0 0,0-1 0 0 0,0 1 0 0 0,0 0 0 0 0,0 0 1 0 0,0 0-1 0 0,0 0 0 0 0,0 0 0 0 0,1-1 0 0 0,-1 1 1 0 0,0 0-1 0 0,0 0 0 0 0,1 0 0 0 0,-1-1 0 0 0,0 1 0 0 0,1 0 1 0 0,-1 0-1 0 0,1-1 0 0 0,-1 1 0 0 0,2 1 0 0 0,-2-2 4 0 0,0 0 0 0 0,1 1-1 0 0,-1-1 1 0 0,1 0 0 0 0,-1 1-1 0 0,0-1 1 0 0,1 0-1 0 0,-1 0 1 0 0,1 0 0 0 0,-1 1-1 0 0,0-1 1 0 0,1 0-1 0 0,-1 0 1 0 0,1 0 0 0 0,-1 0-1 0 0,1 0 1 0 0,-1 0 0 0 0,1 0-1 0 0,-1 0 1 0 0,1 0-1 0 0,-1 0 1 0 0,1 0 0 0 0,-1 0-1 0 0,1 0 1 0 0,-1 0-1 0 0,0 0 1 0 0,1 0 0 0 0,0-1-1 0 0,13-9 6 0 0,-14 9-5 0 0,1 0 1 0 0,0 0 0 0 0,0 0-1 0 0,0 0 1 0 0,0 0-1 0 0,0 1 1 0 0,0-1-1 0 0,0 0 1 0 0,1 1 0 0 0,-1-1-1 0 0,0 1 1 0 0,0-1-1 0 0,0 1 1 0 0,1-1 0 0 0,1 1-1 0 0,5 2 13 0 0,-7 0 20 0 0,-16 1 69 0 0,-26 1 46 0 0,45-4-146 0 0,0-1 1 0 0,0 1-1 0 0,0-1 0 0 0,0 0 1 0 0,0 0-1 0 0,0 0 0 0 0,-1-1 0 0 0,1 1 1 0 0,0-1-1 0 0,-1 0 0 0 0,1 0 1 0 0,-1 0-1 0 0,6-5 0 0 0,-4 2 2 0 0,0 1 0 0 0,0-1 0 0 0,0-1 0 0 0,-1 1 0 0 0,0-1 0 0 0,0 1 0 0 0,4-10 0 0 0,-8 15-4 0 0,0-1 0 0 0,0 1 0 0 0,0-1 0 0 0,0 1 0 0 0,0-1 0 0 0,0 1 0 0 0,0-1 0 0 0,0 1 0 0 0,0-1 0 0 0,-1 1 0 0 0,1-1 0 0 0,0 1 0 0 0,0-1 0 0 0,0 1 0 0 0,-1-1 0 0 0,1 1 0 0 0,0-1 0 0 0,0 1 0 0 0,-1 0 0 0 0,1-1 0 0 0,0 1 0 0 0,-1-1 0 0 0,1 1 0 0 0,-1 0 0 0 0,1-1 0 0 0,0 1 0 0 0,-1 0 0 0 0,1 0 0 0 0,-1-1 0 0 0,1 1 0 0 0,-1 0 0 0 0,1 0 0 0 0,-1 0 0 0 0,1 0 0 0 0,-1-1 0 0 0,1 1 0 0 0,-1 0 0 0 0,1 0 0 0 0,-1 0 0 0 0,1 0 0 0 0,-1 0 0 0 0,-30-4 0 0 0,25 3 0 0 0,-17-2-63 0 0,3 0-130 0 0,-34-7 1 0 0,59 11 192 0 0,0 1 0 0 0,1-1 0 0 0,-1 0 0 0 0,0-1 0 0 0,0 1 0 0 0,1-1 0 0 0,-1 0 0 0 0,9-1 0 0 0,-8 0 0 0 0,-2 1 0 0 0,0 0 0 0 0,-1 0 0 0 0,1 0 0 0 0,0 0 0 0 0,0 1 0 0 0,-1-1 0 0 0,1 1 0 0 0,-1 0 0 0 0,1 0 0 0 0,0 1 0 0 0,3 1 0 0 0,-2 21 344 0 0,23 19-280 0 0,-28-46-170 0 0,-2-1-470 0 0,-9 4-94 0 0,6 0-74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17:18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3 2303 0 0,'-13'8'4465'0'0,"12"-8"-4149"0"0,0 0 1 0 0,0 1-1 0 0,-1 0 1 0 0,1-1-1 0 0,0 1 0 0 0,0 0 1 0 0,0-1-1 0 0,0 1 0 0 0,0 0 1 0 0,0 0-1 0 0,0 0 0 0 0,-2 2 1 0 0,3-3-176 0 0,0 0 0 0 0,0 0 1 0 0,0 0-1 0 0,0 1 0 0 0,0-1 1 0 0,0 0-1 0 0,0 0 0 0 0,-1 0 1 0 0,1 0-1 0 0,0 0 0 0 0,0 1 1 0 0,0-1-1 0 0,0 0 1 0 0,0 0-1 0 0,0 0 0 0 0,0 0 1 0 0,0 1-1 0 0,0-1 0 0 0,0 0 1 0 0,0 0-1 0 0,0 0 0 0 0,0 0 1 0 0,0 1-1 0 0,0-1 0 0 0,0 0 1 0 0,0 0-1 0 0,0 0 0 0 0,0 0 1 0 0,0 1-1 0 0,1-1 0 0 0,-1 0 1 0 0,0 0-1 0 0,0 0 0 0 0,0 0 1 0 0,0 0-1 0 0,0 0 1 0 0,0 1-1 0 0,0-1 0 0 0,1 0 1 0 0,-1 0-1 0 0,0 0 0 0 0,0 0 1 0 0,0 0-1 0 0,0 0 0 0 0,0 0 1 0 0,1 0-1 0 0,-1 0 0 0 0,0 0 1 0 0,0 1-1 0 0,15 0 2051 0 0,22-6-2480 0 0,-30 4 1422 0 0,123-9-235 0 0,-98 8-686 0 0,57 3 0 0 0,-41-1-124 0 0,-36 0-56 0 0,0 0 1 0 0,1 0-1 0 0,-1 1 1 0 0,12 3-1 0 0,-7-1-33 0 0,0-1 0 0 0,1 0 0 0 0,22-1 0 0 0,13 0 0 0 0,-26 0 0 0 0,1-1 0 0 0,26-4 0 0 0,25-1 0 0 0,21 0 0 0 0,26 0 0 0 0,-3 4 0 0 0,139-3 128 0 0,-228 4-97 0 0,89 4 194 0 0,-112-4-215 0 0,0 0 0 0 0,0 0 0 0 0,11-2 0 0 0,17-1 14 0 0,-21 2-8 0 0,-13 0-8 0 0,0 0 0 0 0,0 1 0 0 0,0 0 0 0 0,0 0 0 0 0,9 2 0 0 0,-29-3-1945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17:20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2303 0 0,'-56'12'17555'0'0,"84"1"-14763"0"0,10-2-2532 0 0,-24-8-187 0 0,-1 0 1 0 0,25 11-1 0 0,-38-13-71 0 0,1 0-1 0 0,0 0 1 0 0,-1 0 0 0 0,1-1 0 0 0,-1 1 0 0 0,1 0 0 0 0,-1 0 0 0 0,1 0-1 0 0,-1 0 1 0 0,1 0 0 0 0,-1 0 0 0 0,0 0 0 0 0,0 0 0 0 0,0 0-1 0 0,1 1 1 0 0,-1-1 0 0 0,0 0 0 0 0,0 0 0 0 0,0 0 0 0 0,-1 0-1 0 0,1 0 1 0 0,0 0 0 0 0,0 0 0 0 0,-1 0 0 0 0,1 0 0 0 0,0 0-1 0 0,-1 0 1 0 0,0 1 0 0 0,-39 42-2 0 0,-13-4 64 0 0,48-37-64 0 0,5-3 0 0 0,0 0 0 0 0,0 0 0 0 0,0 0 0 0 0,0 0 0 0 0,0-1 0 0 0,0 1 0 0 0,0 0 0 0 0,0 0 0 0 0,0 0 0 0 0,0 0 0 0 0,0 0 0 0 0,0 0 0 0 0,0 0 0 0 0,0-1 0 0 0,0 1 0 0 0,0 0 0 0 0,0 0 0 0 0,0 0 0 0 0,0 0 0 0 0,0 0 0 0 0,0 0 0 0 0,0 0 0 0 0,0 0 0 0 0,0-1 0 0 0,0 1 0 0 0,0 0 0 0 0,0 0 0 0 0,0 0 0 0 0,0 0 0 0 0,0 0 0 0 0,0 0 0 0 0,-1 0 0 0 0,1 0 0 0 0,0 0 0 0 0,0 0 0 0 0,0 0 0 0 0,0-1 0 0 0,0 1 0 0 0,0 0 0 0 0,0 0 0 0 0,0 0 0 0 0,0 0 0 0 0,-1 0 0 0 0,1 0 0 0 0,0 0 0 0 0,0 0 0 0 0,0 0 0 0 0,0 0 0 0 0,0 0 0 0 0,0 0 0 0 0,0 0 0 0 0,-1 0 0 0 0,1 0 0 0 0,1-1 0 0 0,0-1 0 0 0,-1 1 0 0 0,1-1 0 0 0,-1 1 0 0 0,0-1 0 0 0,1 1 0 0 0,-1-1 0 0 0,0 1 0 0 0,0-1 0 0 0,0 1 0 0 0,0-1 0 0 0,0 0 0 0 0,0 1 0 0 0,0-1 0 0 0,-1 1 0 0 0,1-1 0 0 0,-1 1 0 0 0,1-1 0 0 0,-2-2 0 0 0,1 2 0 0 0,0 0 0 0 0,1 0 0 0 0,-1 0 0 0 0,1 0 0 0 0,-1 0 0 0 0,1 0 0 0 0,0 0 0 0 0,0 0 0 0 0,-1-1 0 0 0,2-2 0 0 0,0 3 0 0 0,0 0 0 0 0,0 0 0 0 0,0 0 0 0 0,0-1 0 0 0,0 1 0 0 0,1 0 0 0 0,-1 1 0 0 0,1-1 0 0 0,1-2 0 0 0,14-19 0 0 0,-17 22 0 0 0,1 0 0 0 0,-1 0 0 0 0,0 1 0 0 0,0-1 0 0 0,1 0 0 0 0,-1 0 0 0 0,0 0 0 0 0,0 0 0 0 0,0 1 0 0 0,0-1 0 0 0,0 0 0 0 0,0 0 0 0 0,0 0 0 0 0,0 0 0 0 0,-1 0 0 0 0,1 1 0 0 0,0-1 0 0 0,0 0 0 0 0,-1 0 0 0 0,1 0 0 0 0,0 1 0 0 0,-1-1 0 0 0,1 0 0 0 0,-1 0 0 0 0,1 1 0 0 0,-1-1 0 0 0,-1-1 0 0 0,0 5 0 0 0,0 0 0 0 0,0 1 0 0 0,0-1 0 0 0,0 0 0 0 0,1 1 0 0 0,-1-1 0 0 0,-1 8 0 0 0,3-10 0 0 0,-1 0 0 0 0,0 1 0 0 0,1-1 0 0 0,0 1 0 0 0,-1-1 0 0 0,1 0 0 0 0,0 1 0 0 0,0-1 0 0 0,-1 1 0 0 0,1-1 0 0 0,0 0 0 0 0,0 1 0 0 0,1-1 0 0 0,-1 1 0 0 0,0-1 0 0 0,1 3 0 0 0,0-3 0 0 0,0-1 0 0 0,0 0 0 0 0,0 1 0 0 0,0-1 0 0 0,0 0 0 0 0,0 0 0 0 0,1 0 0 0 0,-1 0 0 0 0,0 0 0 0 0,0 0 0 0 0,0 0 0 0 0,0 0 0 0 0,0 0 0 0 0,0 0 0 0 0,0-1 0 0 0,0 1 0 0 0,0 0 0 0 0,0-1 0 0 0,0 1 0 0 0,0-1 0 0 0,0 1 0 0 0,0-1 0 0 0,1 0 0 0 0,-2 1 0 0 0,1 0 0 0 0,-1-1 0 0 0,1 1 0 0 0,0 0 0 0 0,-1 0 0 0 0,1-1 0 0 0,-1 1 0 0 0,1-1 0 0 0,-1 1 0 0 0,0 0 0 0 0,1-1 0 0 0,-1 1 0 0 0,1-1 0 0 0,-1 1 0 0 0,0-1 0 0 0,1 1 0 0 0,-1-1 0 0 0,0 1 0 0 0,1-1 0 0 0,-1 1 0 0 0,0-1 0 0 0,0 0 0 0 0,0 1 0 0 0,0-1 0 0 0,1 1 0 0 0,-1-1 0 0 0,0 0 0 0 0,0 1 0 0 0,0-1 0 0 0,0 1 0 0 0,0-1 0 0 0,-1 0 0 0 0,1 1 0 0 0,0-1 0 0 0,0 0 0 0 0,-1-1 0 0 0,1 1 0 0 0,-1-1 0 0 0,0 1 0 0 0,0 0 0 0 0,1-1 0 0 0,-1 1 0 0 0,0 0 0 0 0,0 0 0 0 0,-1-1 0 0 0,1 1 0 0 0,0 0 0 0 0,-2-2 0 0 0,2 3 0 0 0,1 0 0 0 0,-1 1 0 0 0,1-1 0 0 0,0 0 0 0 0,-1 0 0 0 0,1 0 0 0 0,0 0 0 0 0,-1 0 0 0 0,1 0 0 0 0,0 0 0 0 0,0 0 0 0 0,-1 1 0 0 0,1-1 0 0 0,0 0 0 0 0,-1 0 0 0 0,1 0 0 0 0,0 1 0 0 0,0-1 0 0 0,-1 0 0 0 0,1 0 0 0 0,0 1 0 0 0,0-1 0 0 0,0 0 0 0 0,-1 1 0 0 0,1-1 0 0 0,0 0 0 0 0,0 1 0 0 0,0-1 0 0 0,0 0 0 0 0,0 1 0 0 0,0-1 0 0 0,0 0 0 0 0,0 1 0 0 0,0-1 0 0 0,-1 0 0 0 0,1 1 0 0 0,1-1 0 0 0,-1 1 0 0 0,-4 19 0 0 0,3-16 0 0 0,1-4 0 0 0,0 1 0 0 0,-1 0 0 0 0,1-1 0 0 0,0 1 0 0 0,0-1 0 0 0,0 1 0 0 0,0 0 0 0 0,0-1 0 0 0,0 1 0 0 0,0-1 0 0 0,0 1 0 0 0,0 0 0 0 0,0-1 0 0 0,0 1 0 0 0,0-1 0 0 0,0 1 0 0 0,1 0 0 0 0,-1-1 0 0 0,0 1 0 0 0,1 0 0 0 0,-1-1 0 0 0,0 0 0 0 0,1 1 0 0 0,-1-1 0 0 0,0 0 0 0 0,1 0 0 0 0,-1 0 0 0 0,0 0 0 0 0,0 0 0 0 0,1 0 0 0 0,-1 0 0 0 0,0 0 0 0 0,1 0 0 0 0,-1 0 0 0 0,0-1 0 0 0,0 1 0 0 0,1 0 0 0 0,-1 0 0 0 0,0 0 0 0 0,1 0 0 0 0,-1 0 0 0 0,0 0 0 0 0,0-1 0 0 0,0 1 0 0 0,1 0 0 0 0,-1 0 0 0 0,0 0 0 0 0,0-1 0 0 0,1 1 0 0 0,-1 0 0 0 0,1-1 0 0 0,-1 0 0 0 0,1 0 0 0 0,0 1 0 0 0,-1-1 0 0 0,1 0 0 0 0,-1 0 0 0 0,1 0 0 0 0,-1 0 0 0 0,1 0 0 0 0,-1 0 0 0 0,0 0 0 0 0,1 0 0 0 0,-1 0 0 0 0,0 0 0 0 0,0 0 0 0 0,0 0 0 0 0,1 0 0 0 0,-1 0 0 0 0,-1 0 0 0 0,1 0 0 0 0,0 0 0 0 0,0 0 0 0 0,0 0 0 0 0,0 0 0 0 0,-1 0 0 0 0,1 0 0 0 0,-1-1 0 0 0,-2-2-14 0 0,3 3 9 0 0,-1 0 0 0 0,0 1 1 0 0,1-1-1 0 0,-1 0 0 0 0,0 0 0 0 0,1 1 0 0 0,-1-1 0 0 0,1 0 0 0 0,-1 0 0 0 0,1 0 0 0 0,0 0 0 0 0,-1 0 0 0 0,1 0 0 0 0,0 0 0 0 0,0 0 0 0 0,-1 0 0 0 0,1 0 0 0 0,0 0 0 0 0,0 0 0 0 0,0 0 0 0 0,0 0 0 0 0,1-1 0 0 0,-12 10 5 0 0,13-8 0 0 0,6-4 0 0 0,-2 2 193 0 0,-10 4 0 0 0,-9 5-2121 0 0,3-3-5786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4:22:00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47 2759 0 0,'0'-1'992'0'0,"0"0"0"0"0,-2 0 0 0 0,2 0 0 0 0,0 0 0 0 0,-1 0 0 0 0,1 1 0 0 0,0-1 0 0 0,0 0 0 0 0,0 0 0 0 0,0 0 0 0 0,0 0 0 0 0,0 0 0 0 0,0 0 0 0 0,0 0 0 0 0,1-1 0 0 0,3 1-518 0 0,1 0 0 0 0,1 0 0 0 0,-1 0-1 0 0,-1 0 1 0 0,1 1 0 0 0,5 0 0 0 0,59 3 101 0 0,-15 1-319 0 0,350-16 609 0 0,-285 5-651 0 0,189-3 58 0 0,117 25-219 0 0,-61-21-53 0 0,8 1 0 0 0,-149 4 0 0 0,-41 0 0 0 0,284 2 629 0 0,-270-1-602 0 0,149-6-27 0 0,-58 9 0 0 0,239 5 0 0 0,11 3 0 0 0,-32 2 0 0 0,267 5 0 0 0,-600-11 0 0 0,100 2 0 0 0,-270-9-60 0 0,-6 0 15 0 0,-36-2-2 0 0,56 4 149 0 0,-14-2-506 0 0,-12-1-1389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4:22:02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52 1983 0 0,'-39'-46'176'0'0,"39"45"-176"0"0,-1 1 0 0 0,1 0 0 0 0,0-1 0 0 0,0 1 0 0 0,-2 0 0 0 0,2-1 0 0 0,0 1 0 0 0,-1 0 0 0 0,1 0 0 0 0,0-1 0 0 0,-1 1 0 0 0,1 0 0 0 0,0 0 0 0 0,-2-1 0 0 0,2 1 0 0 0,-1 0 0 0 0,1 0 0 0 0,0 0 0 0 0,-1 0 0 0 0,1 0 0 0 0,-2 0 0 0 0,2 0 0 0 0,0 0 0 0 0,-1 0 0 0 0,0 0 0 0 0,-3-1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4:22:07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7 4143 0 0,'-2'-1'291'0'0,"1"1"-1"0"0,0-1 0 0 0,-2 1 0 0 0,2 0 1 0 0,0-1-1 0 0,-1 1 0 0 0,0 0 0 0 0,0 0 0 0 0,1 0 1 0 0,-1 0-1 0 0,0 0 0 0 0,1 0 0 0 0,-3 0 0 0 0,3 0-65 0 0,0 0-1 0 0,-1 0 1 0 0,2 0 0 0 0,-1 0-1 0 0,0 0 1 0 0,-1 0-1 0 0,-8 3 9687 0 0,20-4-7178 0 0,19 2-2833 0 0,-18-1 505 0 0,32-3-103 0 0,-31 1-162 0 0,1 1 0 0 0,-2 1-1 0 0,1-1 1 0 0,0 2 0 0 0,-1-1-1 0 0,14 3 1 0 0,-13-2-140 0 0,-1 0 0 0 0,1-1 0 0 0,-1 0 0 0 0,1 0 0 0 0,17-3 0 0 0,-18 2 0 0 0,0 0 0 0 0,0 0 0 0 0,1 1 0 0 0,-1 0 0 0 0,18 3 0 0 0,-14-1 0 0 0,-2 1 0 0 0,2-1 0 0 0,-2 0 0 0 0,1-1 0 0 0,-1 0 0 0 0,1 0 0 0 0,25-3 0 0 0,-24 0 0 0 0,1 1 0 0 0,-1 0 0 0 0,1 0 0 0 0,-1 1 0 0 0,2 1 0 0 0,21 2 0 0 0,-19-1 17 0 0,-1-1 0 0 0,0 0 0 0 0,0-2 1 0 0,33-2-1 0 0,36 0 33 0 0,149 19 537 0 0,-207-20-182 0 0,-33 5-717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4:22:09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30 1839 0 0,'-9'0'1077'0'0,"-9"-5"11068"0"0,29 0-6667 0 0,-2 4-5134 0 0,-1 1 1 0 0,1 0-1 0 0,-1 0 0 0 0,1 1 0 0 0,-1 0 0 0 0,1 0 1 0 0,-1 0-1 0 0,15 5 0 0 0,-10-3 18 0 0,1 0-166 0 0,-1 1-1 0 0,0 0 1 0 0,22 11 0 0 0,-23-10-185 0 0,-1 0 1 0 0,2 0-1 0 0,-1-1 1 0 0,15 3-1 0 0,-34-5-11 0 0,2 0 0 0 0,-1 0 0 0 0,-1 1 0 0 0,2-1 0 0 0,0 1 0 0 0,-9 6 0 0 0,2 2-86 0 0,-1-1-1 0 0,2 0 1 0 0,-4-1 0 0 0,-20 12-1 0 0,30-18 60 0 0,0 0 0 0 0,-1-1 0 0 0,0 0 0 0 0,1 0 0 0 0,-1 0 0 0 0,-1 0 0 0 0,2-1 0 0 0,-1 0 0 0 0,-1 0 0 0 0,1 0 0 0 0,-1 0 0 0 0,1-1 0 0 0,-1 0 0 0 0,1 0 0 0 0,-12-1 0 0 0,10-1 10 0 0,-27-5-281 0 0,35 7 293 0 0,-1-1 0 0 0,1 1-1 0 0,-2-1 1 0 0,2 1 0 0 0,0 0-1 0 0,-1-1 1 0 0,1 1 0 0 0,0-1-1 0 0,-1 1 1 0 0,1-1 0 0 0,0 1-1 0 0,-1-1 1 0 0,1 1 0 0 0,0-1-1 0 0,0 1 1 0 0,0-1 0 0 0,0 0-1 0 0,-2 1 1 0 0,2-1 0 0 0,0 1-1 0 0,0-1 1 0 0,0 1 0 0 0,0-1-1 0 0,0 0 1 0 0,0 1 0 0 0,2-1-1 0 0,-2 1 1 0 0,0-1 0 0 0,0 1-1 0 0,0-1 1 0 0,0 1 0 0 0,1-1-1 0 0,-1 0 1 0 0,0 1 0 0 0,0-1-1 0 0,1 1 1 0 0,-1 0 0 0 0,1-1-1 0 0,-1 1 1 0 0,0-1 0 0 0,2 1-1 0 0,-1-1 1 0 0,-10-32 5 0 0,12 28 21 0 0,-2 0 1 0 0,3 0-1 0 0,-2 0 0 0 0,2 0 0 0 0,-1 1 1 0 0,1-1-1 0 0,0 1 0 0 0,1-1 1 0 0,6-4-1 0 0,-7 6-3 0 0,0 0 0 0 0,0 0 1 0 0,-1-1-1 0 0,1 1 1 0 0,-2-1-1 0 0,2 0 0 0 0,-1 0 1 0 0,-1 1-1 0 0,-1-1 0 0 0,2-1 1 0 0,-2 1-1 0 0,2 0 0 0 0,-2 0 1 0 0,2-7-1 0 0,-3 10-18 0 0,0 1 0 0 0,0 0 0 0 0,-2 0 0 0 0,2-1 0 0 0,0 1 0 0 0,0 0 0 0 0,0-1 0 0 0,0 1 0 0 0,0 0 0 0 0,2 0 0 0 0,-2-1 0 0 0,0 1 0 0 0,0 0 0 0 0,0 0 0 0 0,0-1 0 0 0,0 1 0 0 0,0 0 0 0 0,0 0 0 0 0,0 0 0 0 0,1-1 0 0 0,-1 1 0 0 0,0 0 0 0 0,0 0 0 0 0,0 0 0 0 0,0-1 0 0 0,1 1 0 0 0,-1 0 0 0 0,0 0 0 0 0,0 0 0 0 0,0 0 0 0 0,2-1 0 0 0,-2 1 0 0 0,0 0 0 0 0,0 0 0 0 0,1 0 0 0 0,-1 0 0 0 0,0 0 0 0 0,0 0 0 0 0,1 0 0 0 0,-1 0 0 0 0,0 0 0 0 0,0 0 0 0 0,2 0 0 0 0,-2 0 0 0 0,0 0 0 0 0,0 0 0 0 0,1 0 0 0 0,-1 0 0 0 0,0 0 0 0 0,0 0 0 0 0,1 0 0 0 0,-1 0 0 0 0,0 1 0 0 0,1-1 0 0 0,-1 0 0 0 0,2 1 0 0 0,-2-1 0 0 0,0 0 0 0 0,1 1 0 0 0,-1-1 0 0 0,0 1 0 0 0,1-1 0 0 0,-1 1 0 0 0,0-1 0 0 0,2 1 0 0 0,-2-1 0 0 0,0 1 0 0 0,0-1 0 0 0,0 1 0 0 0,0-1 0 0 0,1 1 0 0 0,-1 0 0 0 0,0-1 0 0 0,0 1 0 0 0,0-1 0 0 0,0 1 0 0 0,0-1 0 0 0,0 1 0 0 0,-1-1 0 0 0,1 1 0 0 0,0 0 0 0 0,0-1 0 0 0,0 1 0 0 0,0-1 0 0 0,-2 1 0 0 0,2-1 0 0 0,-1 2 0 0 0,-27 26 40 0 0,24-25-35 0 0,0-1 1 0 0,0 1-1 0 0,1-1 1 0 0,1 1-1 0 0,-2 0 1 0 0,1 0-1 0 0,1 0 1 0 0,-1 0-1 0 0,2 0 1 0 0,-2 0-1 0 0,2 1 1 0 0,-2-1 0 0 0,2 1-1 0 0,0-1 1 0 0,-2 7-1 0 0,3-9-5 0 0,0 0 0 0 0,1 0 0 0 0,-1 0 0 0 0,0 0 0 0 0,0 0 0 0 0,2 0 0 0 0,-2 0 0 0 0,0 0 0 0 0,1 0 0 0 0,-1 0 0 0 0,1 0 0 0 0,-1 0 0 0 0,2 0 0 0 0,-1 0 0 0 0,-1 0 0 0 0,1-1 0 0 0,1 1 0 0 0,-1 0 0 0 0,-1 0 0 0 0,1-1 0 0 0,0 1 0 0 0,1 0 0 0 0,-1-1 0 0 0,0 1 0 0 0,1-1 0 0 0,-1 1 0 0 0,0-1 0 0 0,0 0 0 0 0,1 1 0 0 0,-1-1 0 0 0,0 0 0 0 0,1 0 0 0 0,-1 0 0 0 0,0 0 0 0 0,2 0 0 0 0,-2 0 0 0 0,0 0 0 0 0,1 0 0 0 0,-1 0 0 0 0,3-1 0 0 0,0 1 0 0 0,1-1 0 0 0,0 0 0 0 0,0 0 0 0 0,0 0 0 0 0,-1-1 0 0 0,1 0 0 0 0,-1 1 0 0 0,2-1 0 0 0,5-5 0 0 0,11-8 0 0 0,-17 10 0 0 0,2 0 0 0 0,-1 1 0 0 0,2-1 0 0 0,13-6 0 0 0,-156 75-61 0 0,116-54 58 0 0,12-5 3 0 0,9-2 0 0 0,20-3 0 0 0,32-6 0 0 0,-46 4 0 0 0,-1 0 0 0 0,1-1 0 0 0,1 1 0 0 0,11-6 0 0 0,-19 7 0 0 0,0 0 0 0 0,2 0 0 0 0,-2 1 0 0 0,0-1 0 0 0,2 0 0 0 0,-2 0 0 0 0,1 0 0 0 0,-1 0 0 0 0,0 0 0 0 0,1-1 0 0 0,-1 1 0 0 0,0 0 0 0 0,0 0 0 0 0,1-1 0 0 0,-2 1 0 0 0,1 0 0 0 0,0-1 0 0 0,-1 1 0 0 0,2-1 0 0 0,-2 1 0 0 0,0-1 0 0 0,1 1 0 0 0,-1-1 0 0 0,0 1 0 0 0,0-3 0 0 0,0 3 0 0 0,-1 1 0 0 0,1-1 0 0 0,0 1 0 0 0,-2-1 0 0 0,2 1 0 0 0,-1-1 0 0 0,1 1 0 0 0,-1 0 0 0 0,1-1 0 0 0,-2 1 0 0 0,2-1 0 0 0,-1 1 0 0 0,1 0 0 0 0,-1 0 0 0 0,0-1 0 0 0,1 1 0 0 0,-2 0 0 0 0,2 0 0 0 0,-1 0 0 0 0,0-1 0 0 0,1 1 0 0 0,-2 0 0 0 0,1 0 0 0 0,1 0 0 0 0,-1 0 0 0 0,-1 0 0 0 0,2 0 0 0 0,-1 1 0 0 0,0-1 0 0 0,1 0 0 0 0,-1 0 0 0 0,1 0 0 0 0,-2 0 0 0 0,1 1 0 0 0,1-1 0 0 0,-1 0 0 0 0,1 1 0 0 0,-2-1 0 0 0,1 1 0 0 0,-31 13 0 0 0,30-14 0 0 0,1 1 0 0 0,0 0 0 0 0,0-1 0 0 0,-1 1 0 0 0,1 0 0 0 0,0 0 0 0 0,-1 0 0 0 0,1 0 0 0 0,0 0 0 0 0,1 0 0 0 0,-1 0 0 0 0,-1 0 0 0 0,2 0 0 0 0,-1 0 0 0 0,1 0 0 0 0,-1 0 0 0 0,1 1 0 0 0,-2-1 0 0 0,2 0 0 0 0,0 0 0 0 0,0 1 0 0 0,0-1 0 0 0,0 0 0 0 0,0 0 0 0 0,0 1 0 0 0,0-1 0 0 0,0 0 0 0 0,0 0 0 0 0,0 1 0 0 0,2-1 0 0 0,-2 1 0 0 0,1-1 0 0 0,0 1 0 0 0,1-1 0 0 0,-1 0 0 0 0,0 0 0 0 0,0-1 0 0 0,2 1 0 0 0,-2 0 0 0 0,1 0 0 0 0,-1 0 0 0 0,0-1 0 0 0,2 1 0 0 0,-2-1 0 0 0,0 1 0 0 0,2-1 0 0 0,-2 1 0 0 0,1-1 0 0 0,0 0 0 0 0,-1 0 0 0 0,2 0 0 0 0,-2 0 0 0 0,2 0 0 0 0,-2 0 0 0 0,0 0 0 0 0,2 0 0 0 0,-2 0 0 0 0,2-1 0 0 0,1 0 0 0 0,0 0 3 0 0,0 0-1 0 0,-2 0 1 0 0,2 0-1 0 0,-1 0 0 0 0,-1-1 1 0 0,1 1-1 0 0,1-1 1 0 0,-2 0-1 0 0,1 1 1 0 0,-1-1-1 0 0,1 0 1 0 0,1-3-1 0 0,-3 4-1 0 0,1 0 1 0 0,-1 0-1 0 0,0 0 0 0 0,0 0 1 0 0,1-1-1 0 0,-2 1 0 0 0,1 0 1 0 0,0-1-1 0 0,-1 1 0 0 0,2 0 1 0 0,-2-1-1 0 0,0 1 0 0 0,1-1 1 0 0,-1 1-1 0 0,0-1 0 0 0,0 1 1 0 0,0-1-1 0 0,0 1 0 0 0,0-1 1 0 0,0 1-1 0 0,-1-1 0 0 0,1 1 1 0 0,-2-3-1 0 0,1 3-1 0 0,0 0 0 0 0,-1 0 0 0 0,1 0 0 0 0,-1 0 0 0 0,0 1-1 0 0,1-1 1 0 0,0 0 0 0 0,-2 1 0 0 0,2-1 0 0 0,-1 1 0 0 0,0-1 0 0 0,1 1 0 0 0,-1-1 0 0 0,0 1 0 0 0,0 0-1 0 0,0 0 1 0 0,1 0 0 0 0,-1 0 0 0 0,0 0 0 0 0,0 0 0 0 0,0 0 0 0 0,0 0 0 0 0,1 1 0 0 0,-4 0-1 0 0,-44 8 15 0 0,48-8-91 0 0,-2-1-29 0 0,2 1 0 0 0,-2-1 0 0 0,2 1 0 0 0,-2-1 0 0 0,2 1 1 0 0,-2 0-1 0 0,2 0 0 0 0,-2-1 0 0 0,2 1 0 0 0,0 0 1 0 0,-2 0-1 0 0,2 1 0 0 0,-2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4:27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32 2663 0 0,'-9'-12'1111'0'0,"2"4"2145"0"0,2-2 4148 0 0,0 8-2618 0 0,-5 6-2864 0 0,7 0-2071 0 0,14-6 1387 0 0,-10 2-1217 0 0,0-1 0 0 0,1 2 0 0 0,-1-1 0 0 0,0 0 0 0 0,0 0 0 0 0,0 0-1 0 0,1 0 1 0 0,-1 1 0 0 0,0-1 0 0 0,0 1 0 0 0,0-1 0 0 0,0 1 0 0 0,0-1 0 0 0,0 1 0 0 0,0 0-1 0 0,0-1 1 0 0,0 1 0 0 0,0 0 0 0 0,0 0 0 0 0,0 0 0 0 0,-1-1 0 0 0,1 1 0 0 0,0 0 0 0 0,0 2-1 0 0,1-1 10 0 0,-1-1 0 0 0,1 1 0 0 0,0 0 0 0 0,-1-1 0 0 0,1 1 0 0 0,0-1 0 0 0,0 0 0 0 0,4 2 0 0 0,2 0-13 0 0,-5-2 21 0 0,1 0 0 0 0,-1 0 0 0 0,0 0-1 0 0,1 1 1 0 0,-1-1 0 0 0,0 1 0 0 0,4 3 0 0 0,-6-5-31 0 0,-1 1 1 0 0,1 0 0 0 0,-1 0 0 0 0,1 0-1 0 0,0 0 1 0 0,-1 0 0 0 0,1-1 0 0 0,-1 1-1 0 0,0 0 1 0 0,1 0 0 0 0,-1 0 0 0 0,0 0-1 0 0,0 0 1 0 0,0 1 0 0 0,1-1 0 0 0,-1 0-1 0 0,0 0 1 0 0,0 0 0 0 0,0 0 0 0 0,-1 0-1 0 0,1 0 1 0 0,0 0 0 0 0,0 0 0 0 0,-1 0-1 0 0,1 0 1 0 0,0 0 0 0 0,-1 0 0 0 0,1 0-1 0 0,-2 1 1 0 0,2 0-8 0 0,0 0 0 0 0,-1-1 0 0 0,1 1 0 0 0,0 0 0 0 0,0 0 0 0 0,0 0 0 0 0,0 0 0 0 0,0 0 0 0 0,0-1 0 0 0,1 1 0 0 0,-1 0 0 0 0,1 0 0 0 0,-1 0 0 0 0,1-1 0 0 0,-1 1 0 0 0,1 0 0 0 0,0-1 0 0 0,0 1 0 0 0,0-1 0 0 0,0 1 0 0 0,0-1 0 0 0,0 1 0 0 0,1-1 0 0 0,2 3 0 0 0,-3-3 0 0 0,1 0 0 0 0,-1 1 0 0 0,0-1 0 0 0,0 1 0 0 0,0-1 0 0 0,1 1 0 0 0,-1-1 0 0 0,-1 1 0 0 0,1 0 0 0 0,0-1 0 0 0,0 1 0 0 0,-1 0 0 0 0,1 0 0 0 0,-1 0 0 0 0,1-1 0 0 0,-1 1 0 0 0,0 0 0 0 0,0 0 0 0 0,0 0 0 0 0,0 0 0 0 0,0 3 0 0 0,-4 0 0 0 0,0 0 0 0 0,0 0 0 0 0,0 0 0 0 0,-1 0 0 0 0,1-1 0 0 0,-1 0 0 0 0,0 0 0 0 0,-10 6 0 0 0,12-8 0 0 0,-4 1-149 0 0,1 0 1 0 0,-1 0-1 0 0,0 0 1 0 0,1-1-1 0 0,-1 0 0 0 0,-13 1 1 0 0,10-1-701 0 0,5-1-30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4:22:16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10 455 0 0,'-9'-1'3120'0'0,"-27"2"-2016"0"0,35-1-1051 0 0,1 0 0 0 0,0 0-1 0 0,-2 0 1 0 0,2 0-1 0 0,-1 0 1 0 0,1 0 0 0 0,-1 0-1 0 0,1 0 1 0 0,0 0-1 0 0,-1 0 1 0 0,1 0 0 0 0,-2 0-1 0 0,2 0 1 0 0,0 0-1 0 0,-1 0 1 0 0,1-1 0 0 0,-1 1-1 0 0,1 0 1 0 0,0 0-1 0 0,-2 0 1 0 0,2-1-1 0 0,-6-4 6633 0 0,5 5-6404 0 0,-2 0 0 0 0,2 0 0 0 0,-1 0 0 0 0,1 0 0 0 0,0 0 0 0 0,0 0 0 0 0,-1 1 1 0 0,1-1-1 0 0,0 0 0 0 0,-1 0 0 0 0,1 1 0 0 0,0-1 0 0 0,1 0 0 0 0,-2 1 0 0 0,1-1 1 0 0,-1 2-1 0 0,-1 1 1518 0 0,19-4-11 0 0,-10 0-1547 0 0,2 0 0 0 0,0 1-1 0 0,-1 0 1 0 0,1 0 0 0 0,0 1 0 0 0,11 1 0 0 0,28 2-196 0 0,29-7 171 0 0,88 0 381 0 0,39 3-597 0 0,7 1 0 0 0,57 0 0 0 0,22-6 0 0 0,-264 2 0 0 0,-23 3 0 0 0,2-1 0 0 0,-1 1 0 0 0,1-1 0 0 0,-2 1 0 0 0,2 0 0 0 0,0 0 0 0 0,-1 0 0 0 0,1 0 0 0 0,-2 0 0 0 0,2 1 0 0 0,-1-1 0 0 0,4 2 0 0 0,-44-3 106 0 0,19 1-1915 0 0,-2-1-5968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4:22:18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15 5983 0 0,'8'-14'12548'0'0,"-12"17"-9904"0"0,4-2-2590 0 0,0-1 0 0 0,0 1 0 0 0,0-1 1 0 0,0 1-1 0 0,0-1 0 0 0,0 1 0 0 0,0-1 0 0 0,1 1 0 0 0,-1-1 0 0 0,0 1 0 0 0,0-1 0 0 0,2 1 0 0 0,-2-1 1 0 0,0 1-1 0 0,0-1 0 0 0,1 0 0 0 0,-1 1 0 0 0,1-1 0 0 0,-1 0 0 0 0,0 1 0 0 0,1-1 0 0 0,-1 0 1 0 0,2 1-1 0 0,-2-1 0 0 0,0 0 0 0 0,1 0 0 0 0,-1 0 0 0 0,1 1 0 0 0,-1-1 0 0 0,2 0 0 0 0,-2 0 0 0 0,1 0 1 0 0,-1 0-1 0 0,1 0 0 0 0,0 0 0 0 0,33 7 336 0 0,-27-6-136 0 0,3 2-191 0 0,-1 1 0 0 0,1-1 0 0 0,-1 1-1 0 0,0 0 1 0 0,0 1 0 0 0,-1 0 0 0 0,14 9 0 0 0,-10-6 17 0 0,1 0 1 0 0,19 9-1 0 0,2-5-80 0 0,-25-9 0 0 0,1 0 0 0 0,1 1 0 0 0,-2 1 0 0 0,13 6 0 0 0,-26-10 0 0 0,0-1 0 0 0,1 1 0 0 0,-1-1 0 0 0,0 1 0 0 0,1-1 0 0 0,0 0 0 0 0,-1 0 0 0 0,-6-1 0 0 0,7 1 0 0 0,1 0 0 0 0,-2 0 0 0 0,1 0 0 0 0,1 0 0 0 0,-1 0 0 0 0,0 0 0 0 0,1 1 0 0 0,-1-1 0 0 0,1 1 0 0 0,-1-1 0 0 0,0 1 0 0 0,1 0 0 0 0,1-1 0 0 0,-2 1 0 0 0,0 0 0 0 0,1 1 0 0 0,0-1 0 0 0,0 0 0 0 0,-1 0 0 0 0,2 1 0 0 0,-2-1 0 0 0,0 3 0 0 0,-22 12 0 0 0,-11 3 0 0 0,22-13 0 0 0,1 0 0 0 0,1 1 0 0 0,-1 0 0 0 0,1 1 0 0 0,1 0 0 0 0,-20 18 0 0 0,29-25-30 0 0,1 1 0 0 0,-1-1 0 0 0,0 1 0 0 0,0-1-1 0 0,0 1 1 0 0,0-1 0 0 0,-1 0 0 0 0,1 0 0 0 0,0 0 0 0 0,0 0-1 0 0,-1 0 1 0 0,1 0 0 0 0,-1-1 0 0 0,0 1 0 0 0,1 0 0 0 0,-1-1 0 0 0,1 0-1 0 0,-1 1 1 0 0,0-1 0 0 0,1 0 0 0 0,-2 0 0 0 0,1 0 0 0 0,1-1-1 0 0,-1 1 1 0 0,-2-1 0 0 0,31-24-194 0 0,-24 19 224 0 0,0 0 0 0 0,-1 1 0 0 0,0-1 0 0 0,1 0 0 0 0,-2 0 0 0 0,0 0 0 0 0,-2-6 0 0 0,6-30 0 0 0,3 16 0 0 0,-1-1 0 0 0,3-52 0 0 0,27 84 0 0 0,-33-4 4 0 0,-2 0 0 0 0,1 0-1 0 0,0 0 1 0 0,-1 0 0 0 0,1 1 0 0 0,-1-1-1 0 0,0 1 1 0 0,1-1 0 0 0,-2 1 0 0 0,1-1 0 0 0,0 1-1 0 0,-1-1 1 0 0,2 1 0 0 0,-2 0 0 0 0,1-1-1 0 0,-1 1 1 0 0,0 0 0 0 0,1 1 0 0 0,-3 37 134 0 0,2-35-122 0 0,-2 1-1 0 0,2-1 1 0 0,0 1 0 0 0,0-1-1 0 0,2 10 1 0 0,16 16-16 0 0,-18-32-12 0 0,-2-1 1 0 0,2 1-1 0 0,0-1 0 0 0,0 1 1 0 0,0-1-1 0 0,0 1 0 0 0,0-1 1 0 0,0 1-1 0 0,2-1 0 0 0,-2 1 1 0 0,0-1-1 0 0,1 1 0 0 0,-1-1 1 0 0,1 1-1 0 0,1 0 0 0 0,-2-1 1 0 0,1 1-1 0 0,0 0 0 0 0,0 0 1 0 0,1-1-1 0 0,-1 1 0 0 0,0 0 1 0 0,2-1-1 0 0,1-1-23 0 0,-2 0 0 0 0,2 0 0 0 0,0 0 0 0 0,0 1 0 0 0,1-1 0 0 0,-1 1 0 0 0,9-4 0 0 0,-26 10 35 0 0,-54 19 0 0 0,60-20 0 0 0,2-1 0 0 0,-1 1 0 0 0,0 0 0 0 0,1 0 0 0 0,0 0 0 0 0,0 1 0 0 0,0-1 0 0 0,-7 8 0 0 0,11-10 0 0 0,1-1-1 0 0,0 0 0 0 0,-1 1 1 0 0,1-1-1 0 0,0 0 1 0 0,0 1-1 0 0,-2-1 1 0 0,2 0-1 0 0,0 1 1 0 0,0-1-1 0 0,-1 1 1 0 0,1-1-1 0 0,0 0 0 0 0,0 1 1 0 0,0-1-1 0 0,0 1 1 0 0,0-1-1 0 0,0 1 1 0 0,0-1-1 0 0,0 0 1 0 0,0 1-1 0 0,0-1 0 0 0,0 1 1 0 0,0-1-1 0 0,0 1 1 0 0,0-1-1 0 0,0 0 1 0 0,0 1-1 0 0,0-1 1 0 0,1 1-1 0 0,-1-1 1 0 0,0 0-1 0 0,0 1 0 0 0,2-1 1 0 0,-2 1-1 0 0,0-1 1 0 0,0 0-1 0 0,1 0 1 0 0,-1 1-1 0 0,0-1 1 0 0,1 0-1 0 0,-1 1 0 0 0,0-1 1 0 0,1 0-1 0 0,-1 0 1 0 0,2 0-1 0 0,-2 1 1 0 0,0-1-1 0 0,1 0 1 0 0,-1 0-1 0 0,1 0 1 0 0,-1 0-1 0 0,0 0 0 0 0,2 0 1 0 0,-2 0-1 0 0,1 0 1 0 0,0 0-1 0 0,1 1-1 0 0,0-1 0 0 0,1 0 0 0 0,-2 0 0 0 0,2-1 0 0 0,-2 1 0 0 0,1 0 0 0 0,0 0 0 0 0,0-1 0 0 0,1 1 0 0 0,-2-1 0 0 0,2 1 0 0 0,-2-1 0 0 0,0 0 0 0 0,2 1 0 0 0,1-3 0 0 0,5-5-125 0 0,0 0 0 0 0,-1-1 0 0 0,7-10 0 0 0,6-7-116 0 0,-18 25 226 0 0,-2-1 0 0 0,0 0 0 0 0,0 1 0 0 0,1-1 0 0 0,-1 0 0 0 0,0 0 0 0 0,1 0 0 0 0,-1 0 0 0 0,-1 0 0 0 0,1-3 0 0 0,-1 5 13 0 0,0 0 1 0 0,0-1-1 0 0,0 1 0 0 0,0 0 1 0 0,0-1-1 0 0,0 1 1 0 0,0 0-1 0 0,0 0 1 0 0,0-1-1 0 0,0 1 0 0 0,0 0 1 0 0,0 0-1 0 0,-1-1 1 0 0,1 1-1 0 0,0 0 0 0 0,0 0 1 0 0,0 0-1 0 0,-1-1 1 0 0,1 1-1 0 0,0 0 0 0 0,0 0 1 0 0,0 0-1 0 0,-2 0 1 0 0,2-1-1 0 0,0 1 1 0 0,0 0-1 0 0,-1 0 0 0 0,1 0 1 0 0,-21 0-43 0 0,15 1 49 0 0,1 1-1 0 0,-2-1 1 0 0,2 1-1 0 0,0 0 0 0 0,0 0 1 0 0,-1 1-1 0 0,1-1 1 0 0,0 1-1 0 0,0 0 1 0 0,1 0-1 0 0,-1 0 1 0 0,-4 4-1 0 0,8-6-1 0 0,-1 0 0 0 0,1 0 1 0 0,1 1-1 0 0,-1-1 0 0 0,-1 0 0 0 0,2 0 0 0 0,-1 0 0 0 0,1 1 1 0 0,-1-1-1 0 0,1 0 0 0 0,-1 1 0 0 0,1-1 0 0 0,0 0 0 0 0,0 1 1 0 0,0-1-1 0 0,0 1 0 0 0,0-1 0 0 0,0 2 0 0 0,0-2 0 0 0,1 1-1 0 0,0-1 1 0 0,-1 1-1 0 0,1-1 1 0 0,1 1-1 0 0,-1-1 1 0 0,0 0-1 0 0,1 1 1 0 0,-1-1-1 0 0,0 0 1 0 0,0 0-1 0 0,2 0 1 0 0,-2 0-1 0 0,1 0 1 0 0,0 0-1 0 0,-1 0 1 0 0,2 0-1 0 0,-2-1 1 0 0,5 2-1 0 0,-5-1 4 0 0,1 0 0 0 0,0-1 0 0 0,0 1 0 0 0,0 0-1 0 0,0-1 1 0 0,-1 1 0 0 0,2-1 0 0 0,0 0 0 0 0,-2 1 0 0 0,2-1-1 0 0,-1 0 1 0 0,1 0 0 0 0,-2 0 0 0 0,2 0 0 0 0,-1 0 0 0 0,-1-1 0 0 0,2 1-1 0 0,0 0 1 0 0,-2-1 0 0 0,2 1 0 0 0,-2-1 0 0 0,1 0 0 0 0,1 1-1 0 0,-2-1 1 0 0,3-1 0 0 0,-1 0 0 0 0,-2 1 0 0 0,0-1 1 0 0,1 1-1 0 0,-1-1 0 0 0,0 1 0 0 0,1-1 0 0 0,-2 1 1 0 0,1-1-1 0 0,0 0 0 0 0,-1 0 0 0 0,1 1 0 0 0,-1-1 0 0 0,0 0 1 0 0,0 0-1 0 0,2 1 0 0 0,-2-1 0 0 0,0 0 0 0 0,0 0 0 0 0,-2 0 1 0 0,2 1-1 0 0,0-1 0 0 0,-1 0 0 0 0,0-1 0 0 0,0-11-4 0 0,-2 5 0 0 0,-11 16 0 0 0,-13 13-1365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4:22:20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22 3223 0 0,'0'-1'815'0'0,"0"-1"0"0"0,0 1 0 0 0,0 0 0 0 0,0 0 0 0 0,0-1 0 0 0,-1 1 0 0 0,1 0 0 0 0,0-1 0 0 0,-2 1 0 0 0,2 0-1 0 0,-1 0 1 0 0,1 0 0 0 0,-1-1 0 0 0,1 1 0 0 0,-4-2 0 0 0,-3 5 3180 0 0,2 11-3399 0 0,8 15 783 0 0,1-2-884 0 0,-8 11-428 0 0,3 1-1 0 0,6 61 1 0 0,-3-75-67 0 0,-2 0 0 0 0,-5 44 0 0 0,1-41 0 0 0,3-1 0 0 0,2 30 0 0 0,1 36 0 0 0,-5-43 0 0 0,11 6 225 0 0,-6-45-258 0 0,1 0 0 0 0,-2 0-1 0 0,-1 0 1 0 0,2 0 0 0 0,-4 0-1 0 0,0 11 1 0 0,2-15 4 0 0,-2 0 1 0 0,2 0-1 0 0,-1 0 0 0 0,2 0 0 0 0,-1 0 0 0 0,2 0 1 0 0,-1 0-1 0 0,0-1 0 0 0,1 1 0 0 0,0 0 1 0 0,5 7-1 0 0,-6-10 7 0 0,-1-1 0 0 0,0 0 0 0 0,1 0 0 0 0,-1 1 0 0 0,0-1 0 0 0,0 0 1 0 0,-1 1-1 0 0,1-1 0 0 0,0 0 0 0 0,-1 0 0 0 0,1 1 0 0 0,-2-1 0 0 0,0 3 0 0 0,0-3 24 0 0,1 1 0 0 0,1-1 0 0 0,-1 0 0 0 0,0 0-1 0 0,1 1 1 0 0,0-1 0 0 0,0 0 0 0 0,-2 1 0 0 0,2-1-1 0 0,2 3 1 0 0,0-4-357 0 0,1-5 330 0 0,2-6-2671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03:56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38 919 0 0,'5'-8'8848'0'0,"6"3"-5202"0"0,20 1-3459 0 0,-17 2 1196 0 0,19-3-460 0 0,0 2 0 0 0,1 1-1 0 0,56 3 1 0 0,-18 1-456 0 0,-40-2-349 0 0,-8 1 128 0 0,0-1 0 0 0,46-7 0 0 0,-32 5-236 0 0,-42 0-351 0 0,1 1-22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04:01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2063 0 0,'11'-4'9769'0'0,"-4"2"-7463"0"0,-2 3-1961 0 0,0 1-1 0 0,0-1 1 0 0,0 0-1 0 0,1-1 1 0 0,-1 1 0 0 0,1-1-1 0 0,-1 0 1 0 0,0 0 0 0 0,8-2-1 0 0,28 2 434 0 0,17 8-171 0 0,68 2-1 0 0,183-3 1426 0 0,-253-1-2006 0 0,-43-4-16 0 0,1-1-1 0 0,-1 0 1 0 0,19-1-1 0 0,-21 0 4 0 0,0 0 0 0 0,19 3 0 0 0,10 0 12 0 0,-40-3-58 0 0,0 0 1 0 0,0-1-1 0 0,0 1 0 0 0,0 0 0 0 0,0 0 0 0 0,0 0 1 0 0,0 0-1 0 0,0 0 0 0 0,0 0 0 0 0,0 0 0 0 0,-1 0 0 0 0,1 0 1 0 0,0-1-1 0 0,0 1 0 0 0,0 0 0 0 0,0 0 0 0 0,0 0 1 0 0,0 0-1 0 0,0 0 0 0 0,0 0 0 0 0,0 0 0 0 0,0 0 1 0 0,0 0-1 0 0,0 0 0 0 0,0 0 0 0 0,0-1 0 0 0,0 1 1 0 0,-1 0-1 0 0,1 0 0 0 0,0 0 0 0 0,0 0 0 0 0,0 0 1 0 0,0 0-1 0 0,0 0 0 0 0,0 0 0 0 0,0 0 0 0 0,0 0 0 0 0,0 0 1 0 0,0 0-1 0 0,-1 0 0 0 0,1 0 0 0 0,0 0 0 0 0,0 0 1 0 0,0 0-1 0 0,0 0 0 0 0,0 0 0 0 0,0 0 0 0 0,0 0 1 0 0,0 0-1 0 0,0 0 0 0 0,-1 0 0 0 0,1 0 0 0 0,0 0 1 0 0,0 1-1 0 0,0-1 0 0 0,0 0 0 0 0,0 0 0 0 0,0 0 1 0 0,0 0-1 0 0,0 0 0 0 0,0 0 0 0 0,0 0 0 0 0,0 0 0 0 0,0 0 1 0 0,-1 0-1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0:04:04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6 919 0 0,'0'-5'15673'0'0,"1"6"-14650"0"0,10 6-46 0 0,0-1 0 0 0,17 15-1 0 0,-18-13-540 0 0,1 0 0 0 0,19 11-1 0 0,-27-18-413 0 0,1 2-1 0 0,0-1 0 0 0,-1 0 1 0 0,1 1-1 0 0,-1 0 0 0 0,5 4 1 0 0,-7-6-18 0 0,-1-1-1 0 0,0 0 1 0 0,1 1 0 0 0,-1-1-1 0 0,0 1 1 0 0,0-1 0 0 0,1 0-1 0 0,-1 1 1 0 0,0-1 0 0 0,0 1-1 0 0,0-1 1 0 0,0 1 0 0 0,1-1-1 0 0,-1 1 1 0 0,0-1 0 0 0,0 1-1 0 0,0-1 1 0 0,0 0 0 0 0,0 1 0 0 0,0-1-1 0 0,0 1 1 0 0,0-1 0 0 0,0 1-1 0 0,-1 0 1 0 0,1 0-2 0 0,-1 0 1 0 0,0-1-1 0 0,0 1 0 0 0,1-1 0 0 0,-1 1 1 0 0,0-1-1 0 0,0 1 0 0 0,0-1 1 0 0,0 1-1 0 0,1-1 0 0 0,-1 1 0 0 0,0-1 1 0 0,0 0-1 0 0,0 0 0 0 0,0 0 1 0 0,0 1-1 0 0,-2-1 0 0 0,0 1 2 0 0,0 0-1 0 0,0 0 0 0 0,1 1 1 0 0,-1-1-1 0 0,0 1 0 0 0,1-1 1 0 0,-1 1-1 0 0,1 0 0 0 0,-1 0 1 0 0,1 0-1 0 0,0 1 0 0 0,-3 2 1 0 0,-15 14 16 0 0,10-12-20 0 0,1-1 0 0 0,0 0 0 0 0,-17 15 0 0 0,26-21 0 0 0,0 1 0 0 0,0-1 0 0 0,-1 1 0 0 0,1-1 0 0 0,-1 1 0 0 0,1-1 0 0 0,0 1 0 0 0,-1-1 0 0 0,1 1 0 0 0,-1-1 0 0 0,1 0 0 0 0,-1 1 0 0 0,1-1 0 0 0,-1 0 0 0 0,1 0 0 0 0,-1 1 0 0 0,0-1 0 0 0,1 0 0 0 0,-1 0 0 0 0,1 0 0 0 0,-1 1 0 0 0,0-1 0 0 0,1 0 0 0 0,-1 0 0 0 0,1 0 0 0 0,-1 0 0 0 0,0 0 0 0 0,1 0 0 0 0,-1-1 0 0 0,1 1 0 0 0,-2 0 0 0 0,2-1 0 0 0,0 0 0 0 0,-1 1 0 0 0,1-1 0 0 0,0 0 0 0 0,-1 0 0 0 0,1 0 0 0 0,0 0 0 0 0,0 0 0 0 0,0 0 0 0 0,0 1 0 0 0,0-1 0 0 0,0 0 0 0 0,0 0 0 0 0,0 0 0 0 0,0 0 0 0 0,0 0 0 0 0,0 0 0 0 0,0 0 0 0 0,1-1 0 0 0,1-6 0 0 0,-1 0 0 0 0,0 0 0 0 0,0 0 0 0 0,-1 0 0 0 0,0 0 0 0 0,-1-1 0 0 0,1 1 0 0 0,-2 0 0 0 0,1 0 0 0 0,-1 0 0 0 0,-3-8 0 0 0,4 14 0 0 0,1 0 0 0 0,0 1 0 0 0,0-1 0 0 0,0 0 0 0 0,0 1 0 0 0,0-1 0 0 0,0 0 0 0 0,1 1 0 0 0,-1-1 0 0 0,0 0 0 0 0,1 1 0 0 0,-1-1 0 0 0,1 1 0 0 0,0-1 0 0 0,0 1 0 0 0,-1-1 0 0 0,3-2 0 0 0,-2 3 0 0 0,0-1 0 0 0,0 0 0 0 0,0 0 0 0 0,0 1 0 0 0,0-1 0 0 0,-1 0 0 0 0,1 0 0 0 0,-1 0 0 0 0,1 0 0 0 0,-1-3 0 0 0,11 20 0 0 0,-10-11 0 0 0,-1 0 0 0 0,1 0 0 0 0,-1 0 0 0 0,0 0 0 0 0,0 0 0 0 0,0 0 0 0 0,-1 7 0 0 0,0-6 0 0 0,1 0 0 0 0,0-1 0 0 0,-1 1 0 0 0,2-1 0 0 0,0 7 0 0 0,-1-11 0 0 0,0 0 0 0 0,0 1 0 0 0,0-1 0 0 0,0 0 0 0 0,0 0 0 0 0,1 0 0 0 0,-1 1 0 0 0,0-1 0 0 0,0 0 0 0 0,0 0 0 0 0,0 0 0 0 0,1 0 0 0 0,-1 0 0 0 0,0 1 0 0 0,0-1 0 0 0,0 0 0 0 0,1 0 0 0 0,-1 0 0 0 0,0 0 0 0 0,0 0 0 0 0,0 0 0 0 0,1 0 0 0 0,-1 0 0 0 0,0 0 0 0 0,0 0 0 0 0,1 0 0 0 0,-1 0 0 0 0,0 0 0 0 0,0 0 0 0 0,1 0 0 0 0,-1 0 0 0 0,0 0 0 0 0,0 0 0 0 0,0 0 0 0 0,1 0 0 0 0,-1 0 0 0 0,0 0 0 0 0,0-1 0 0 0,16-5 0 0 0,19-16 0 0 0,-32 20 0 0 0,-2 0 0 0 0,-6 1 0 0 0,-15 3 0 0 0,18-2 0 0 0,-1 0 0 0 0,1 1 0 0 0,0-1 0 0 0,-1 1 0 0 0,1-1 0 0 0,0 1 0 0 0,0 0 0 0 0,-1 0 0 0 0,1 0 0 0 0,0 0 0 0 0,0 0 0 0 0,0 1 0 0 0,0-1 0 0 0,0 1 0 0 0,-2 2 0 0 0,4-4 0 0 0,-1 1 0 0 0,1-1 0 0 0,0 0 0 0 0,0 1 0 0 0,0-1 0 0 0,-1 1 0 0 0,1-1 0 0 0,0 0 0 0 0,0 1 0 0 0,0-1 0 0 0,0 1 0 0 0,0-1 0 0 0,0 1 0 0 0,0-1 0 0 0,0 0 0 0 0,0 1 0 0 0,0-1 0 0 0,0 1 0 0 0,0-1 0 0 0,0 1 0 0 0,0-1 0 0 0,1 0 0 0 0,-1 1 0 0 0,0-1 0 0 0,0 1 0 0 0,0-1 0 0 0,1 0 0 0 0,-1 1 0 0 0,0-1 0 0 0,0 0 0 0 0,1 1 0 0 0,-1-1 0 0 0,0 0 0 0 0,1 1 0 0 0,-1-1 0 0 0,0 0 0 0 0,1 0 0 0 0,-1 0 0 0 0,0 1 0 0 0,1-1 0 0 0,-1 0 0 0 0,1 0 0 0 0,-1 0 0 0 0,0 0 0 0 0,1 1 0 0 0,-1-1 0 0 0,1 0 0 0 0,-1 0 0 0 0,0 0 0 0 0,1 0 0 0 0,-1 0 0 0 0,1 0 0 0 0,0-1 0 0 0,1 1 0 0 0,0 0 0 0 0,0 0 0 0 0,0 0 0 0 0,0-1 0 0 0,0 1 0 0 0,0-1 0 0 0,0 1 0 0 0,0-1 0 0 0,3-2 0 0 0,12-12 0 0 0,-16 15 0 0 0,-1 0 0 0 0,1-1 0 0 0,-1 1 0 0 0,1-1 0 0 0,-1 1 0 0 0,1 0 0 0 0,-1-1 0 0 0,1 1 0 0 0,-1-1 0 0 0,0 1 0 0 0,1-1 0 0 0,-1 0 0 0 0,0 1 0 0 0,0-1 0 0 0,1 1 0 0 0,-1-1 0 0 0,0 0 0 0 0,0 1 0 0 0,0-1 0 0 0,0 1 0 0 0,0-1 0 0 0,0 0 0 0 0,0 1 0 0 0,0-1 0 0 0,0 0 0 0 0,0 1 0 0 0,0-1 0 0 0,0 0 0 0 0,0 1 0 0 0,-1-2 0 0 0,-1 2 0 0 0,-1 0 0 0 0,0 0 0 0 0,0 0 0 0 0,0 0 0 0 0,1 1 0 0 0,-1-1 0 0 0,0 1 0 0 0,1 0 0 0 0,-1 0 0 0 0,0 0 0 0 0,1 0 0 0 0,-4 2 0 0 0,-2 0 0 0 0,-9 1 0 0 0,32-10 0 0 0,5 3 0 0 0,-14 4 0 0 0,-11 4 0 0 0,-24 23 0 0 0,29-28 0 0 0,-1 0 0 0 0,1 0 0 0 0,-1 1 0 0 0,0-1 0 0 0,1 0 0 0 0,-1 1 0 0 0,1-1 0 0 0,-1 1 0 0 0,1-1 0 0 0,0 0 0 0 0,-1 1 0 0 0,1-1 0 0 0,-1 1 0 0 0,1-1 0 0 0,0 1 0 0 0,-1-1 0 0 0,1 1 0 0 0,0 0 0 0 0,-1-1 0 0 0,1 1 0 0 0,0 0 0 0 0,9 3 0 0 0,-5-5 0 0 0,-1 1 0 0 0,0 0 0 0 0,1-1 0 0 0,-1 1 0 0 0,0-1 0 0 0,0 0 0 0 0,6-2 0 0 0,-9 3 0 0 0,1-1 0 0 0,0 1 0 0 0,-1 0 0 0 0,1 0 0 0 0,-1-1 0 0 0,1 1 0 0 0,-1 0 0 0 0,1-1 0 0 0,-1 1 0 0 0,1-1 0 0 0,-1 1 0 0 0,0-1 0 0 0,1 1 0 0 0,-1 0 0 0 0,0-1 0 0 0,1 0 0 0 0,-1 1 0 0 0,0-1 0 0 0,1 1 0 0 0,-1-1 0 0 0,0 1 0 0 0,0-1 0 0 0,0 1 0 0 0,0-1 0 0 0,0 0 0 0 0,0 1 0 0 0,1-1 0 0 0,-1 0 0 0 0,0 1 0 0 0,-1-1 0 0 0,1 1 0 0 0,0-1 0 0 0,0 0 0 0 0,0 1 0 0 0,0-1 0 0 0,-1 0 0 0 0,1 0 0 0 0,-1 1 0 0 0,1-1 0 0 0,-1 0 0 0 0,0 1 0 0 0,1 0 0 0 0,-1-1 0 0 0,0 1 0 0 0,0-1 0 0 0,1 1 0 0 0,-1 0 0 0 0,0-1 0 0 0,0 1 0 0 0,0 0 0 0 0,1 0 0 0 0,-1-1 0 0 0,0 1 0 0 0,0 0 0 0 0,0 0 0 0 0,0 0 0 0 0,1 0 0 0 0,-1 0 0 0 0,0 0 0 0 0,0 1 0 0 0,0-1 0 0 0,1 0 0 0 0,-3 1 0 0 0,-34 6 0 0 0,57-12 0 0 0,-20 5 0 0 0,0 0 0 0 0,1 0 0 0 0,-1-1 0 0 0,0 1 0 0 0,1 0 0 0 0,-1 0 0 0 0,1 0 0 0 0,-1 0 0 0 0,0 0 0 0 0,1 0 0 0 0,-1 0 0 0 0,0-1 0 0 0,0 1 0 0 0,1 0 0 0 0,-1 0 0 0 0,0 0 0 0 0,1-1 0 0 0,-1 1 0 0 0,0 0 0 0 0,0-1 0 0 0,1 1 0 0 0,-1 0 0 0 0,0 0 0 0 0,0-1 0 0 0,0 1 0 0 0,1 0 0 0 0,-1-1 0 0 0,0 1 0 0 0,0 0 0 0 0,0-1 0 0 0,0 1 0 0 0,0 0 0 0 0,0-1 0 0 0,0 1 0 0 0,0-1 0 0 0,0 1 0 0 0,0 0 0 0 0,0-1 0 0 0,0 1 0 0 0,0 0 0 0 0,0-1 0 0 0,0 1 0 0 0,0 0 0 0 0,0-1 0 0 0,0 1 0 0 0,-1 0 0 0 0,1-1 0 0 0,0 1-1 0 0,-1 0 1 0 0,1-1-1 0 0,0 1 0 0 0,-1 0 1 0 0,1 0-1 0 0,0 0 0 0 0,0 0 1 0 0,-1 0-1 0 0,1 1 1 0 0,0-1-1 0 0,-1 0 0 0 0,1 0 1 0 0,0 0-1 0 0,-1 0 0 0 0,1 0 1 0 0,0 0-1 0 0,0 0 0 0 0,-1 1 1 0 0,1-1-1 0 0,0 0 0 0 0,0 0 1 0 0,-1 0-1 0 0,1 1 0 0 0,0-1 1 0 0,0 0-1 0 0,-1 0 0 0 0,1 1 1 0 0,0-1-1 0 0,0 0 0 0 0,0 0 1 0 0,-1 1-1 0 0,-1 2-106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3:05:16.34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17 2 2951 0 0,'-9'0'3388'0'0,"2"-2"6576"0"0,7 2-9917 0 0,0 1 0 0 0,0-1 0 0 0,0 0 0 0 0,0 0 0 0 0,0 0 0 0 0,1 0 0 0 0,-1 0 0 0 0,0 0 1 0 0,0 0-1 0 0,0 0 0 0 0,0 1 0 0 0,0-1 0 0 0,0 0 0 0 0,0 0 0 0 0,1 0 0 0 0,-1 0 0 0 0,0 0 0 0 0,0 1 0 0 0,0-1 0 0 0,0 0 0 0 0,0 0 0 0 0,0 0 0 0 0,0 0 0 0 0,0 1 0 0 0,0-1 0 0 0,0 0 0 0 0,0 0 0 0 0,0 0 0 0 0,0 0 0 0 0,0 1 0 0 0,0-1 0 0 0,0 0 0 0 0,0 0 0 0 0,0 0 0 0 0,0 0 0 0 0,0 0 0 0 0,0 1 0 0 0,0-1 0 0 0,-1 0 0 0 0,1 0 0 0 0,0 0 1 0 0,0 0-1 0 0,0 0 0 0 0,0 1 0 0 0,0-1 0 0 0,0 0 0 0 0,0 0 0 0 0,-1 0 0 0 0,1 0 0 0 0,0 0 0 0 0,0 0 0 0 0,0 0 0 0 0,0 0 0 0 0,0 0 0 0 0,-1 1 0 0 0,23 1-247 0 0,-14-2 454 0 0,6 1-320 0 0,-9-1 352 0 0,0 1 0 0 0,0-1 0 0 0,0 1 0 0 0,-1 0 0 0 0,1 0 0 0 0,9 3 0 0 0,-7-1-286 0 0,1-1 0 0 0,0-1 0 0 0,0 0 0 0 0,0 0 0 0 0,-1 0 0 0 0,11-1 0 0 0,20 2 0 0 0,-15 1 655 0 0,42-2 1 0 0,-44-1-380 0 0,-15 2 177 0 0,-2-1-1581 0 0,-1-1-4380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3:05:18.6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 4 2415 0 0,'-1'-1'1796'0'0,"-7"-1"5053"0"0,3 2-873 0 0,6 2-3190 0 0,8 3-2348 0 0,-1-1 0 0 0,1 0-1 0 0,0-1 1 0 0,0 0 0 0 0,10 2 0 0 0,6 2-208 0 0,-20-6-197 0 0,18 6 169 0 0,-22-7-199 0 0,-1 0 1 0 0,0 0-1 0 0,1 0 1 0 0,-1 0-1 0 0,1 0 1 0 0,-1 0-1 0 0,0 0 1 0 0,1 0-1 0 0,-1 0 1 0 0,1 1-1 0 0,-1-1 1 0 0,0 0-1 0 0,1 0 1 0 0,-1 0 0 0 0,0 1-1 0 0,1-1 1 0 0,-1 0-1 0 0,0 0 1 0 0,1 1-1 0 0,-1-1 1 0 0,0 0-1 0 0,1 1 1 0 0,-1-1-1 0 0,0 0 1 0 0,0 1-1 0 0,0-1 1 0 0,1 0-1 0 0,-1 1 1 0 0,0-1-1 0 0,0 1 1 0 0,0-1-1 0 0,0 0 1 0 0,0 1-1 0 0,0-1 1 0 0,0 1-1 0 0,0-1 1 0 0,0 1-1 0 0,-22 24-3 0 0,20-22-2 0 0,-1 1-1 0 0,0-1 1 0 0,0 0-1 0 0,0-1 1 0 0,-1 1-1 0 0,1 0 1 0 0,-1-1-1 0 0,1 0 1 0 0,-1 0 0 0 0,0 0-1 0 0,0 0 1 0 0,-4 0-1 0 0,-2 2-5 0 0,-1-1 0 0 0,1-1 0 0 0,-17 2 0 0 0,26-3 8 0 0,1-1-1 0 0,0 0 1 0 0,-1 0-1 0 0,1 0 1 0 0,-1 0-1 0 0,1 0 1 0 0,0 0 0 0 0,-1 0-1 0 0,1 0 1 0 0,-1 0-1 0 0,1 0 1 0 0,-1 0-1 0 0,1 0 1 0 0,0 0-1 0 0,-1 0 1 0 0,1 0 0 0 0,-1 0-1 0 0,1-1 1 0 0,0 1-1 0 0,-1 0 1 0 0,1 0-1 0 0,0 0 1 0 0,-1-1-1 0 0,1 1 1 0 0,0 0 0 0 0,-1 0-1 0 0,1-1 1 0 0,0 1-1 0 0,-1-1 1 0 0,3-11-27 0 0,-1 11 25 0 0,0-1 0 0 0,-1 1 0 0 0,1-1 0 0 0,-1 0 1 0 0,0 1-1 0 0,1-1 0 0 0,-1 1 0 0 0,0-1 0 0 0,0 0 1 0 0,0 1-1 0 0,0-1 0 0 0,-1-2 0 0 0,1 3 2 0 0,-1-1 0 0 0,1 0 0 0 0,0 1 0 0 0,0-1 0 0 0,0 0 0 0 0,0 0 0 0 0,0 1 0 0 0,0-1 0 0 0,0 0 0 0 0,1 0 0 0 0,-1 1 0 0 0,0-1 0 0 0,1 0 0 0 0,-1 1 0 0 0,1-1 0 0 0,0 0 0 0 0,0 1 0 0 0,0-1 0 0 0,0 1 0 0 0,0-1 0 0 0,0 1 0 0 0,0 0 0 0 0,0-1 0 0 0,0 1 0 0 0,1 0 0 0 0,1-2 0 0 0,-1 1 0 0 0,0 1 0 0 0,0-1 0 0 0,0 0 0 0 0,-1 0 0 0 0,1 0 0 0 0,-1-1 0 0 0,0 1 0 0 0,1 0 0 0 0,-1-1 0 0 0,1-3 0 0 0,-5 7 0 0 0,3-1 0 0 0,-1 0 0 0 0,1 0 0 0 0,-1 0 0 0 0,1 0 0 0 0,-1 0 0 0 0,1 0 0 0 0,-1 0 0 0 0,1 0 0 0 0,-1 0 0 0 0,1 0 0 0 0,-1 1 0 0 0,1-1 0 0 0,-1 0 0 0 0,1 0 0 0 0,-1 0 0 0 0,1 1 0 0 0,0-1 0 0 0,-1 0 0 0 0,1 1 0 0 0,-1-1 0 0 0,1 0 0 0 0,0 1 0 0 0,-1-1 0 0 0,1 0 0 0 0,0 1 0 0 0,-1-1 0 0 0,1 1 0 0 0,0-1 0 0 0,0 1 0 0 0,-1-1 0 0 0,1 1 0 0 0,0-1 0 0 0,0 1 0 0 0,0-1 0 0 0,0 1 0 0 0,0-1 0 0 0,0 1 0 0 0,0-1 0 0 0,0 1 0 0 0,0-1 0 0 0,0 1 0 0 0,0-1 0 0 0,0 1 0 0 0,3 19 0 0 0,-3-18 0 0 0,0 0 0 0 0,0-1 0 0 0,1 1 0 0 0,-1 0 0 0 0,0 0 0 0 0,1-1 0 0 0,-1 1 0 0 0,1 0 0 0 0,0 0 0 0 0,-1-1 0 0 0,3 3 0 0 0,-2-3 0 0 0,0-1 0 0 0,-1 1 0 0 0,1-1 0 0 0,0 0 0 0 0,0 1 0 0 0,0-1 0 0 0,0 0 0 0 0,0 0 0 0 0,0 0 0 0 0,0 0 0 0 0,0 0 0 0 0,0 0 0 0 0,1 0 0 0 0,-1 0 0 0 0,0 0 0 0 0,0 0 0 0 0,0 0 0 0 0,0-1 0 0 0,0 1 0 0 0,-1 0 0 0 0,1-1 0 0 0,0 1 0 0 0,0-1 0 0 0,0 1 0 0 0,0-1 0 0 0,1-1 0 0 0,15-10 0 0 0,-16 12 0 0 0,-1 0 0 0 0,0-1 0 0 0,1 1 0 0 0,-1 0 0 0 0,1 0 0 0 0,-1-1 0 0 0,1 1 0 0 0,-1 0 0 0 0,0-1 0 0 0,1 1 0 0 0,-1-1 0 0 0,0 1 0 0 0,1 0 0 0 0,-1-1 0 0 0,0 1 0 0 0,0-1 0 0 0,1 1 0 0 0,-1-1 0 0 0,0 1 0 0 0,0-1 0 0 0,0 1 0 0 0,1-1 0 0 0,-1 1 0 0 0,0-1 0 0 0,0 1 0 0 0,0-1 0 0 0,0 1 0 0 0,0-1 0 0 0,0 1 0 0 0,0-1 0 0 0,0 1 0 0 0,-1-1 0 0 0,1 0 0 0 0,0 0 0 0 0,-1 1 0 0 0,-1 0 0 0 0,1 0 0 0 0,0 0 0 0 0,0 0 0 0 0,-1 0 0 0 0,1 0 0 0 0,0 0 0 0 0,-1 0 0 0 0,1 0 0 0 0,0 1 0 0 0,0-1 0 0 0,0 1 0 0 0,-1-1 0 0 0,1 1 0 0 0,0-1 0 0 0,-2 2 0 0 0,-19 10 0 0 0,17-9 0 0 0,4-3 0 0 0,0 1 0 0 0,-1 0 0 0 0,1-1 0 0 0,-1 1 0 0 0,1 0 0 0 0,0 0 0 0 0,-1 0 0 0 0,1 0 0 0 0,0 0 0 0 0,0 0 0 0 0,0 0 0 0 0,0 0 0 0 0,0 1 0 0 0,0-1 0 0 0,-1 3 0 0 0,5-4 0 0 0,1 0 0 0 0,-1 0 0 0 0,0-1 0 0 0,1 1 0 0 0,-1-1 0 0 0,1 0 0 0 0,-1 0 0 0 0,4-1 0 0 0,12-10 0 0 0,-19 12 0 0 0,1-1 0 0 0,-1 1 0 0 0,1 0 0 0 0,-1 0 0 0 0,0 0 0 0 0,1 0 0 0 0,-1-1 0 0 0,0 1 0 0 0,1 0 0 0 0,-1 0 0 0 0,0-1 0 0 0,1 1 0 0 0,-1 0 0 0 0,0-1 0 0 0,0 1 0 0 0,1 0 0 0 0,-1-1 0 0 0,0 1 0 0 0,0 0 0 0 0,0-1 0 0 0,1 1 0 0 0,-1 0 0 0 0,0-1 0 0 0,0 1 0 0 0,0-1 0 0 0,0 1 0 0 0,0 0 0 0 0,0-1 0 0 0,0 1 0 0 0,0-1 0 0 0,0 1 0 0 0,0 0 0 0 0,0-1 0 0 0,0 1 0 0 0,0-1 0 0 0,0 1 0 0 0,0 0 0 0 0,0-1 0 0 0,-1 1 0 0 0,1 0 0 0 0,0-1 0 0 0,0 1 0 0 0,0-1 0 0 0,-1 1 0 0 0,1 0 0 0 0,0 0 0 0 0,0-1 0 0 0,-1 1 0 0 0,1 0 0 0 0,-1-1 0 0 0,1 1 0 0 0,-1 0 0 0 0,0 0 0 0 0,1 0 0 0 0,-1 0 0 0 0,0 0 1 0 0,1 0-1 0 0,-1 0 0 0 0,0 0 0 0 0,1 1 0 0 0,-1-1 0 0 0,0 0 0 0 0,1 0 0 0 0,-1 0 0 0 0,0 1 0 0 0,1-1 0 0 0,-1 1 0 0 0,1-1 0 0 0,-1 0 0 0 0,1 1 0 0 0,-1-1 0 0 0,1 1 0 0 0,-1-1 1 0 0,1 1-1 0 0,-1-1 0 0 0,0 2 0 0 0,1-2-1 0 0,0 0 1 0 0,0 0 0 0 0,-1 1-1 0 0,1-1 1 0 0,0 0-1 0 0,0 1 1 0 0,0-1 0 0 0,-1 0-1 0 0,1 1 1 0 0,0-1 0 0 0,0 0-1 0 0,0 1 1 0 0,0-1 0 0 0,0 0-1 0 0,0 1 1 0 0,0-1-1 0 0,0 1 1 0 0,0-1 0 0 0,0 0-1 0 0,0 1 1 0 0,0-1 0 0 0,0 0-1 0 0,0 1 1 0 0,0-1-1 0 0,0 1 1 0 0,0-1 0 0 0,0 0-1 0 0,0 1 1 0 0,0-1 0 0 0,1 0-1 0 0,-1 1 1 0 0,0-1-1 0 0,0 0 1 0 0,0 1 0 0 0,1-1-1 0 0,-1 0 1 0 0,0 0 0 0 0,0 1-1 0 0,1-1 1 0 0,-1 0 0 0 0,0 0-1 0 0,1 1 1 0 0,-1-1-1 0 0,0 0 1 0 0,1 0 0 0 0,-1 0-1 0 0,0 0 1 0 0,1 0 0 0 0,-1 0-1 0 0,1 1 1 0 0,1-1-87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3:05:20.9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21 78 3719 0 0,'-14'1'9743'0'0,"14"-1"-9661"0"0,0 0 0 0 0,0 0 0 0 0,0 0 0 0 0,-1 0 0 0 0,1 0 0 0 0,0 0 0 0 0,0 0 0 0 0,0 0 0 0 0,-1 0 0 0 0,1 0 0 0 0,0 0 0 0 0,0 0 0 0 0,0 0 0 0 0,-1 0 0 0 0,1 0 0 0 0,0 0 0 0 0,0 0 0 0 0,0 0 0 0 0,-1 0 0 0 0,1 0 0 0 0,0 0 0 0 0,0 0 0 0 0,0 1 0 0 0,0-1 0 0 0,-1 0 0 0 0,1 0 0 0 0,0 0 0 0 0,0 0 0 0 0,0 0 0 0 0,0 0 0 0 0,-1 1 0 0 0,1-1 0 0 0,0 0 0 0 0,0 0 0 0 0,0 0 0 0 0,0 0 0 0 0,0 1 0 0 0,0-1 0 0 0,0 0 0 0 0,0 0 0 0 0,0 0 0 0 0,0 1 0 0 0,0-1 0 0 0,-1 0 0 0 0,1 0 0 0 0,0 0 0 0 0,0 1 0 0 0,0-1 0 0 0,0 0 0 0 0,1 0 0 0 0,-1 0 0 0 0,0 1 0 0 0,0-1 0 0 0,0 0 0 0 0,0 0 0 0 0,0 0 0 0 0,0 0 0 0 0,0 1 0 0 0,0-1 0 0 0,38-5 3254 0 0,191 17-1839 0 0,-189-12-1430 0 0,-31-1-52 0 0,0 1 0 0 0,0 0 1 0 0,16 2-1 0 0,-19 3 55 0 0,-5-4-70 0 0,-1-1-1 0 0,1 1 1 0 0,-1-1 0 0 0,1 1 0 0 0,-1-1-1 0 0,1 1 1 0 0,-1-1 0 0 0,1 1 0 0 0,0-1-1 0 0,-1 1 1 0 0,1-1 0 0 0,0 0-1 0 0,-1 1 1 0 0,1-1 0 0 0,0 0 0 0 0,-1 0-1 0 0,1 1 1 0 0,0-1 0 0 0,0 0-1 0 0,1 0 1 0 0,-2 0-26 0 0,0 0-16 0 0,0 0 0 0 0,0 0 0 0 0,1 0 0 0 0,-1 0 0 0 0,0 0 0 0 0,0 0 0 0 0,1 0 0 0 0,-1 0 0 0 0,0 0 0 0 0,1 0 0 0 0,-1 0 0 0 0,0 0 0 0 0,0 0 0 0 0,1 0 0 0 0,-1 0 0 0 0,0 0 0 0 0,0 0 0 0 0,1 0 0 0 0,-1 0 0 0 0,0-1 0 0 0,0 1 0 0 0,0 0 0 0 0,1 0 0 0 0,-1 0 0 0 0,0 0 0 0 0,0-1 0 0 0,0 1 0 0 0,1 0 0 0 0,-1 0 0 0 0,0 0 0 0 0,0-1 0 0 0,0 1 0 0 0,0 0 0 0 0,0 0 0 0 0,0-1 0 0 0,1 1-1 0 0,-1 0 1 0 0</inkml:trace>
  <inkml:trace contextRef="#ctx0" brushRef="#br0" timeOffset="7.79">346 9 5063 0 0,'-2'-1'573'0'0,"0"0"-1"0"0,0 0 1 0 0,0 0 0 0 0,0 0-1 0 0,0 0 1 0 0,0 0-1 0 0,0 1 1 0 0,0-1-1 0 0,-1 1 1 0 0,1 0-1 0 0,0 0 1 0 0,0 0-1 0 0,-1 0 1 0 0,-2 0-1 0 0,0 0 1416 0 0,11 1-725 0 0,0-1-1 0 0,0 1 1 0 0,1 0 0 0 0,9 4-1 0 0,-1 0-1069 0 0,-1 1 1 0 0,1 0-1 0 0,-1 2 1 0 0,23 15-1 0 0,-36-23-193 0 0,0 1 1 0 0,-1-1-1 0 0,1 1 0 0 0,-1-1 1 0 0,1 1-1 0 0,-1-1 0 0 0,1 1 1 0 0,-1 0-1 0 0,1-1 0 0 0,-1 1 1 0 0,1 0-1 0 0,-1-1 0 0 0,0 1 1 0 0,1 0-1 0 0,-1-1 0 0 0,0 1 1 0 0,0 0-1 0 0,1 0 0 0 0,-1 0 1 0 0,0-1-1 0 0,0 1 0 0 0,0 0 1 0 0,0 0-1 0 0,0-1 0 0 0,0 1 1 0 0,0 1-1 0 0,-1 0 2 0 0,0 0 0 0 0,0 0 0 0 0,0 0 0 0 0,0 0 0 0 0,0 0 0 0 0,0 0 0 0 0,0 0 0 0 0,0-1 0 0 0,-4 4 0 0 0,-3 3 9 0 0,-1-1 1 0 0,-18 13-1 0 0,23-17-10 0 0,-1 1-84 0 0,-1 0 0 0 0,0 0 0 0 0,0-1 0 0 0,-12 5 0 0 0,15-7 50 0 0,0 0 0 0 0,0-1 0 0 0,-1 0 0 0 0,1 1 0 0 0,0-1 0 0 0,0 0 0 0 0,0-1-1 0 0,0 1 1 0 0,-1 0 0 0 0,1-1 0 0 0,0 0 0 0 0,-5-2 0 0 0,7 3 5 0 0,1 0 0 0 0,-1 0 0 0 0,1 0 0 0 0,-1 0 0 0 0,1 0 0 0 0,-1 0 0 0 0,1-1 0 0 0,-1 1 0 0 0,1 0 0 0 0,-1 0 0 0 0,1-1 0 0 0,-1 1 0 0 0,1 0 0 0 0,-1-1 0 0 0,1 1 0 0 0,0 0 0 0 0,-1-1 0 0 0,1 1 0 0 0,0 0 0 0 0,-1-1 0 0 0,1 1 0 0 0,0-1 0 0 0,0 1 0 0 0,-1-1 0 0 0,1 1 0 0 0,0-1 0 0 0,0 1 0 0 0,0-1 0 0 0,0 1 0 0 0,-1-1 0 0 0,1 1 0 0 0,0-1 0 0 0,0 1 0 0 0,0-1 0 0 0,0 1 0 0 0,0-1 0 0 0,0 1 0 0 0,0-1 0 0 0,1 1 0 0 0,-1-1 0 0 0,0 1 0 0 0,0-1 0 0 0,0 1 0 0 0,0-1 0 0 0,1 0 0 0 0,19-24-40 0 0,-17 22 131 0 0,0 1 0 0 0,0-1 0 0 0,-1 0 0 0 0,0 0 0 0 0,1 0 0 0 0,2-7 0 0 0,-2-22 125 0 0,-4 29-167 0 0,1 0 0 0 0,0-1-1 0 0,0 1 1 0 0,0-1 0 0 0,1 1 0 0 0,-1 0-1 0 0,1-1 1 0 0,0 1 0 0 0,0 0-1 0 0,1-5 1 0 0,-6 27-21 0 0,2-15 31 0 0,1-1-1 0 0,0 1 1 0 0,0 0-1 0 0,0 0 1 0 0,0-1-1 0 0,0 1 1 0 0,1 0 0 0 0,0 0-1 0 0,0 0 1 0 0,0 4-1 0 0,0-7-23 0 0,0 0 1 0 0,0 0-1 0 0,0 0 0 0 0,0 0 1 0 0,0 0-1 0 0,1 0 0 0 0,-1 0 1 0 0,0 0-1 0 0,1 0 0 0 0,-1 0 1 0 0,0 0-1 0 0,1 0 0 0 0,-1 0 0 0 0,1 0 1 0 0,-1-1-1 0 0,1 1 0 0 0,0 0 1 0 0,-1 0-1 0 0,1-1 0 0 0,0 1 1 0 0,-1 0-1 0 0,1-1 0 0 0,0 1 0 0 0,0 0 1 0 0,0-1-1 0 0,0 1 0 0 0,0-1 1 0 0,-1 0-1 0 0,1 1 0 0 0,0-1 1 0 0,0 0-1 0 0,0 0 0 0 0,0 1 1 0 0,0-1-1 0 0,0 0 0 0 0,0 0 0 0 0,0 0 1 0 0,0 0-1 0 0,0 0 0 0 0,0 0 1 0 0,0 0-1 0 0,0-1 0 0 0,0 1 1 0 0,0 0-1 0 0,1-1 0 0 0,0 0-7 0 0,0 0 0 0 0,0-1 0 0 0,0 1 0 0 0,-1-1 0 0 0,1 1 0 0 0,0-1 0 0 0,-1 0 0 0 0,1 1 0 0 0,-1-1 0 0 0,0 0 0 0 0,0 0 0 0 0,2-3 0 0 0,-2-2 0 0 0,-15 20 0 0 0,7-6 0 0 0,6-6 0 0 0,-1 0 0 0 0,0 0 0 0 0,0 1 0 0 0,1-1 0 0 0,-1 1 0 0 0,1 0 0 0 0,0-1 0 0 0,-1 1 0 0 0,1 0 0 0 0,0 0 0 0 0,0 0 0 0 0,0 0 0 0 0,0 0 0 0 0,0 0 0 0 0,0 2 0 0 0,1-3 0 0 0,1-1 0 0 0,0 1 0 0 0,-1-1 0 0 0,1 0 0 0 0,0 1 0 0 0,-1-1 0 0 0,1 1 0 0 0,0-1 0 0 0,0 0 0 0 0,-1 0 0 0 0,1 0 0 0 0,0 1 0 0 0,0-1 0 0 0,-1 0 0 0 0,1 0 0 0 0,0 0 0 0 0,0 0 0 0 0,0 0 0 0 0,-1 0 0 0 0,1 0 0 0 0,0-1 0 0 0,0 1 0 0 0,-1 0 0 0 0,1 0 0 0 0,0-1 0 0 0,0 1 0 0 0,-1 0 0 0 0,1-1 0 0 0,1 0 0 0 0,21-10 0 0 0,0-12 0 0 0,-22 23 0 0 0,-1-1 0 0 0,1 1 0 0 0,-1-1 0 0 0,1 1 0 0 0,-1-1 0 0 0,1 1 0 0 0,-1-1 0 0 0,1 0 0 0 0,-1 1 0 0 0,1-1 0 0 0,-1 0 0 0 0,0 1 0 0 0,0-1 0 0 0,1 0 0 0 0,-1 0 0 0 0,0 1 0 0 0,0-1 0 0 0,0 0 0 0 0,0 0 0 0 0,0 1 0 0 0,0-1 0 0 0,0 0 0 0 0,0 0 0 0 0,0 0 0 0 0,0 1 0 0 0,0-1 0 0 0,0 0 0 0 0,0 0 0 0 0,-1 1 0 0 0,1-1 0 0 0,0 0 0 0 0,-1 1 0 0 0,1-1 0 0 0,0 0 0 0 0,-1 1 0 0 0,1-1 0 0 0,-1 0 0 0 0,0 0 0 0 0,0 1 0 0 0,0 0 0 0 0,0-1 0 0 0,0 1 0 0 0,0 0 0 0 0,1 0 0 0 0,-1 0 0 0 0,0 0 0 0 0,0 0 0 0 0,0-1 0 0 0,0 2 0 0 0,0-1 0 0 0,0 0 0 0 0,0 0 0 0 0,0 0 0 0 0,0 0 0 0 0,1 1 0 0 0,-1-1 0 0 0,0 0 0 0 0,0 1 0 0 0,0-1 0 0 0,0 0 0 0 0,1 1 0 0 0,-1-1 0 0 0,0 1 0 0 0,0 0 0 0 0,1-1 0 0 0,-1 1 0 0 0,1-1 0 0 0,-1 1 0 0 0,-1 1 0 0 0,1 0 0 0 0,0-1 0 0 0,0 1 0 0 0,-1 0 0 0 0,1-1 0 0 0,0 1 0 0 0,0 0 0 0 0,0 0 0 0 0,1 0 0 0 0,-1 0 0 0 0,0 0 0 0 0,1 0 0 0 0,-1 3 0 0 0,1 1-6150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3:05:23.4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 71 4143 0 0,'0'0'319'0'0,"-6"3"5768"0"0,-4 3-2637 0 0,63-9 1760 0 0,-31 2-4167 0 0,33 1 0 0 0,-5 3-477 0 0,0-1-1 0 0,72-7 0 0 0,-91 5-533 0 0,-20 0-10 0 0,-18-1-12 0 0,0 0-1642 0 0</inkml:trace>
  <inkml:trace contextRef="#ctx0" brushRef="#br0" timeOffset="1">362 8 4607 0 0,'-7'-7'8361'0'0,"17"8"-2329"0"0,5 3-2876 0 0,-4 0-3425 0 0,5 2 498 0 0,-10-4-189 0 0,0 0 0 0 0,-1 0-1 0 0,1 1 1 0 0,-1-1 0 0 0,1 1 0 0 0,-1 1 0 0 0,0-1 0 0 0,0 1 0 0 0,7 6 0 0 0,-12-9-37 0 0,0 0 0 0 0,0 0-1 0 0,0 0 1 0 0,0 0 0 0 0,0 0-1 0 0,0 0 1 0 0,0-1 0 0 0,-1 1 0 0 0,1 0-1 0 0,0 0 1 0 0,-1 0 0 0 0,1 0-1 0 0,0-1 1 0 0,-1 1 0 0 0,1 0 0 0 0,-1 0-1 0 0,0-1 1 0 0,1 1 0 0 0,-1 0 0 0 0,1-1-1 0 0,-1 1 1 0 0,0 0 0 0 0,-1 0-1 0 0,-18 15-7 0 0,-33 15 5 0 0,48-29 0 0 0,-1 1 0 0 0,0-1 0 0 0,0 0 0 0 0,0 0 0 0 0,0 0 0 0 0,0-1 0 0 0,-10 1 0 0 0,19-5-9 0 0,1 1 0 0 0,0-1 0 0 0,0-1 0 0 0,-1 1-1 0 0,0-1 1 0 0,6-7 0 0 0,-8 9 9 0 0,0 0 0 0 0,0-1 0 0 0,0 1 0 0 0,0-1 0 0 0,0 1 0 0 0,-1-1 0 0 0,1 0 0 0 0,-1 1 0 0 0,0-1 0 0 0,1 0 0 0 0,-1 1 0 0 0,-1-1 0 0 0,1 0 0 0 0,0 1 0 0 0,-1-1 0 0 0,0-4 0 0 0,0 4 0 0 0,0-1 0 0 0,1 0 0 0 0,-1 0 0 0 0,1 0 0 0 0,0 0 0 0 0,1-5 0 0 0,15-2 0 0 0,-10 10 0 0 0,-13 11 0 0 0,5-9 0 0 0,1 1 0 0 0,0-1 0 0 0,0 1 0 0 0,1-1 0 0 0,-1 1 0 0 0,0 0 0 0 0,0-1 0 0 0,1 1 0 0 0,-1 0 0 0 0,1 0 0 0 0,0-1 0 0 0,-1 1 0 0 0,1 2 0 0 0,0-3 0 0 0,0 0 0 0 0,0-1 0 0 0,0 1 0 0 0,0 0 0 0 0,0-1 0 0 0,0 1 0 0 0,0 0 0 0 0,0-1 0 0 0,0 1 0 0 0,0 0 0 0 0,1-1 0 0 0,-1 1 0 0 0,0 0 0 0 0,0-1 0 0 0,1 1 0 0 0,-1-1 0 0 0,0 1 0 0 0,1-1 0 0 0,-1 1 0 0 0,1 0 0 0 0,-1-1 0 0 0,0 1 0 0 0,1-1 0 0 0,0 0 0 0 0,-1 1 0 0 0,1-1 0 0 0,-1 1 0 0 0,1-1 0 0 0,-1 0 0 0 0,1 0 0 0 0,0 1 0 0 0,-1-1 0 0 0,1 0 0 0 0,-1 0 0 0 0,1 0 0 0 0,0 1 0 0 0,-1-1 0 0 0,1 0 0 0 0,1 0 0 0 0,2-3 0 0 0,0-1 0 0 0,-1 1 0 0 0,1-1 0 0 0,-1 0 0 0 0,1 0 0 0 0,3-6 0 0 0,-6 5 0 0 0,-9 10 0 0 0,-9 12 0 0 0,16-15 0 0 0,0 0 0 0 0,0 0 0 0 0,0 0 0 0 0,0 0 0 0 0,1 0 0 0 0,-1 0 0 0 0,1 0 0 0 0,-1 0 0 0 0,1 0 0 0 0,0 0 0 0 0,0 0 0 0 0,0 1 0 0 0,0 2 0 0 0,0-4 0 0 0,0-1 0 0 0,0 0 0 0 0,0 1 0 0 0,1-1 0 0 0,-1 0 0 0 0,0 1 0 0 0,0-1 0 0 0,0 0 0 0 0,0 0 0 0 0,1 1 0 0 0,-1-1 0 0 0,0 0 0 0 0,0 0 0 0 0,1 1 0 0 0,-1-1 0 0 0,0 0 0 0 0,0 0 0 0 0,1 0 0 0 0,-1 1 0 0 0,0-1 0 0 0,1 0 0 0 0,-1 0 0 0 0,0 0 0 0 0,1 0 0 0 0,-1 0 0 0 0,0 0 0 0 0,1 0 0 0 0,-1 1 0 0 0,0-1 0 0 0,1 0 0 0 0,0-1 0 0 0,1 1 0 0 0,-1 0 0 0 0,1-1 0 0 0,-1 1 0 0 0,1-1 0 0 0,-1 1 0 0 0,0-1 0 0 0,0 0 0 0 0,1 0 0 0 0,-1 1 0 0 0,2-3 0 0 0,-3 3 3 0 0,1 0 1 0 0,-1 0-1 0 0,1-1 0 0 0,-1 1 1 0 0,1 0-1 0 0,-1-1 0 0 0,1 1 1 0 0,-1 0-1 0 0,1-1 0 0 0,-1 1 1 0 0,0 0-1 0 0,1-1 0 0 0,-1 1 1 0 0,0-1-1 0 0,1 1 0 0 0,-1-1 1 0 0,0 1-1 0 0,1-1 0 0 0,-1 1 1 0 0,0-1-1 0 0,0 1 0 0 0,0-1 1 0 0,0 1-1 0 0,0-1 0 0 0,1 1 1 0 0,-1-1-1 0 0,0 1 0 0 0,0-1 1 0 0,0 1-1 0 0,0-1 0 0 0,0 0 1 0 0,-1 1-1 0 0,1-1 0 0 0,0 1 1 0 0,0-1-1 0 0,0 0 0 0 0,-1 1-77 0 0,0-1-1 0 0,1 1 1 0 0,-1 0-1 0 0,0-1 0 0 0,1 1 1 0 0,-1 0-1 0 0,0 0 0 0 0,0 0 1 0 0,1 0-1 0 0,-1-1 0 0 0,0 1 1 0 0,0 0-1 0 0,1 0 1 0 0,-1 0-1 0 0,0 1 0 0 0,0-1 1 0 0,1 0-1 0 0,-1 0 0 0 0,0 0 1 0 0,0 0-1 0 0,1 1 0 0 0,-1-1 1 0 0,0 0-1 0 0,1 1 0 0 0,-1-1 1 0 0,-1 1-1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4:29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28 2303 0 0,'-4'-9'4065'0'0,"-2"-4"5293"0"0,6 13-9216 0 0,1-1 0 0 0,-1 1 0 0 0,0 0 1 0 0,0-1-1 0 0,0 1 0 0 0,0 0 0 0 0,1 0 1 0 0,-1-1-1 0 0,0 1 0 0 0,0 0 0 0 0,1 0 1 0 0,-1-1-1 0 0,0 1 0 0 0,0 0 0 0 0,1 0 1 0 0,-1 0-1 0 0,0 0 0 0 0,1-1 0 0 0,-1 1 1 0 0,0 0-1 0 0,1 0 0 0 0,-1 0 1 0 0,0 0-1 0 0,1 0 0 0 0,-1 0 0 0 0,0 0 1 0 0,1 0-1 0 0,-1 0 0 0 0,0 0 0 0 0,1 0 1 0 0,-1 0-1 0 0,0 0 0 0 0,1 0 0 0 0,-1 0 1 0 0,0 0-1 0 0,0 0 0 0 0,1 0 0 0 0,-1 1 1 0 0,0-1-1 0 0,1 0 0 0 0,-1 0 0 0 0,0 0 1 0 0,0 1-1 0 0,1-1 0 0 0,5 3-10 0 0,1 0 0 0 0,-1 0 0 0 0,0 0 0 0 0,-1 1 0 0 0,1 0 0 0 0,-1 0 0 0 0,1 1 0 0 0,-1-1 0 0 0,4 7 0 0 0,-5-6-114 0 0,-1 0-1 0 0,0 1 0 0 0,0 0 1 0 0,0-1-1 0 0,-1 1 1 0 0,0 0-1 0 0,0 0 0 0 0,-1 1 1 0 0,1-1-1 0 0,-1 0 1 0 0,-1 0-1 0 0,1 9 0 0 0,-1-11-18 0 0,-1 0 1 0 0,1 0-1 0 0,-1 0 0 0 0,0 0 0 0 0,0 0 0 0 0,-1 0 0 0 0,1 0 0 0 0,-1 0 0 0 0,1-1 0 0 0,-1 1 0 0 0,0-1 0 0 0,-1 1 1 0 0,1-1-1 0 0,-1 0 0 0 0,1 1 0 0 0,-1-2 0 0 0,0 1 0 0 0,0 0 0 0 0,-6 4 0 0 0,6-5-56 0 0,1 0-1 0 0,-1 0 0 0 0,0 0 1 0 0,0-1-1 0 0,-1 1 1 0 0,1-1-1 0 0,0 1 1 0 0,0-1-1 0 0,-1 0 0 0 0,-4 0 1 0 0,3-1-470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3:05:28.33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 7 1375 0 0,'-19'-4'5989'0'0,"8"2"3070"0"0,51 4-3202 0 0,40-1-5622 0 0,15 6-68 0 0,-49-5-21 0 0,-37-1-112 0 0,-1 0 1 0 0,0-1 0 0 0,0 0 0 0 0,1 0 0 0 0,-1-1-1 0 0,11-1 1 0 0,5-3-1519 0 0,-9 2-3384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3:05:29.84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 25 919 0 0,'-24'-17'8428'0'0,"23"16"-7865"0"0,0 0 1 0 0,0 0-1 0 0,0 0 0 0 0,-1 1 1 0 0,1-1-1 0 0,0 1 0 0 0,-1-1 1 0 0,1 1-1 0 0,-1-1 0 0 0,1 1 1 0 0,0 0-1 0 0,-1-1 0 0 0,1 1 1 0 0,-1 0-1 0 0,1 0 1 0 0,-1 0-1 0 0,-1 1 0 0 0,33 9 2637 0 0,-18-5-3098 0 0,0 1 1 0 0,-1 0-1 0 0,19 12 1 0 0,-20-11-81 0 0,-9-7-22 0 0,0 1 0 0 0,-1-1 0 0 0,1 1 0 0 0,-1-1 0 0 0,1 0 0 0 0,-1 1 0 0 0,1-1 0 0 0,-1 1 0 0 0,0-1 0 0 0,1 1 0 0 0,-1 0 0 0 0,1-1 0 0 0,-1 1 0 0 0,0-1 0 0 0,0 1 0 0 0,1 0 0 0 0,-1-1 0 0 0,0 1 0 0 0,0 0 0 0 0,0-1 0 0 0,0 1 0 0 0,1 0 0 0 0,-1-1 0 0 0,0 1 0 0 0,0 0 0 0 0,0-1 0 0 0,-1 1 0 0 0,1 0 0 0 0,0-1 0 0 0,0 1 0 0 0,0 0 0 0 0,0-1 0 0 0,-1 1 0 0 0,1 0 0 0 0,0-1 0 0 0,-1 1 0 0 0,1 0 0 0 0,-21 24 0 0 0,13-16 0 0 0,6-7-3 0 0,0-1 0 0 0,0 0 0 0 0,0 0 1 0 0,0 0-1 0 0,0-1 0 0 0,0 1 0 0 0,0 0 0 0 0,0-1 0 0 0,0 1 0 0 0,-5-1 0 0 0,6 1 2 0 0,0-1-1 0 0,0 0 1 0 0,-1 0-1 0 0,1 0 1 0 0,0 0-1 0 0,0 0 0 0 0,0 0 1 0 0,-1 0-1 0 0,1 0 1 0 0,0 0-1 0 0,0 0 1 0 0,0-1-1 0 0,0 1 1 0 0,-1 0-1 0 0,1-1 1 0 0,0 1-1 0 0,0-1 1 0 0,0 1-1 0 0,0-1 1 0 0,-2-1-1 0 0,3 0 2 0 0,0 1 0 0 0,-1-1 0 0 0,1 1 0 0 0,0 0 0 0 0,0-1 0 0 0,0 1 0 0 0,0-1 0 0 0,0 1 0 0 0,1-1 0 0 0,-1 1 0 0 0,0-1 0 0 0,1 1 0 0 0,0-3 0 0 0,0 2 0 0 0,0 0 0 0 0,-1 0 0 0 0,1 0 0 0 0,-1 0 0 0 0,0 0 0 0 0,1 0 0 0 0,-1 0 0 0 0,0 0 0 0 0,0 0 0 0 0,-1-2 0 0 0,-3-21 0 0 0,4 24 0 0 0,0 0 0 0 0,0 0 0 0 0,0 0 0 0 0,0 0 0 0 0,0 0 0 0 0,1-1 0 0 0,-1 1 0 0 0,0 0 0 0 0,0 0 0 0 0,1 0 0 0 0,-1 0 0 0 0,0 0 0 0 0,1 0 0 0 0,-1 0 0 0 0,1 0 0 0 0,0 0 0 0 0,-1 0 0 0 0,1 0 0 0 0,0 0 0 0 0,1-1 0 0 0,-4 4 0 0 0,1-1 0 0 0,0 1 0 0 0,0 0 0 0 0,0-1 0 0 0,0 1 0 0 0,0 0 0 0 0,0-1 0 0 0,1 1 0 0 0,-1 0 0 0 0,0 0 0 0 0,1 0 0 0 0,0 0 0 0 0,-1 0 0 0 0,1 0 0 0 0,0 0 0 0 0,0 2 0 0 0,0-1 0 0 0,0 0 0 0 0,0 0 0 0 0,0 0 0 0 0,0 0 0 0 0,0 0 0 0 0,1 0 0 0 0,-1-1 0 0 0,1 1 0 0 0,2 6 0 0 0,-3-9-2 0 0,1 1 0 0 0,-1-1 0 0 0,1 1 0 0 0,-1-1-1 0 0,0 1 1 0 0,1-1 0 0 0,-1 1 0 0 0,1-1 0 0 0,-1 1 0 0 0,1-1 0 0 0,-1 0 0 0 0,1 1-1 0 0,0-1 1 0 0,-1 0 0 0 0,1 1 0 0 0,-1-1 0 0 0,1 0 0 0 0,0 0 0 0 0,-1 0-1 0 0,1 0 1 0 0,0 0 0 0 0,-1 1 0 0 0,1-1 0 0 0,0 0 0 0 0,-1 0 0 0 0,1-1 0 0 0,-1 1-1 0 0,1 0 1 0 0,0 0 0 0 0,-1 0 0 0 0,1 0 0 0 0,0 0 0 0 0,-1-1 0 0 0,1 1 0 0 0,-1 0-1 0 0,1-1 1 0 0,-1 1 0 0 0,1 0 0 0 0,0-1 0 0 0,-1 1 0 0 0,1-1 0 0 0,-1 1-1 0 0,0 0 1 0 0,2-2 0 0 0,-2 1-1 0 0,1 0-1 0 0,0 0 0 0 0,0 0 1 0 0,-1 0-1 0 0,1 0 1 0 0,0 0-1 0 0,-1 0 1 0 0,1 0-1 0 0,-1 0 1 0 0,1 0-1 0 0,-1 0 0 0 0,0 0 1 0 0,1 0-1 0 0,-1-1 1 0 0,0 1-1 0 0,0 0 1 0 0,0 0-1 0 0,0 0 1 0 0,0-1-1 0 0,0 1 0 0 0,0 0 1 0 0,0 0-1 0 0,0 0 1 0 0,-1 0-1 0 0,1-1 1 0 0,-1 0-1 0 0,-6-6-53 0 0,4 13 46 0 0,3-4 11 0 0,0 1 1 0 0,0-1-1 0 0,0 1 0 0 0,0 0 1 0 0,0-1-1 0 0,0 1 0 0 0,1-1 1 0 0,-1 1-1 0 0,1-1 0 0 0,-1 1 1 0 0,1 1-1 0 0,5 8-17 0 0,-6-10-70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3:05:31.55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 0 2303 0 0,'-3'2'1334'0'0,"-12"2"687"0"0,10-4 1461 0 0,8-5 3625 0 0,16 9-2982 0 0,-6 0-3786 0 0,116 18 1368 0 0,-96-16-1688 0 0,59 2 1 0 0,-16-2 183 0 0,-53-4-98 0 0,36-2 0 0 0,-35-1-9 0 0,35 3 1 0 0,-33-5 108 0 0,-24 2-177 0 0,1 1-1 0 0,-1-1 1 0 0,1 1 0 0 0,0-1-1 0 0,-1 1 1 0 0,1 0 0 0 0,-1 0-1 0 0,1 0 1 0 0,0 0 0 0 0,-1 1-1 0 0,1-1 1 0 0,-1 1-1 0 0,4 0 1 0 0,-6 0-39 0 0,-1-1 0 0 0,1 0 0 0 0,0 1 0 0 0,-1-1 1 0 0,1 1-1 0 0,-1-1 0 0 0,1 0 0 0 0,-1 1 0 0 0,1-1 0 0 0,-1 0 0 0 0,1 0 0 0 0,-1 1 0 0 0,1-1 0 0 0,-1 0 0 0 0,1 0 0 0 0,-1 0 0 0 0,0 0 1 0 0,1 1-1 0 0,-1-1 0 0 0,0 0 0 0 0,-2 0-240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3:05:33.47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 14 1375 0 0,'-17'-13'17308'0'0,"30"15"-13701"0"0,38 16-2783 0 0,-47-16-802 0 0,1 0 0 0 0,-1 0 0 0 0,0 1 0 0 0,0 0 0 0 0,0-1-1 0 0,0 1 1 0 0,0 1 0 0 0,6 6 0 0 0,-10-10-22 0 0,0 1 0 0 0,0-1 0 0 0,1 0 0 0 0,-1 1 0 0 0,0-1 0 0 0,0 1 0 0 0,0-1 0 0 0,0 1 0 0 0,0-1 0 0 0,1 1 0 0 0,-1-1 0 0 0,0 1 0 0 0,0-1 0 0 0,0 0 0 0 0,0 1 0 0 0,0-1 0 0 0,0 1 0 0 0,-1-1 0 0 0,1 1 0 0 0,0-1 0 0 0,0 1 0 0 0,0-1 0 0 0,0 1 0 0 0,0-1 0 0 0,-1 0 0 0 0,1 1 0 0 0,0-1 0 0 0,0 1 0 0 0,-1-1 0 0 0,1 0 0 0 0,0 1 0 0 0,-1-1 0 0 0,1 0 0 0 0,0 1 0 0 0,-1-1 0 0 0,1 0 0 0 0,-1 1 0 0 0,0-1 0 0 0,-21 12 0 0 0,8-5 0 0 0,5-1 0 0 0,-1-1 0 0 0,-16 8 0 0 0,-16 8 0 0 0,45-23 2 0 0,-2 2-6 0 0,-1 0 0 0 0,1-1 0 0 0,0 1-1 0 0,-1-1 1 0 0,1 1 0 0 0,-1 0 0 0 0,1-1 0 0 0,-1 1 0 0 0,1-1 0 0 0,-1 1 0 0 0,1-1 0 0 0,-1 0 0 0 0,0 1 0 0 0,1-1 0 0 0,-1 1 0 0 0,0-1-1 0 0,1 0 1 0 0,-1 1 0 0 0,0-1 0 0 0,0 0 0 0 0,1 1 0 0 0,-1-1 0 0 0,0 0 0 0 0,0 1 0 0 0,0-1 0 0 0,0 0 0 0 0,0 1 0 0 0,0-1 0 0 0,0 0 0 0 0,0 0-1 0 0,0 1 1 0 0,-1-1 0 0 0,1 0 0 0 0,0 1 0 0 0,0-1 0 0 0,-1 0 0 0 0,1 1 0 0 0,-1-2 0 0 0,0-1-4 0 0,1-1 0 0 0,-1 1 1 0 0,1-1-1 0 0,-1 0 0 0 0,1 1 1 0 0,0-1-1 0 0,0 0 0 0 0,1 1 0 0 0,-1-1 1 0 0,1 0-1 0 0,0 1 0 0 0,0-1 1 0 0,0 1-1 0 0,0-1 0 0 0,1 1 1 0 0,-1-1-1 0 0,3-3 0 0 0,-3 6 19 0 0,-2 5 19 0 0,-6 28 109 0 0,6-31-135 0 0,1 1-1 0 0,0-1 1 0 0,0 0 0 0 0,-1 1-1 0 0,1-1 1 0 0,0 0 0 0 0,0 0-1 0 0,0 1 1 0 0,1-1 0 0 0,-1 0-1 0 0,0 1 1 0 0,0-1 0 0 0,1 0-1 0 0,-1 0 1 0 0,1 0 0 0 0,-1 1-1 0 0,1-1 1 0 0,-1 0 0 0 0,1 0-1 0 0,0 0 1 0 0,0 0-1 0 0,1 2 1 0 0,-1-3-1 0 0,0 0 0 0 0,0 1-1 0 0,0-1 1 0 0,0 0 0 0 0,0 0-1 0 0,0 0 1 0 0,0 0 0 0 0,1 0 0 0 0,-1 0-1 0 0,0 0 1 0 0,0 0 0 0 0,0 0-1 0 0,0-1 1 0 0,0 1 0 0 0,0 0 0 0 0,0-1-1 0 0,0 1 1 0 0,0-1 0 0 0,0 1-1 0 0,0-1 1 0 0,0 0 0 0 0,0 1 0 0 0,0-1-1 0 0,0 0 1 0 0,1-1 0 0 0,0 0-5 0 0,0 0 0 0 0,0 0 0 0 0,0 0 0 0 0,0 0 0 0 0,0 0 0 0 0,-1-1 0 0 0,1 1 0 0 0,2-5 0 0 0,6-27-803 0 0,-30 66 629 0 0,19-32 178 0 0,1 1 1 0 0,-1-1-1 0 0,1 1 0 0 0,0-1 0 0 0,-1 1 0 0 0,1-1 0 0 0,0 1 1 0 0,0-1-1 0 0,-1 1 0 0 0,1-1 0 0 0,0 1 0 0 0,0-1 1 0 0,0 1-1 0 0,0-1 0 0 0,0 1 0 0 0,0 0 0 0 0,-1-1 1 0 0,1 1-1 0 0,1-1 0 0 0,-1 1 0 0 0,0-1 0 0 0,0 1 0 0 0,0-1 1 0 0,0 1-1 0 0,0 0 0 0 0,0-1 0 0 0,1 1 0 0 0,-1-1 1 0 0,0 1-1 0 0,0-1 0 0 0,1 1 0 0 0,-1-1 0 0 0,0 1 1 0 0,1-1-1 0 0,0 1 0 0 0,0-1 9 0 0,0 1 1 0 0,1-1 0 0 0,-1 0-1 0 0,0 0 1 0 0,1-1-1 0 0,-1 1 1 0 0,0 0-1 0 0,1 0 1 0 0,-1 0-1 0 0,0-1 1 0 0,0 1 0 0 0,1-1-1 0 0,-1 1 1 0 0,2-2-1 0 0,-1 1 5 0 0,1 0 0 0 0,0 0-1 0 0,-1-1 1 0 0,1 1 0 0 0,-1-1 0 0 0,0 1-1 0 0,1-1 1 0 0,-1 0 0 0 0,0 0 0 0 0,0 0-1 0 0,0 0 1 0 0,0-1 0 0 0,-1 1 0 0 0,1 0-1 0 0,2-6 1 0 0,-4 8-20 0 0,-1-1 0 0 0,1 1 0 0 0,0 0 0 0 0,0-1 0 0 0,-1 1 0 0 0,1 0 1 0 0,0-1-1 0 0,-1 1 0 0 0,1 0 0 0 0,-1-1 0 0 0,1 1 0 0 0,0 0 0 0 0,-1-1 0 0 0,1 1 0 0 0,-1 0 0 0 0,1 0 0 0 0,-1 0 0 0 0,1 0 0 0 0,-1-1 0 0 0,1 1 0 0 0,-1 0 0 0 0,1 0 0 0 0,-1 0 1 0 0,1 0-1 0 0,-1 0 0 0 0,1 0 0 0 0,-1 0 0 0 0,1 0 0 0 0,0 0 0 0 0,-1 0 0 0 0,1 1 0 0 0,-1-1 0 0 0,1 0 0 0 0,-1 0 0 0 0,1 0 0 0 0,-1 0 0 0 0,1 1 0 0 0,-1-1 0 0 0,1 0 0 0 0,-1 1 0 0 0,0 0-47 0 0,-1-1 0 0 0,1 0 0 0 0,0 1-1 0 0,0-1 1 0 0,0 1 0 0 0,-1 0 0 0 0,1-1 0 0 0,0 1-1 0 0,0 0 1 0 0,0 0 0 0 0,0 0 0 0 0,0 0-1 0 0,0 0 1 0 0,1 0 0 0 0,-1 0 0 0 0,0 0-1 0 0,0 1 1 0 0,0 2-481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3:05:35.11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26 17 1839 0 0,'0'0'83'0'0,"-19"-1"4417"0"0,13-1 599 0 0,13-3 2478 0 0,4 2-7154 0 0,1 1 1 0 0,-1 0-1 0 0,1 1 1 0 0,0 0-1 0 0,0 1 1 0 0,-1 0 0 0 0,20 3-1 0 0,-22-2-294 0 0,46 6 163 0 0,-34-4-202 0 0,0-1 0 0 0,0 0 0 0 0,28-3 0 0 0,12 2 86 0 0,-50 0-173 0 0,0 0 0 0 0,0-1 0 0 0,0-1-1 0 0,0 1 1 0 0,0-2 0 0 0,20-4 0 0 0,-30 5 5 0 0,0 1-1 0 0,0 0 1 0 0,0-1-1 0 0,0 1 0 0 0,1 0 1 0 0,-1 0-1 0 0,0 0 1 0 0,0 0-1 0 0,0 0 1 0 0,0 0-1 0 0,0 0 1 0 0,1 0-1 0 0,-1 0 1 0 0,0 1-1 0 0,2-1 1 0 0,-5 4 6 0 0,-11-2-36 0 0,10-2-1610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7T13:05:36.8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 24 3911 0 0,'-11'-17'4897'0'0,"3"11"597"0"0,8 6-5366 0 0,0 0-1 0 0,0-1 1 0 0,0 1 0 0 0,-1 0-1 0 0,1 0 1 0 0,0 0-1 0 0,0 0 1 0 0,0 0-1 0 0,0 0 1 0 0,0 0-1 0 0,-1 0 1 0 0,1 0-1 0 0,0 0 1 0 0,0 0-1 0 0,0 0 1 0 0,0 0-1 0 0,-1 0 1 0 0,1 0 0 0 0,0 0-1 0 0,0 0 1 0 0,0 0-1 0 0,0 1 1 0 0,0-1-1 0 0,-1 0 1 0 0,1 0-1 0 0,0 0 1 0 0,0 0-1 0 0,0 0 1 0 0,0 0-1 0 0,0 0 1 0 0,0 0-1 0 0,-1 0 1 0 0,1 1 0 0 0,0-1-1 0 0,0 0 1 0 0,0 0-1 0 0,0 0 1 0 0,0 0-1 0 0,0 0 1 0 0,0 1-1 0 0,0-1 1 0 0,0 0-1 0 0,0 0 1 0 0,0 1-44 0 0,0-1-1 0 0,0 1 1 0 0,0 0-1 0 0,1-1 1 0 0,-1 1 0 0 0,0-1-1 0 0,1 1 1 0 0,-1-1 0 0 0,0 1-1 0 0,1-1 1 0 0,-1 1 0 0 0,0-1-1 0 0,1 1 1 0 0,-1-1 0 0 0,1 1-1 0 0,-1-1 1 0 0,1 0-1 0 0,-1 1 1 0 0,1-1 0 0 0,0 0-1 0 0,-1 1 1 0 0,1-1 0 0 0,-1 0-1 0 0,2 0 1 0 0,18 10 130 0 0,-16-9-59 0 0,13 7-105 0 0,-6-4 81 0 0,-1 1 0 0 0,17 10 1 0 0,-24-12-110 0 0,1-1 1 0 0,-1 1-1 0 0,0 0 0 0 0,0 0 1 0 0,0 0-1 0 0,-1 0 1 0 0,1 0-1 0 0,-1 1 1 0 0,0-1-1 0 0,0 1 1 0 0,2 4-1 0 0,-3-7-22 0 0,-1 0 0 0 0,0 0 0 0 0,0 0 0 0 0,0 0 0 0 0,0 0 0 0 0,0 0 0 0 0,-1 0 0 0 0,1 0 0 0 0,0 0 0 0 0,0 0 0 0 0,-1 0 0 0 0,1-1 0 0 0,0 1 0 0 0,-1 0 0 0 0,1 0 0 0 0,-1 0 0 0 0,1 0 0 0 0,-1-1 0 0 0,1 1 0 0 0,-1 0 0 0 0,0 0 0 0 0,1-1 0 0 0,-1 1 0 0 0,0 0 0 0 0,0-1 0 0 0,0 1 0 0 0,-30 20 0 0 0,17-11 0 0 0,4-2 0 0 0,-19 13 0 0 0,29-21 0 0 0,-5-5-5 0 0,0 0-1 0 0,0-1 1 0 0,0 1 0 0 0,1-1-1 0 0,-6-11 1 0 0,9 15 3 0 0,0-1 0 0 0,0 0 0 0 0,0 0 0 0 0,0 0 0 0 0,0 0 0 0 0,1 0 0 0 0,-1 0 0 0 0,1 0 0 0 0,0 0 0 0 0,0-1 0 0 0,0 1 0 0 0,0 0 0 0 0,0 0 0 0 0,1 0 0 0 0,1-5 0 0 0,-2 6 2 0 0,0 0 0 0 0,1 0 0 0 0,-1 0 0 0 0,0 0 0 0 0,0 0 0 0 0,0 0 0 0 0,0 0 0 0 0,-1 0 0 0 0,1 0 0 0 0,-1 0 0 0 0,1 0 0 0 0,-2-3 0 0 0,1 3 0 0 0,0 0 0 0 0,1 0 0 0 0,-1 0 0 0 0,1 0 0 0 0,-1 0 0 0 0,1 0 0 0 0,0 0 0 0 0,0 0 0 0 0,0 0 0 0 0,0-3 0 0 0,0 4 0 0 0,0 1 0 0 0,0 0 0 0 0,0-1 0 0 0,1 1 0 0 0,-1 0 0 0 0,0-1 0 0 0,0 1 0 0 0,0 0 0 0 0,0 0 0 0 0,0-1 0 0 0,0 1 0 0 0,1 0 0 0 0,-1-1 0 0 0,0 1 0 0 0,0 0 0 0 0,0 0 0 0 0,1-1 0 0 0,-1 1 0 0 0,0 0 0 0 0,0 0 0 0 0,1 0 0 0 0,-1-1 0 0 0,0 1 0 0 0,0 0 0 0 0,1 0 0 0 0,-1 0 0 0 0,0 0 0 0 0,1-1 0 0 0,-1 1 0 0 0,0 0 0 0 0,1 0 0 0 0,-1 0 0 0 0,0 0 0 0 0,1 0 0 0 0,-1 0 0 0 0,0 0 0 0 0,1 0 0 0 0,-1 0 0 0 0,0 0 0 0 0,1 0 0 0 0,-1 0 0 0 0,0 0 0 0 0,1 0 0 0 0,-1 1 0 0 0,1-1 0 0 0,-1 0 0 0 0,1 1 0 0 0,-1-1 0 0 0,1 0 0 0 0,-1 1 0 0 0,1-1 0 0 0,-1 1 0 0 0,0-1 0 0 0,1 1 0 0 0,-1-1 0 0 0,0 1 0 0 0,1-1 0 0 0,-1 1 0 0 0,0-1 0 0 0,1 1 0 0 0,-1-1 0 0 0,0 1 0 0 0,0 0 0 0 0,0-1 0 0 0,0 1 0 0 0,1-1 0 0 0,-1 1 0 0 0,0 0 0 0 0,0-1 0 0 0,0 1 0 0 0,0-1 0 0 0,-1 2 0 0 0,0 7 32 0 0,-1 0 0 0 0,2 0 0 0 0,-1 17 0 0 0,1-25-28 0 0,0 1 1 0 0,0 0-1 0 0,0-1 0 0 0,1 1 0 0 0,-1 0 1 0 0,0-1-1 0 0,1 1 0 0 0,-1 0 1 0 0,1-1-1 0 0,-1 1 0 0 0,1-1 0 0 0,0 1 1 0 0,0-1-1 0 0,0 1 0 0 0,0-1 0 0 0,0 0 1 0 0,0 1-1 0 0,0-1 0 0 0,0 0 0 0 0,0 0 1 0 0,0 0-1 0 0,1 0 0 0 0,-1 0 1 0 0,1 0-1 0 0,-1 0 0 0 0,0 0 0 0 0,1 0 1 0 0,0-1-1 0 0,1 2 0 0 0,-2-2-6 0 0,0 0 0 0 0,-1 0 0 0 0,1 0-1 0 0,0 0 1 0 0,0 1 0 0 0,-1-1 0 0 0,1 0 0 0 0,0 0-1 0 0,0 0 1 0 0,0-1 0 0 0,-1 1 0 0 0,1 0 0 0 0,0 0 0 0 0,0 0-1 0 0,-1 0 1 0 0,1-1 0 0 0,0 1 0 0 0,0 0 0 0 0,-1-1-1 0 0,1 1 1 0 0,0-1 0 0 0,-1 1 0 0 0,1-1 0 0 0,-1 1 0 0 0,1-1-1 0 0,0 1 1 0 0,-1-1 0 0 0,1 1 0 0 0,-1-1 0 0 0,0 0-1 0 0,1 1 1 0 0,-1-1 0 0 0,1 0 0 0 0,-1 1 0 0 0,0-1 0 0 0,0 0-1 0 0,1 0 1 0 0,-1 1 0 0 0,0-1 0 0 0,0 0 0 0 0,0 0-1 0 0,0 1 1 0 0,0-1 0 0 0,0 0 0 0 0,0 0 0 0 0,0 0 0 0 0,0 1-1 0 0,-1-3 1 0 0,1-4-21 0 0,-1 0 0 0 0,-1 0-1 0 0,0 1 1 0 0,-2-8 0 0 0,3 12 22 0 0,-1 3-9 0 0,-2 8-12 0 0,-1 11-10 0 0,7 10 32 0 0,4-18 0 0 0,-5-12 0 0 0,-1 0 0 0 0,1 0 0 0 0,-1 0 0 0 0,1 0 0 0 0,-1 0 0 0 0,1 0 0 0 0,-1 0 0 0 0,0 0 0 0 0,1 0 0 0 0,-1-1 0 0 0,1 1 0 0 0,-1 0 0 0 0,1 0 0 0 0,-1 0 0 0 0,1-1 0 0 0,-1 1 0 0 0,0 0 0 0 0,1 0 0 0 0,-1-1 0 0 0,1 1 0 0 0,-1 0 0 0 0,0-1 0 0 0,1 1 0 0 0,-1-1 0 0 0,0 1 0 0 0,0 0 0 0 0,1-1 0 0 0,-1 0 0 0 0,2-3-17 0 0,-1-1 0 0 0,0 0 1 0 0,0 1-1 0 0,0-1 0 0 0,-1 0 0 0 0,1 0 0 0 0,-1 1 0 0 0,0-1 1 0 0,-2-8-1 0 0,2 0-18 0 0,0 13 34 0 0,0-1 0 0 0,0 1 0 0 0,0 0 0 0 0,0 0 0 0 0,0-1 0 0 0,0 1 0 0 0,0 0 0 0 0,0 0 0 0 0,0-1 0 0 0,0 1 0 0 0,0 0 0 0 0,0-1-1 0 0,0 1 1 0 0,0 0 0 0 0,0 0 0 0 0,0-1 0 0 0,0 1 0 0 0,0 0 0 0 0,0 0 0 0 0,0-1 0 0 0,-1 1 0 0 0,1 0 0 0 0,0 0 0 0 0,0 0 0 0 0,0-1-1 0 0,0 1 1 0 0,0 0 0 0 0,-1 0 0 0 0,1 0 0 0 0,0-1 0 0 0,0 1 0 0 0,0 0 0 0 0,-1 0 0 0 0,1 0 0 0 0,0 0 0 0 0,0 0 0 0 0,-1-1 0 0 0,1 1-1 0 0,0 0 1 0 0,0 0 0 0 0,-1 0 0 0 0,1 0 0 0 0,0 0 0 0 0,0 0 0 0 0,-1 0 0 0 0,1 0 0 0 0,0 0 0 0 0,-1 0 0 0 0,1 0 0 0 0,0 0 0 0 0,0 0-1 0 0,-1 0 1 0 0,1 0 0 0 0,0 0 0 0 0,0 1 0 0 0,-1-1 0 0 0,-14 14-43 0 0,15-13 43 0 0,-1 0 0 0 0,0 0 0 0 0,1 0-1 0 0,-1 0 1 0 0,1 0 0 0 0,-1 0 0 0 0,1 0-1 0 0,0 0 1 0 0,-1 0 0 0 0,1 0-1 0 0,0 0 1 0 0,0 0 0 0 0,0 1 0 0 0,0-1-1 0 0,0 2 1 0 0,0-3 1 0 0,1 1 0 0 0,-1-1 1 0 0,0 1-1 0 0,1-1 0 0 0,-1 1 0 0 0,1-1 1 0 0,-1 0-1 0 0,1 1 0 0 0,-1-1 0 0 0,1 0 1 0 0,-1 1-1 0 0,1-1 0 0 0,-1 0 0 0 0,1 0 1 0 0,-1 1-1 0 0,1-1 0 0 0,0 0 0 0 0,-1 0 0 0 0,1 0 1 0 0,-1 0-1 0 0,1 0 0 0 0,0 0 0 0 0,-1 0 1 0 0,1 0-1 0 0,-1 0 0 0 0,1 0 0 0 0,0 0 1 0 0,-1 0-1 0 0,1 0 0 0 0,-1-1 0 0 0,1 1 0 0 0,-1 0 1 0 0,1 0-1 0 0,0-1 0 0 0,6 0 0 0 0,14-4 0 0 0,-20 5 0 0 0,-1 0 0 0 0,1 0 0 0 0,-1-1 0 0 0,1 1 0 0 0,0 0 0 0 0,-1 0 0 0 0,1-1 0 0 0,-1 1 0 0 0,1 0 0 0 0,-1 0 0 0 0,1-1 0 0 0,-1 1 0 0 0,1-1 0 0 0,-1 1 0 0 0,1 0 0 0 0,-1-1 0 0 0,1 1 0 0 0,-1-1 0 0 0,0 1 0 0 0,1-1 0 0 0,-1 1 0 0 0,0-1 0 0 0,0 0 0 0 0,1 0 0 0 0,-1 1-1 0 0,-1-1 0 0 0,1 1 1 0 0,0 0-1 0 0,-1-1 0 0 0,1 1 0 0 0,-1 0 0 0 0,1 0 0 0 0,0 0 0 0 0,-1-1 0 0 0,1 1 1 0 0,-1 0-1 0 0,1 0 0 0 0,-1 0 0 0 0,1 0 0 0 0,-1 0 0 0 0,1 0 0 0 0,0 0 0 0 0,-1 0 1 0 0,1 0-1 0 0,-1 0 0 0 0,1 0 0 0 0,-1 0 0 0 0,1 0 0 0 0,-1 0 0 0 0,1 0 1 0 0,-1 0-1 0 0,1 0 0 0 0,0 1 0 0 0,-1-1 0 0 0,1 0 0 0 0,-1 0 0 0 0,1 1 0 0 0,-1-1 1 0 0,-16 7-62 0 0,17-6 61 0 0,-1-1 0 0 0,1 0 0 0 0,-1 0 0 0 0,1 0 0 0 0,-1 0 0 0 0,1 0 0 0 0,0 1 0 0 0,-1-1 0 0 0,1 0 0 0 0,0 0 0 0 0,-1 1 0 0 0,1-1 0 0 0,-1 0 0 0 0,1 1 0 0 0,0-1 0 0 0,0 0 0 0 0,-1 1 0 0 0,1-1 0 0 0,0 0 0 0 0,0 1 0 0 0,-1-1 0 0 0,1 1 0 0 0,0-1 0 0 0,0 1 0 0 0,0-1 0 0 0,0 0 0 0 0,0 1 0 0 0,-1-1 0 0 0,1 1 0 0 0,0-1 0 0 0,0 1 0 0 0,0-1 0 0 0,0 1 0 0 0,0-1 0 0 0,1 0 0 0 0,-1 1 0 0 0,0-1 0 0 0,0 1 0 0 0,0-1 0 0 0,0 1 0 0 0,0-1 0 0 0,1 0 0 0 0,-1 1 0 0 0,0-1 0 0 0,0 1 0 0 0,0-1 0 0 0,1 0 0 0 0,-1 1 0 0 0,0-1 0 0 0,1 0 0 0 0,-1 1 0 0 0,0-1 0 0 0,1 0 0 0 0,-1 1 0 0 0,1-1-1 0 0,0 0 1 0 0,0 1 2 0 0,-1-1-1 0 0,1 1 0 0 0,0-1 0 0 0,0 0 0 0 0,0 1 1 0 0,0-1-1 0 0,0 0 0 0 0,0 0 0 0 0,0 0 1 0 0,0 1-1 0 0,0-1 0 0 0,0 0 0 0 0,0 0 0 0 0,0-1 1 0 0,0 1-1 0 0,0 0 0 0 0,0 0 0 0 0,0 0 0 0 0,0-1 1 0 0,0 1-1 0 0,0 0 0 0 0,1-2 0 0 0,-3 2-97 0 0,-1-1-1 0 0,1 1 1 0 0,0-1 0 0 0,0 1 0 0 0,-1-1-1 0 0,1 1 1 0 0,-1-1 0 0 0,1 1-1 0 0,0 0 1 0 0,-1 0 0 0 0,1 0-1 0 0,0 0 1 0 0,-1 0 0 0 0,1 0-1 0 0,-1 0 1 0 0,1 1 0 0 0,-2-1-1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31T14:33:04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37 706 3679 0 0,'-12'10'2650'0'0,"11"-9"-2528"0"0,0 0-1 0 0,0 0 1 0 0,0 0-1 0 0,0 0 1 0 0,0 0-1 0 0,0 0 1 0 0,-1 0-1 0 0,1 0 0 0 0,0 0 1 0 0,0 0-1 0 0,-1-1 1 0 0,1 1-1 0 0,0-1 1 0 0,-2 1-1 0 0,14-27 3999 0 0,-24-11 8 0 0,12 30-4059 0 0,0 0-1 0 0,0 0 0 0 0,1 0 1 0 0,-1 0-1 0 0,2 0 0 0 0,-1 0 1 0 0,1-1-1 0 0,2-7 0 0 0,0-8 5 0 0,-3-28 496 0 0,0 43-426 0 0,-1 0-1 0 0,1-1 1 0 0,0 1 0 0 0,1 0 0 0 0,0-1-1 0 0,4-14 1 0 0,-1 7-143 0 0,0-1 0 0 0,-2 0 0 0 0,0 0 0 0 0,0-22 0 0 0,2-14 0 0 0,-4-1 1315 0 0,-1 41-1188 0 0,1 0 0 0 0,2-22 0 0 0,6-29-146 0 0,-4 30-4 0 0,9-41 1 0 0,-15 81-349 0 0,0 0 0 0 0,0 0 0 0 0,0 0 0 0 0,-1-1-1 0 0,0 1 1 0 0,0-1 0 0 0,-5 7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1T09:43:28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38 919 0 0,'5'-8'8848'0'0,"6"3"-5202"0"0,20 1-3459 0 0,-17 2 1196 0 0,19-3-460 0 0,0 2 0 0 0,1 1-1 0 0,56 3 1 0 0,-18 1-456 0 0,-40-2-349 0 0,-8 1 128 0 0,0-1 0 0 0,46-7 0 0 0,-32 5-236 0 0,-42 0-351 0 0,1 1-22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1T09:43:28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2063 0 0,'11'-4'9769'0'0,"-4"2"-7463"0"0,-2 3-1961 0 0,0 1-1 0 0,0-1 1 0 0,0 0-1 0 0,1-1 1 0 0,-1 1 0 0 0,1-1-1 0 0,-1 0 1 0 0,0 0 0 0 0,8-2-1 0 0,28 2 434 0 0,17 8-171 0 0,68 2-1 0 0,183-3 1426 0 0,-253-1-2006 0 0,-43-4-16 0 0,1-1-1 0 0,-1 0 1 0 0,19-1-1 0 0,-21 0 4 0 0,0 0 0 0 0,19 3 0 0 0,10 0 12 0 0,-40-3-58 0 0,0 0 1 0 0,0-1-1 0 0,0 1 0 0 0,0 0 0 0 0,0 0 0 0 0,0 0 1 0 0,0 0-1 0 0,0 0 0 0 0,0 0 0 0 0,0 0 0 0 0,-1 0 0 0 0,1 0 1 0 0,0-1-1 0 0,0 1 0 0 0,0 0 0 0 0,0 0 0 0 0,0 0 1 0 0,0 0-1 0 0,0 0 0 0 0,0 0 0 0 0,0 0 0 0 0,0 0 1 0 0,0 0-1 0 0,0 0 0 0 0,0 0 0 0 0,0-1 0 0 0,0 1 1 0 0,-1 0-1 0 0,1 0 0 0 0,0 0 0 0 0,0 0 0 0 0,0 0 1 0 0,0 0-1 0 0,0 0 0 0 0,0 0 0 0 0,0 0 0 0 0,0 0 0 0 0,0 0 1 0 0,0 0-1 0 0,-1 0 0 0 0,1 0 0 0 0,0 0 0 0 0,0 0 1 0 0,0 0-1 0 0,0 0 0 0 0,0 0 0 0 0,0 0 0 0 0,0 0 1 0 0,0 0-1 0 0,0 0 0 0 0,-1 0 0 0 0,1 0 0 0 0,0 0 1 0 0,0 1-1 0 0,0-1 0 0 0,0 0 0 0 0,0 0 0 0 0,0 0 1 0 0,0 0-1 0 0,0 0 0 0 0,0 0 0 0 0,0 0 0 0 0,0 0 0 0 0,0 0 1 0 0,-1 0-1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1T09:43:28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6 919 0 0,'0'-5'15673'0'0,"1"6"-14650"0"0,10 6-46 0 0,0-1 0 0 0,17 15-1 0 0,-18-13-540 0 0,1 0 0 0 0,19 11-1 0 0,-27-18-413 0 0,1 2-1 0 0,0-1 0 0 0,-1 0 1 0 0,1 1-1 0 0,-1 0 0 0 0,5 4 1 0 0,-7-6-18 0 0,-1-1-1 0 0,0 0 1 0 0,1 1 0 0 0,-1-1-1 0 0,0 1 1 0 0,0-1 0 0 0,1 0-1 0 0,-1 1 1 0 0,0-1 0 0 0,0 1-1 0 0,0-1 1 0 0,0 1 0 0 0,1-1-1 0 0,-1 1 1 0 0,0-1 0 0 0,0 1-1 0 0,0-1 1 0 0,0 0 0 0 0,0 1 0 0 0,0-1-1 0 0,0 1 1 0 0,0-1 0 0 0,0 1-1 0 0,-1 0 1 0 0,1 0-2 0 0,-1 0 1 0 0,0-1-1 0 0,0 1 0 0 0,1-1 0 0 0,-1 1 1 0 0,0-1-1 0 0,0 1 0 0 0,0-1 1 0 0,0 1-1 0 0,1-1 0 0 0,-1 1 0 0 0,0-1 1 0 0,0 0-1 0 0,0 0 0 0 0,0 0 1 0 0,0 1-1 0 0,-2-1 0 0 0,0 1 2 0 0,0 0-1 0 0,0 0 0 0 0,1 1 1 0 0,-1-1-1 0 0,0 1 0 0 0,1-1 1 0 0,-1 1-1 0 0,1 0 0 0 0,-1 0 1 0 0,1 0-1 0 0,0 1 0 0 0,-3 2 1 0 0,-15 14 16 0 0,10-12-20 0 0,1-1 0 0 0,0 0 0 0 0,-17 15 0 0 0,26-21 0 0 0,0 1 0 0 0,0-1 0 0 0,-1 1 0 0 0,1-1 0 0 0,-1 1 0 0 0,1-1 0 0 0,0 1 0 0 0,-1-1 0 0 0,1 1 0 0 0,-1-1 0 0 0,1 0 0 0 0,-1 1 0 0 0,1-1 0 0 0,-1 0 0 0 0,1 0 0 0 0,-1 1 0 0 0,0-1 0 0 0,1 0 0 0 0,-1 0 0 0 0,1 0 0 0 0,-1 1 0 0 0,0-1 0 0 0,1 0 0 0 0,-1 0 0 0 0,1 0 0 0 0,-1 0 0 0 0,0 0 0 0 0,1 0 0 0 0,-1-1 0 0 0,1 1 0 0 0,-2 0 0 0 0,2-1 0 0 0,0 0 0 0 0,-1 1 0 0 0,1-1 0 0 0,0 0 0 0 0,-1 0 0 0 0,1 0 0 0 0,0 0 0 0 0,0 0 0 0 0,0 0 0 0 0,0 1 0 0 0,0-1 0 0 0,0 0 0 0 0,0 0 0 0 0,0 0 0 0 0,0 0 0 0 0,0 0 0 0 0,0 0 0 0 0,0 0 0 0 0,1-1 0 0 0,1-6 0 0 0,-1 0 0 0 0,0 0 0 0 0,0 0 0 0 0,-1 0 0 0 0,0 0 0 0 0,-1-1 0 0 0,1 1 0 0 0,-2 0 0 0 0,1 0 0 0 0,-1 0 0 0 0,-3-8 0 0 0,4 14 0 0 0,1 0 0 0 0,0 1 0 0 0,0-1 0 0 0,0 0 0 0 0,0 1 0 0 0,0-1 0 0 0,0 0 0 0 0,1 1 0 0 0,-1-1 0 0 0,0 0 0 0 0,1 1 0 0 0,-1-1 0 0 0,1 1 0 0 0,0-1 0 0 0,0 1 0 0 0,-1-1 0 0 0,3-2 0 0 0,-2 3 0 0 0,0-1 0 0 0,0 0 0 0 0,0 0 0 0 0,0 1 0 0 0,0-1 0 0 0,-1 0 0 0 0,1 0 0 0 0,-1 0 0 0 0,1 0 0 0 0,-1-3 0 0 0,11 20 0 0 0,-10-11 0 0 0,-1 0 0 0 0,1 0 0 0 0,-1 0 0 0 0,0 0 0 0 0,0 0 0 0 0,0 0 0 0 0,-1 7 0 0 0,0-6 0 0 0,1 0 0 0 0,0-1 0 0 0,-1 1 0 0 0,2-1 0 0 0,0 7 0 0 0,-1-11 0 0 0,0 0 0 0 0,0 1 0 0 0,0-1 0 0 0,0 0 0 0 0,0 0 0 0 0,1 0 0 0 0,-1 1 0 0 0,0-1 0 0 0,0 0 0 0 0,0 0 0 0 0,0 0 0 0 0,1 0 0 0 0,-1 0 0 0 0,0 1 0 0 0,0-1 0 0 0,0 0 0 0 0,1 0 0 0 0,-1 0 0 0 0,0 0 0 0 0,0 0 0 0 0,0 0 0 0 0,1 0 0 0 0,-1 0 0 0 0,0 0 0 0 0,0 0 0 0 0,1 0 0 0 0,-1 0 0 0 0,0 0 0 0 0,0 0 0 0 0,1 0 0 0 0,-1 0 0 0 0,0 0 0 0 0,0 0 0 0 0,0 0 0 0 0,1 0 0 0 0,-1 0 0 0 0,0 0 0 0 0,0-1 0 0 0,16-5 0 0 0,19-16 0 0 0,-32 20 0 0 0,-2 0 0 0 0,-6 1 0 0 0,-15 3 0 0 0,18-2 0 0 0,-1 0 0 0 0,1 1 0 0 0,0-1 0 0 0,-1 1 0 0 0,1-1 0 0 0,0 1 0 0 0,0 0 0 0 0,-1 0 0 0 0,1 0 0 0 0,0 0 0 0 0,0 0 0 0 0,0 1 0 0 0,0-1 0 0 0,0 1 0 0 0,-2 2 0 0 0,4-4 0 0 0,-1 1 0 0 0,1-1 0 0 0,0 0 0 0 0,0 1 0 0 0,0-1 0 0 0,-1 1 0 0 0,1-1 0 0 0,0 0 0 0 0,0 1 0 0 0,0-1 0 0 0,0 1 0 0 0,0-1 0 0 0,0 1 0 0 0,0-1 0 0 0,0 0 0 0 0,0 1 0 0 0,0-1 0 0 0,0 1 0 0 0,0-1 0 0 0,0 1 0 0 0,0-1 0 0 0,1 0 0 0 0,-1 1 0 0 0,0-1 0 0 0,0 1 0 0 0,0-1 0 0 0,1 0 0 0 0,-1 1 0 0 0,0-1 0 0 0,0 0 0 0 0,1 1 0 0 0,-1-1 0 0 0,0 0 0 0 0,1 1 0 0 0,-1-1 0 0 0,0 0 0 0 0,1 0 0 0 0,-1 0 0 0 0,0 1 0 0 0,1-1 0 0 0,-1 0 0 0 0,1 0 0 0 0,-1 0 0 0 0,0 0 0 0 0,1 1 0 0 0,-1-1 0 0 0,1 0 0 0 0,-1 0 0 0 0,0 0 0 0 0,1 0 0 0 0,-1 0 0 0 0,1 0 0 0 0,0-1 0 0 0,1 1 0 0 0,0 0 0 0 0,0 0 0 0 0,0 0 0 0 0,0-1 0 0 0,0 1 0 0 0,0-1 0 0 0,0 1 0 0 0,0-1 0 0 0,3-2 0 0 0,12-12 0 0 0,-16 15 0 0 0,-1 0 0 0 0,1-1 0 0 0,-1 1 0 0 0,1-1 0 0 0,-1 1 0 0 0,1 0 0 0 0,-1-1 0 0 0,1 1 0 0 0,-1-1 0 0 0,0 1 0 0 0,1-1 0 0 0,-1 0 0 0 0,0 1 0 0 0,0-1 0 0 0,1 1 0 0 0,-1-1 0 0 0,0 0 0 0 0,0 1 0 0 0,0-1 0 0 0,0 1 0 0 0,0-1 0 0 0,0 0 0 0 0,0 1 0 0 0,0-1 0 0 0,0 0 0 0 0,0 1 0 0 0,0-1 0 0 0,0 0 0 0 0,0 1 0 0 0,-1-2 0 0 0,-1 2 0 0 0,-1 0 0 0 0,0 0 0 0 0,0 0 0 0 0,0 0 0 0 0,1 1 0 0 0,-1-1 0 0 0,0 1 0 0 0,1 0 0 0 0,-1 0 0 0 0,0 0 0 0 0,1 0 0 0 0,-4 2 0 0 0,-2 0 0 0 0,-9 1 0 0 0,32-10 0 0 0,5 3 0 0 0,-14 4 0 0 0,-11 4 0 0 0,-24 23 0 0 0,29-28 0 0 0,-1 0 0 0 0,1 0 0 0 0,-1 1 0 0 0,0-1 0 0 0,1 0 0 0 0,-1 1 0 0 0,1-1 0 0 0,-1 1 0 0 0,1-1 0 0 0,0 0 0 0 0,-1 1 0 0 0,1-1 0 0 0,-1 1 0 0 0,1-1 0 0 0,0 1 0 0 0,-1-1 0 0 0,1 1 0 0 0,0 0 0 0 0,-1-1 0 0 0,1 1 0 0 0,0 0 0 0 0,9 3 0 0 0,-5-5 0 0 0,-1 1 0 0 0,0 0 0 0 0,1-1 0 0 0,-1 1 0 0 0,0-1 0 0 0,0 0 0 0 0,6-2 0 0 0,-9 3 0 0 0,1-1 0 0 0,0 1 0 0 0,-1 0 0 0 0,1 0 0 0 0,-1-1 0 0 0,1 1 0 0 0,-1 0 0 0 0,1-1 0 0 0,-1 1 0 0 0,1-1 0 0 0,-1 1 0 0 0,0-1 0 0 0,1 1 0 0 0,-1 0 0 0 0,0-1 0 0 0,1 0 0 0 0,-1 1 0 0 0,0-1 0 0 0,1 1 0 0 0,-1-1 0 0 0,0 1 0 0 0,0-1 0 0 0,0 1 0 0 0,0-1 0 0 0,0 0 0 0 0,0 1 0 0 0,1-1 0 0 0,-1 0 0 0 0,0 1 0 0 0,-1-1 0 0 0,1 1 0 0 0,0-1 0 0 0,0 0 0 0 0,0 1 0 0 0,0-1 0 0 0,-1 0 0 0 0,1 0 0 0 0,-1 1 0 0 0,1-1 0 0 0,-1 0 0 0 0,0 1 0 0 0,1 0 0 0 0,-1-1 0 0 0,0 1 0 0 0,0-1 0 0 0,1 1 0 0 0,-1 0 0 0 0,0-1 0 0 0,0 1 0 0 0,0 0 0 0 0,1 0 0 0 0,-1-1 0 0 0,0 1 0 0 0,0 0 0 0 0,0 0 0 0 0,0 0 0 0 0,1 0 0 0 0,-1 0 0 0 0,0 0 0 0 0,0 1 0 0 0,0-1 0 0 0,1 0 0 0 0,-3 1 0 0 0,-34 6 0 0 0,57-12 0 0 0,-20 5 0 0 0,0 0 0 0 0,1 0 0 0 0,-1-1 0 0 0,0 1 0 0 0,1 0 0 0 0,-1 0 0 0 0,1 0 0 0 0,-1 0 0 0 0,0 0 0 0 0,1 0 0 0 0,-1 0 0 0 0,0-1 0 0 0,0 1 0 0 0,1 0 0 0 0,-1 0 0 0 0,0 0 0 0 0,1-1 0 0 0,-1 1 0 0 0,0 0 0 0 0,0-1 0 0 0,1 1 0 0 0,-1 0 0 0 0,0 0 0 0 0,0-1 0 0 0,0 1 0 0 0,1 0 0 0 0,-1-1 0 0 0,0 1 0 0 0,0 0 0 0 0,0-1 0 0 0,0 1 0 0 0,0 0 0 0 0,0-1 0 0 0,0 1 0 0 0,0-1 0 0 0,0 1 0 0 0,0 0 0 0 0,0-1 0 0 0,0 1 0 0 0,0 0 0 0 0,0-1 0 0 0,0 1 0 0 0,0 0 0 0 0,0-1 0 0 0,0 1 0 0 0,-1 0 0 0 0,1-1 0 0 0,0 1-1 0 0,-1 0 1 0 0,1-1-1 0 0,0 1 0 0 0,-1 0 1 0 0,1 0-1 0 0,0 0 0 0 0,0 0 1 0 0,-1 0-1 0 0,1 1 1 0 0,0-1-1 0 0,-1 0 0 0 0,1 0 1 0 0,0 0-1 0 0,-1 0 0 0 0,1 0 1 0 0,0 0-1 0 0,0 0 0 0 0,-1 1 1 0 0,1-1-1 0 0,0 0 0 0 0,0 0 1 0 0,-1 0-1 0 0,1 1 0 0 0,0-1 1 0 0,0 0-1 0 0,-1 0 0 0 0,1 1 1 0 0,0-1-1 0 0,0 0 0 0 0,0 0 1 0 0,-1 1-1 0 0,-1 2-106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4:30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4607 0 0,'0'0'354'0'0,"1"0"-124"0"0,10 1 11358 0 0,-2 1-6541 0 0,-8-1-4941 0 0,1 0 0 0 0,0 1 0 0 0,-1-1 0 0 0,1 0 0 0 0,-1 0 0 0 0,1 1 0 0 0,-1-1 0 0 0,0 1 0 0 0,0-1 0 0 0,1 1 0 0 0,-1 0 0 0 0,0-1 0 0 0,0 1 0 0 0,1 3 0 0 0,22 29-33 0 0,-20-29-53 0 0,0 0 0 0 0,-1-1 0 0 0,1 1 0 0 0,-1 1 0 0 0,3 5 0 0 0,-5-9-17 0 0,-1 1 1 0 0,1-1 0 0 0,-1 1-1 0 0,1-1 1 0 0,-1 1 0 0 0,0-1-1 0 0,0 0 1 0 0,0 1 0 0 0,0-1-1 0 0,0 1 1 0 0,0-1 0 0 0,-1 1-1 0 0,1-1 1 0 0,-1 1 0 0 0,0-1-1 0 0,-1 4 1 0 0,-12 36-4 0 0,12-33 0 0 0,0 1 0 0 0,-1-1 0 0 0,-1 0 0 0 0,0 0 0 0 0,-8 13 0 0 0,11-20-98 0 0,0-1 0 0 0,-1 1 0 0 0,1-1 0 0 0,-1 1 0 0 0,1-1 0 0 0,-1 0 0 0 0,1 0 0 0 0,-1 0 0 0 0,0 0 0 0 0,0 0 0 0 0,1 0 0 0 0,-1-1 0 0 0,0 1 0 0 0,0-1 0 0 0,0 1 0 0 0,0-1 0 0 0,0 0 0 0 0,0 1 0 0 0,0-1 0 0 0,0 0 0 0 0,0 0 0 0 0,0 0 0 0 0,0-1 0 0 0,-3 0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1T09:43:28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37 706 3679 0 0,'-12'10'2650'0'0,"11"-9"-2528"0"0,0 0-1 0 0,0 0 1 0 0,0 0-1 0 0,0 0 1 0 0,0 0-1 0 0,0 0 1 0 0,-1 0-1 0 0,1 0 0 0 0,0 0 1 0 0,0 0-1 0 0,-1-1 1 0 0,1 1-1 0 0,0-1 1 0 0,-2 1-1 0 0,14-27 3999 0 0,-24-11 8 0 0,12 30-4059 0 0,0 0-1 0 0,0 0 0 0 0,1 0 1 0 0,-1 0-1 0 0,2 0 0 0 0,-1 0 1 0 0,1-1-1 0 0,2-7 0 0 0,0-8 5 0 0,-3-28 496 0 0,0 43-426 0 0,-1 0-1 0 0,1-1 1 0 0,0 1 0 0 0,1 0 0 0 0,0-1-1 0 0,4-14 1 0 0,-1 7-143 0 0,0-1 0 0 0,-2 0 0 0 0,0 0 0 0 0,0-22 0 0 0,2-14 0 0 0,-4-1 1315 0 0,-1 41-1188 0 0,1 0 0 0 0,2-22 0 0 0,6-29-146 0 0,-4 30-4 0 0,9-41 1 0 0,-15 81-349 0 0,0 0 0 0 0,0 0 0 0 0,0 0 0 0 0,-1-1-1 0 0,0 1 1 0 0,0-1 0 0 0,-5 7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4:36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45 455 0 0,'0'-1'199'0'0,"0"0"0"0"0,0 0-1 0 0,0 1 1 0 0,-1-1-1 0 0,1 0 1 0 0,0 0-1 0 0,-1 0 1 0 0,1 0-1 0 0,-1 1 1 0 0,1-1-1 0 0,-1 0 1 0 0,1 0 0 0 0,-1 1-1 0 0,0-1 1 0 0,1 0-1 0 0,-1 1 1 0 0,0-1-1 0 0,0 1 1 0 0,1-1-1 0 0,-1 1 1 0 0,-1-1-1 0 0,1 0 94 0 0,0 1-1 0 0,0-1 1 0 0,0 1-1 0 0,0-1 1 0 0,1 1-1 0 0,-1-1 1 0 0,0 0-1 0 0,0 0 1 0 0,1 1-1 0 0,-1-1 1 0 0,0 0-1 0 0,1 0 1 0 0,-1 0-1 0 0,1 0 1 0 0,-1 0-1 0 0,1 0 0 0 0,-1 0 1 0 0,1 0-1 0 0,0 0 1 0 0,-1 0-1 0 0,1 0 1 0 0,0-1-1 0 0,-3-7 3240 0 0,-2 19-2146 0 0,-2 21-445 0 0,9-18-724 0 0,0 1-1 0 0,8 24 0 0 0,-6-24 454 0 0,5 31 0 0 0,10 223-493 0 0,-20-160-176 0 0,4 57 0 0 0,0 92 0 0 0,-11-173 0 0 0,5-60 0 0 0,0 1 0 0 0,2 0 0 0 0,3 41 0 0 0,0-42 14 0 0,0 1-1 0 0,-2 0 0 0 0,0-1 1 0 0,-7 43-1 0 0,5-51 392 0 0,2 0 0 0 0,-1-1 1 0 0,2 1-1 0 0,4 25 0 0 0,-3-25-416 0 0,0 2 0 0 0,-1-1-1 0 0,-2 29 1 0 0,0-32 155 0 0,1 1 0 0 0,0-1 0 0 0,1 0 0 0 0,1 0 0 0 0,5 21 0 0 0,-3-10-64 0 0,-2-8 1 0 0,-1 0 0 0 0,0 0 0 0 0,-4 30 0 0 0,1-24 25 0 0,2 29 0 0 0,-2 180-106 0 0,0-192 0 0 0,-5 136 0 0 0,13 48 0 0 0,-6 60 0 0 0,5-144 0 0 0,2 64 0 0 0,3 3 0 0 0,1 30 0 0 0,-1-50 0 0 0,-2-58 0 0 0,-3-41 0 0 0,3 86-53 0 0,-8-171 51 0 0,5 116-7 0 0,-3-74 9 0 0,-3-42 192 0 0,-3-6 0 0 0,-3-8-2112 0 0,3 2-5760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4:38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2759 0 0,'11'2'9977'0'0,"6"-1"-3693"0"0,28 1-1770 0 0,46 2-6677 0 0,-57 1 3828 0 0,-7-2-1580 0 0,0-2-1 0 0,0 0 0 0 0,44-5 0 0 0,-44 2-5 0 0,1 1-1 0 0,-1 0 1 0 0,41 6-1 0 0,-35-1-66 0 0,0-2 0 0 0,0-2-1 0 0,35-3 1 0 0,17 0 5 0 0,111 1-17 0 0,-129 6 457 0 0,-10 0-106 0 0,42-6-351 0 0,-92 3-319 0 0,7-1-1795 0 0,-14 0 2051 0 0,1 0 0 0 0,-1 0 0 0 0,0 0 0 0 0,0 0 0 0 0,0 0 0 0 0,0 0 0 0 0,0 0 0 0 0,1 0 0 0 0,-1 0 0 0 0,0 0 0 0 0,0 0 0 0 0,0 0 0 0 0,0 0 0 0 0,0 0 0 0 0,0 0 0 0 0,0 0 0 0 0,1-1 0 0 0,-1 1 0 0 0,0 0-1 0 0,0 0 1 0 0,0 0 0 0 0,0 0 0 0 0,0 0 0 0 0,0 0 0 0 0,0 0 0 0 0,0 0 0 0 0,0-1 0 0 0,0 1 0 0 0,0 0 0 0 0,0 0 0 0 0,1 0 0 0 0,-1 0 0 0 0,0 0 0 0 0,0 0 0 0 0,0-1 0 0 0,0 1 0 0 0,0 0 0 0 0,0 0 0 0 0,0 0 0 0 0,0 0 0 0 0,0 0 0 0 0,0-1 0 0 0,0 1 0 0 0,-1 0 0 0 0,1 0-1 0 0,0 0 1 0 0,0 0 0 0 0,0 0 0 0 0,0 0 0 0 0,0-1 0 0 0,0 1 0 0 0,0 0 0 0 0,0 0 0 0 0,0 0 0 0 0,0 0 0 0 0,0 0 0 0 0,-1 0 0 0 0,1 0 0 0 0,0 0 0 0 0,0 0 0 0 0,0-1 0 0 0,0 1 0 0 0,0 0 0 0 0,0 0 0 0 0,0 0 0 0 0,-1 0 0 0 0,1 0 0 0 0,0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08T13:54:39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37 5063 0 0,'1'-1'626'0'0,"0"0"-1"0"0,-1 0 0 0 0,1-1 0 0 0,-1 1 0 0 0,0 0 0 0 0,1 0 0 0 0,-1-1 0 0 0,0 1 1 0 0,0 0-1 0 0,0-1 0 0 0,0 1 0 0 0,0 0 0 0 0,0-1 0 0 0,0 1 0 0 0,0 0 1 0 0,0-1-1 0 0,-1 1 0 0 0,1 0 0 0 0,-1 0 0 0 0,1-1 0 0 0,-1 1 0 0 0,1 0 0 0 0,-2-2 1 0 0,-11-2 2599 0 0,-8 7-3606 0 0,10 0 424 0 0,1 1-1 0 0,0 1 0 0 0,0-1 1 0 0,-10 6-1 0 0,17-7-31 0 0,0-1-1 0 0,0 1 1 0 0,0 0-1 0 0,0 0 1 0 0,0 0 0 0 0,0 0-1 0 0,1 0 1 0 0,-1 0-1 0 0,1 1 1 0 0,-1-1 0 0 0,1 1-1 0 0,0 0 1 0 0,0 0-1 0 0,0 0 1 0 0,1 0 0 0 0,-3 4-1 0 0,4-5-10 0 0,-1 0 0 0 0,1 0 0 0 0,0 0 0 0 0,0 0 0 0 0,0 0 0 0 0,0 0 0 0 0,0 0 0 0 0,1 0 0 0 0,-1 0 0 0 0,0 0 0 0 0,1 0 0 0 0,-1-1 0 0 0,1 1 0 0 0,0 0 0 0 0,0 0 0 0 0,0 0 0 0 0,0-1 0 0 0,0 1 0 0 0,0 0 0 0 0,0-1 0 0 0,1 1 0 0 0,-1-1 0 0 0,0 1 0 0 0,1-1 0 0 0,-1 0 0 0 0,1 0 0 0 0,0 1 0 0 0,-1-1 0 0 0,1 0 0 0 0,0 0 0 0 0,0-1 0 0 0,0 1 0 0 0,-1 0 0 0 0,4 0 0 0 0,0 1 0 0 0,0-1 0 0 0,0 0 0 0 0,-1 0 0 0 0,1 0 0 0 0,0 0 0 0 0,0-1 0 0 0,0 0 0 0 0,0 0 0 0 0,0 0 0 0 0,0-1 0 0 0,0 1 0 0 0,10-4 0 0 0,-11 3 4 0 0,0-1-1 0 0,1 0 1 0 0,-1 0-1 0 0,0-1 1 0 0,0 1-1 0 0,0-1 1 0 0,0 0 0 0 0,4-4-1 0 0,-7 5-2 0 0,0 1 0 0 0,0 0 1 0 0,0 0-1 0 0,0-1 0 0 0,0 1 0 0 0,0 0 0 0 0,-1-1 0 0 0,1 1 0 0 0,-1-1 1 0 0,1 1-1 0 0,-1-1 0 0 0,1 1 0 0 0,-1-1 0 0 0,0 0 0 0 0,0 1 0 0 0,0-1 1 0 0,0 1-1 0 0,0-1 0 0 0,0 1 0 0 0,0-1 0 0 0,0 0 0 0 0,-1 1 0 0 0,1-1 1 0 0,-1 1-1 0 0,1-1 0 0 0,-1 1 0 0 0,-1-3 0 0 0,-4-11 416 0 0,4 11-379 0 0,1 1 0 0 0,0 0 0 0 0,-1 0-1 0 0,0 0 1 0 0,1 0 0 0 0,-1 0-1 0 0,-3-4 1 0 0,4 7-38 0 0,0-1 0 0 0,1 1-1 0 0,-1-1 1 0 0,0 1 0 0 0,0-1 0 0 0,0 1 0 0 0,0-1-1 0 0,0 1 1 0 0,0 0 0 0 0,0 0 0 0 0,0-1-1 0 0,0 1 1 0 0,0 0 0 0 0,0 0 0 0 0,0 0 0 0 0,0 0-1 0 0,0 0 1 0 0,0 0 0 0 0,0 0 0 0 0,0 0-1 0 0,0 1 1 0 0,0-1 0 0 0,0 0 0 0 0,0 1-1 0 0,1-1 1 0 0,-1 0 0 0 0,0 1 0 0 0,0-1 0 0 0,0 1-1 0 0,-1 0 1 0 0,-11 7-11 0 0,1 0 1 0 0,-15 11-1 0 0,25-17 10 0 0,-1 0-1 0 0,1 0 0 0 0,0 0 1 0 0,0 0-1 0 0,0 0 1 0 0,0 0-1 0 0,0 0 0 0 0,1 1 1 0 0,-1-1-1 0 0,1 1 1 0 0,-1-1-1 0 0,1 1 0 0 0,0 0 1 0 0,0-1-1 0 0,0 1 1 0 0,0 0-1 0 0,1 0 0 0 0,-1 0 1 0 0,1 4-1 0 0,0-7 2 0 0,0 1 0 0 0,0 0 0 0 0,0 0 0 0 0,0-1 0 0 0,0 1 0 0 0,1 0 0 0 0,-1-1 0 0 0,0 1 0 0 0,1 0 0 0 0,-1-1 0 0 0,0 1 0 0 0,1 0 0 0 0,-1-1 0 0 0,1 1 0 0 0,-1-1 0 0 0,1 1 0 0 0,-1 0 0 0 0,1-1 0 0 0,0 0 0 0 0,-1 1 0 0 0,1-1 0 0 0,0 1 0 0 0,-1-1 0 0 0,1 0 0 0 0,1 1 0 0 0,0 0 0 0 0,0-1 0 0 0,1 1 0 0 0,-1-1 0 0 0,0 0 0 0 0,1 0 0 0 0,-1 0 0 0 0,1 0 0 0 0,2 0 0 0 0,3-1 0 0 0,1-1 0 0 0,-1 0 0 0 0,14-5 0 0 0,-20 6 0 0 0,0 0 0 0 0,0 0 0 0 0,0 0 0 0 0,0 0 0 0 0,0-1 0 0 0,-1 1 0 0 0,1 0 0 0 0,0-1 0 0 0,-1 0 0 0 0,1 1 0 0 0,-1-1 0 0 0,1 0 0 0 0,-1 1 0 0 0,0-1 0 0 0,1 0 0 0 0,-1 0 0 0 0,0 0 0 0 0,-1 0 0 0 0,1 0 0 0 0,0-1 0 0 0,0 1 0 0 0,0-4 0 0 0,-1 4 0 0 0,0 1 0 0 0,0-1 0 0 0,-1 1 0 0 0,1-1 0 0 0,0 0 0 0 0,0 1 0 0 0,-1-1 0 0 0,1 1 0 0 0,-1-1 0 0 0,0 1 0 0 0,1-1 0 0 0,-1 1 0 0 0,0 0 0 0 0,0-1 0 0 0,0 1 0 0 0,0 0 0 0 0,0-1 0 0 0,0 1 0 0 0,0 0 0 0 0,0 0 0 0 0,-1 0 0 0 0,1 0 0 0 0,0 0 0 0 0,-1 0 0 0 0,1 0 0 0 0,-1 1 0 0 0,1-1 0 0 0,0 1 0 0 0,-1-1 0 0 0,0 1 0 0 0,1-1 0 0 0,-3 0 0 0 0,1 1 0 0 0,0 0 0 0 0,-1 0 0 0 0,1 0 0 0 0,0 1 0 0 0,0-1 0 0 0,0 1 0 0 0,0-1 0 0 0,0 1 0 0 0,0 0 0 0 0,0 0 0 0 0,0 0 0 0 0,0 1 0 0 0,-4 2 0 0 0,6-3 0 0 0,0-1 0 0 0,0 0 0 0 0,0 1 0 0 0,0-1 0 0 0,0 1 0 0 0,1-1 0 0 0,-1 1 0 0 0,0 0 0 0 0,0-1 0 0 0,1 1 0 0 0,-1 0 0 0 0,0-1 0 0 0,1 1 0 0 0,-1 0 0 0 0,1 0 0 0 0,-1 0 0 0 0,1 0 0 0 0,-1-1 0 0 0,1 1 0 0 0,0 0 0 0 0,-1 0 0 0 0,1 0 0 0 0,0 0 0 0 0,0 0 0 0 0,-1 0 0 0 0,1 0 0 0 0,0 0 0 0 0,0 0 0 0 0,0 0 0 0 0,0 0 0 0 0,1 0 0 0 0,-1 0 0 0 0,0 0 0 0 0,0 0 0 0 0,0 0 0 0 0,1 0 0 0 0,-1 0 0 0 0,1 0 0 0 0,-1-1 0 0 0,0 1 0 0 0,1 0 0 0 0,0 0 0 0 0,-1 0 0 0 0,1-1 0 0 0,1 2 0 0 0,0 0 0 0 0,1 0 0 0 0,0-1 0 0 0,0 1 0 0 0,0-1 0 0 0,0 0 0 0 0,0 1 0 0 0,0-1 0 0 0,1-1 0 0 0,-1 1 0 0 0,0-1 0 0 0,0 1 0 0 0,1-1 0 0 0,-1 0 0 0 0,0 0 0 0 0,5-1 0 0 0,-6 1 0 0 0,0 0 0 0 0,1 0 0 0 0,-1 0 0 0 0,0 0 0 0 0,0-1 0 0 0,0 1 0 0 0,0-1 0 0 0,1 1 0 0 0,-1-1 0 0 0,0 0 0 0 0,0 0 0 0 0,0 0 0 0 0,0 0 0 0 0,-1 0 0 0 0,1-1 0 0 0,0 1 0 0 0,0 0 0 0 0,-1-1 0 0 0,1 0 0 0 0,-1 1 0 0 0,1-1 0 0 0,-1 0 0 0 0,2-2 0 0 0,-3 3 0 0 0,0-1 0 0 0,0 1 0 0 0,0 0 0 0 0,0 0 0 0 0,0 0 0 0 0,0 0 0 0 0,-1 0 0 0 0,1 0 0 0 0,0-1 0 0 0,-1 1 0 0 0,1 0 0 0 0,-1 0 0 0 0,1 0 0 0 0,-1 0 0 0 0,1 0 0 0 0,-1 0 0 0 0,0 0 0 0 0,1 1 0 0 0,-1-1 0 0 0,0 0 0 0 0,0 0 0 0 0,0 0 0 0 0,0 1 0 0 0,0-1 0 0 0,1 0 0 0 0,-1 1 0 0 0,0-1 0 0 0,-1 1 0 0 0,1-1 0 0 0,0 1 0 0 0,0 0 0 0 0,-1-1 0 0 0,-2-1 0 0 0,0 1 0 0 0,0 0 0 0 0,0-1 0 0 0,0 1 0 0 0,0 1 0 0 0,0-1 0 0 0,-8 0 0 0 0,10 1-2 0 0,-1 1 0 0 0,1-1 0 0 0,0 0 0 0 0,0 1-1 0 0,-1-1 1 0 0,1 1 0 0 0,0 0 0 0 0,0 0 0 0 0,0 0 0 0 0,0 0 0 0 0,0 0 0 0 0,0 0-1 0 0,0 1 1 0 0,-2 1 0 0 0,4-3 1 0 0,0 0 1 0 0,0 1-1 0 0,-1-1 0 0 0,1 0 1 0 0,0 1-1 0 0,0-1 0 0 0,0 0 1 0 0,0 0-1 0 0,0 1 0 0 0,-1-1 1 0 0,1 0-1 0 0,0 1 0 0 0,0-1 1 0 0,0 1-1 0 0,0-1 0 0 0,0 0 0 0 0,0 1 1 0 0,0-1-1 0 0,0 0 0 0 0,0 1 1 0 0,0-1-1 0 0,0 0 0 0 0,0 1 1 0 0,1-1-1 0 0,-1 0 0 0 0,0 1 1 0 0,0-1-1 0 0,0 0 0 0 0,0 1 1 0 0,1-1-1 0 0,-1 0 0 0 0,1 2 0 0 0,0-1 0 0 0,1 0 1 0 0,-1 0-1 0 0,1 0 0 0 0,-1 0 0 0 0,0-1 0 0 0,1 1 0 0 0,-1 0 1 0 0,1-1-1 0 0,0 1 0 0 0,1 0 0 0 0,34 7 1 0 0,-34-8 0 0 0,0 1 0 0 0,0-1 0 0 0,0 0 0 0 0,-1 0 0 0 0,1 0 0 0 0,0 0 0 0 0,0-1 0 0 0,0 1 0 0 0,0-1 0 0 0,-1 1 0 0 0,5-3 0 0 0,-8 3-70 0 0,1-1 0 0 0,0 1 0 0 0,-1-1 0 0 0,1 1 0 0 0,-1-1 0 0 0,1 1 0 0 0,-1-1 0 0 0,0 1 0 0 0,1 0 0 0 0,-1-1 0 0 0,1 1 0 0 0,-1 0 0 0 0,0 0 0 0 0,1-1 0 0 0,-1 1 0 0 0,0 0 0 0 0,1 0 0 0 0,-1 0 0 0 0,0 0 0 0 0,1 0 0 0 0,-2 0 0 0 0,-20-5-4982 0 0,15 5-2404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EAB39-A3CF-4178-8078-33918E1EA675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050D7-D0FD-4E81-B953-C3FA0F1FAF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2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97611-0C4E-4CB8-B788-2BCEB2AE03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53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97611-0C4E-4CB8-B788-2BCEB2AE03C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818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97611-0C4E-4CB8-B788-2BCEB2AE03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6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97611-0C4E-4CB8-B788-2BCEB2AE03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72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97611-0C4E-4CB8-B788-2BCEB2AE03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31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97611-0C4E-4CB8-B788-2BCEB2AE03C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1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AE4D-9120-81DD-07CE-7D3BCA65F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9" y="0"/>
            <a:ext cx="6210822" cy="89202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38503E-AA0A-EC85-BE72-146C3D3433CD}"/>
              </a:ext>
            </a:extLst>
          </p:cNvPr>
          <p:cNvCxnSpPr>
            <a:cxnSpLocks/>
          </p:cNvCxnSpPr>
          <p:nvPr userDrawn="1"/>
        </p:nvCxnSpPr>
        <p:spPr>
          <a:xfrm>
            <a:off x="377869" y="892023"/>
            <a:ext cx="11436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4AC6AD-B68E-4BD8-9386-1435C5C643AC}"/>
              </a:ext>
            </a:extLst>
          </p:cNvPr>
          <p:cNvCxnSpPr>
            <a:cxnSpLocks/>
          </p:cNvCxnSpPr>
          <p:nvPr userDrawn="1"/>
        </p:nvCxnSpPr>
        <p:spPr>
          <a:xfrm>
            <a:off x="203020" y="798726"/>
            <a:ext cx="11555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65BE734-E876-4F12-A6E8-06E47A6A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46" y="113734"/>
            <a:ext cx="10515600" cy="639808"/>
          </a:xfrm>
        </p:spPr>
        <p:txBody>
          <a:bodyPr/>
          <a:lstStyle>
            <a:lvl1pPr>
              <a:defRPr lang="de-DE" sz="326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64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42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0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13.png"/><Relationship Id="rId21" Type="http://schemas.openxmlformats.org/officeDocument/2006/relationships/image" Target="../media/image620.png"/><Relationship Id="rId34" Type="http://schemas.openxmlformats.org/officeDocument/2006/relationships/image" Target="../media/image16.png"/><Relationship Id="rId7" Type="http://schemas.openxmlformats.org/officeDocument/2006/relationships/image" Target="../media/image550.png"/><Relationship Id="rId12" Type="http://schemas.openxmlformats.org/officeDocument/2006/relationships/customXml" Target="../ink/ink4.xml"/><Relationship Id="rId17" Type="http://schemas.openxmlformats.org/officeDocument/2006/relationships/image" Target="../media/image600.png"/><Relationship Id="rId25" Type="http://schemas.openxmlformats.org/officeDocument/2006/relationships/image" Target="../media/image640.png"/><Relationship Id="rId33" Type="http://schemas.openxmlformats.org/officeDocument/2006/relationships/image" Target="../media/image68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570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5" Type="http://schemas.openxmlformats.org/officeDocument/2006/relationships/image" Target="../media/image15.png"/><Relationship Id="rId15" Type="http://schemas.openxmlformats.org/officeDocument/2006/relationships/image" Target="../media/image590.png"/><Relationship Id="rId23" Type="http://schemas.openxmlformats.org/officeDocument/2006/relationships/image" Target="../media/image630.png"/><Relationship Id="rId28" Type="http://schemas.openxmlformats.org/officeDocument/2006/relationships/customXml" Target="../ink/ink12.xml"/><Relationship Id="rId10" Type="http://schemas.openxmlformats.org/officeDocument/2006/relationships/customXml" Target="../ink/ink3.xml"/><Relationship Id="rId19" Type="http://schemas.openxmlformats.org/officeDocument/2006/relationships/image" Target="../media/image610.png"/><Relationship Id="rId31" Type="http://schemas.openxmlformats.org/officeDocument/2006/relationships/image" Target="../media/image67.png"/><Relationship Id="rId4" Type="http://schemas.openxmlformats.org/officeDocument/2006/relationships/image" Target="../media/image14.png"/><Relationship Id="rId9" Type="http://schemas.openxmlformats.org/officeDocument/2006/relationships/image" Target="../media/image560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65.png"/><Relationship Id="rId30" Type="http://schemas.openxmlformats.org/officeDocument/2006/relationships/customXml" Target="../ink/ink13.xml"/><Relationship Id="rId35" Type="http://schemas.openxmlformats.org/officeDocument/2006/relationships/image" Target="../media/image17.png"/><Relationship Id="rId8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9.png"/><Relationship Id="rId3" Type="http://schemas.openxmlformats.org/officeDocument/2006/relationships/image" Target="../media/image18.png"/><Relationship Id="rId42" Type="http://schemas.openxmlformats.org/officeDocument/2006/relationships/customXml" Target="../ink/ink16.xml"/><Relationship Id="rId47" Type="http://schemas.openxmlformats.org/officeDocument/2006/relationships/image" Target="../media/image77.png"/><Relationship Id="rId50" Type="http://schemas.openxmlformats.org/officeDocument/2006/relationships/customXml" Target="../ink/ink20.xml"/><Relationship Id="rId55" Type="http://schemas.openxmlformats.org/officeDocument/2006/relationships/customXml" Target="../ink/ink21.xml"/><Relationship Id="rId46" Type="http://schemas.openxmlformats.org/officeDocument/2006/relationships/customXml" Target="../ink/ink18.xml"/><Relationship Id="rId33" Type="http://schemas.openxmlformats.org/officeDocument/2006/relationships/image" Target="../media/image86.png"/><Relationship Id="rId59" Type="http://schemas.openxmlformats.org/officeDocument/2006/relationships/customXml" Target="../ink/ink25.xml"/><Relationship Id="rId2" Type="http://schemas.openxmlformats.org/officeDocument/2006/relationships/notesSlide" Target="../notesSlides/notesSlide4.xml"/><Relationship Id="rId41" Type="http://schemas.openxmlformats.org/officeDocument/2006/relationships/image" Target="../media/image74.png"/><Relationship Id="rId54" Type="http://schemas.openxmlformats.org/officeDocument/2006/relationships/image" Target="../media/image1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45" Type="http://schemas.openxmlformats.org/officeDocument/2006/relationships/image" Target="../media/image76.png"/><Relationship Id="rId53" Type="http://schemas.openxmlformats.org/officeDocument/2006/relationships/image" Target="../media/image20.png"/><Relationship Id="rId58" Type="http://schemas.openxmlformats.org/officeDocument/2006/relationships/customXml" Target="../ink/ink24.xml"/><Relationship Id="rId37" Type="http://schemas.openxmlformats.org/officeDocument/2006/relationships/image" Target="../media/image88.png"/><Relationship Id="rId5" Type="http://schemas.openxmlformats.org/officeDocument/2006/relationships/customXml" Target="../ink/ink15.xml"/><Relationship Id="rId49" Type="http://schemas.openxmlformats.org/officeDocument/2006/relationships/image" Target="../media/image78.png"/><Relationship Id="rId57" Type="http://schemas.openxmlformats.org/officeDocument/2006/relationships/customXml" Target="../ink/ink23.xml"/><Relationship Id="rId61" Type="http://schemas.openxmlformats.org/officeDocument/2006/relationships/customXml" Target="../ink/ink27.xml"/><Relationship Id="rId44" Type="http://schemas.openxmlformats.org/officeDocument/2006/relationships/customXml" Target="../ink/ink17.xml"/><Relationship Id="rId52" Type="http://schemas.openxmlformats.org/officeDocument/2006/relationships/image" Target="../media/image19.png"/><Relationship Id="rId31" Type="http://schemas.openxmlformats.org/officeDocument/2006/relationships/image" Target="../media/image85.png"/><Relationship Id="rId60" Type="http://schemas.openxmlformats.org/officeDocument/2006/relationships/customXml" Target="../ink/ink26.xml"/><Relationship Id="rId4" Type="http://schemas.openxmlformats.org/officeDocument/2006/relationships/image" Target="../media/image12.png"/><Relationship Id="rId43" Type="http://schemas.openxmlformats.org/officeDocument/2006/relationships/image" Target="../media/image75.png"/><Relationship Id="rId48" Type="http://schemas.openxmlformats.org/officeDocument/2006/relationships/customXml" Target="../ink/ink19.xml"/><Relationship Id="rId27" Type="http://schemas.openxmlformats.org/officeDocument/2006/relationships/image" Target="../media/image83.png"/><Relationship Id="rId56" Type="http://schemas.openxmlformats.org/officeDocument/2006/relationships/customXml" Target="../ink/ink22.xml"/><Relationship Id="rId35" Type="http://schemas.openxmlformats.org/officeDocument/2006/relationships/image" Target="../media/image87.png"/><Relationship Id="rId51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26" Type="http://schemas.openxmlformats.org/officeDocument/2006/relationships/image" Target="../media/image99.png"/><Relationship Id="rId3" Type="http://schemas.openxmlformats.org/officeDocument/2006/relationships/image" Target="../media/image12.png"/><Relationship Id="rId21" Type="http://schemas.openxmlformats.org/officeDocument/2006/relationships/customXml" Target="../ink/ink29.xml"/><Relationship Id="rId34" Type="http://schemas.openxmlformats.org/officeDocument/2006/relationships/image" Target="../media/image821.png"/><Relationship Id="rId7" Type="http://schemas.openxmlformats.org/officeDocument/2006/relationships/image" Target="../media/image21.png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96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24" Type="http://schemas.openxmlformats.org/officeDocument/2006/relationships/image" Target="../media/image98.png"/><Relationship Id="rId32" Type="http://schemas.openxmlformats.org/officeDocument/2006/relationships/image" Target="../media/image811.png"/><Relationship Id="rId5" Type="http://schemas.openxmlformats.org/officeDocument/2006/relationships/image" Target="../media/image20.png"/><Relationship Id="rId23" Type="http://schemas.openxmlformats.org/officeDocument/2006/relationships/customXml" Target="../ink/ink30.xml"/><Relationship Id="rId28" Type="http://schemas.openxmlformats.org/officeDocument/2006/relationships/image" Target="../media/image100.png"/><Relationship Id="rId31" Type="http://schemas.openxmlformats.org/officeDocument/2006/relationships/customXml" Target="../ink/ink34.xml"/><Relationship Id="rId4" Type="http://schemas.openxmlformats.org/officeDocument/2006/relationships/image" Target="../media/image19.png"/><Relationship Id="rId9" Type="http://schemas.openxmlformats.org/officeDocument/2006/relationships/customXml" Target="../ink/ink28.xml"/><Relationship Id="rId22" Type="http://schemas.openxmlformats.org/officeDocument/2006/relationships/image" Target="../media/image97.png"/><Relationship Id="rId27" Type="http://schemas.openxmlformats.org/officeDocument/2006/relationships/customXml" Target="../ink/ink32.xml"/><Relationship Id="rId30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customXml" Target="../ink/ink50.xml"/><Relationship Id="rId21" Type="http://schemas.openxmlformats.org/officeDocument/2006/relationships/image" Target="../media/image90.png"/><Relationship Id="rId34" Type="http://schemas.openxmlformats.org/officeDocument/2006/relationships/image" Target="../media/image104.png"/><Relationship Id="rId42" Type="http://schemas.openxmlformats.org/officeDocument/2006/relationships/image" Target="../media/image108.png"/><Relationship Id="rId47" Type="http://schemas.openxmlformats.org/officeDocument/2006/relationships/customXml" Target="../ink/ink54.xml"/><Relationship Id="rId50" Type="http://schemas.openxmlformats.org/officeDocument/2006/relationships/image" Target="../media/image112.png"/><Relationship Id="rId55" Type="http://schemas.openxmlformats.org/officeDocument/2006/relationships/customXml" Target="../ink/ink59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40.xml"/><Relationship Id="rId29" Type="http://schemas.openxmlformats.org/officeDocument/2006/relationships/customXml" Target="../ink/ink46.xml"/><Relationship Id="rId11" Type="http://schemas.openxmlformats.org/officeDocument/2006/relationships/image" Target="../media/image72.png"/><Relationship Id="rId24" Type="http://schemas.openxmlformats.org/officeDocument/2006/relationships/customXml" Target="../ink/ink44.xml"/><Relationship Id="rId32" Type="http://schemas.openxmlformats.org/officeDocument/2006/relationships/image" Target="../media/image103.png"/><Relationship Id="rId37" Type="http://schemas.openxmlformats.org/officeDocument/2006/relationships/customXml" Target="../ink/ink49.xml"/><Relationship Id="rId40" Type="http://schemas.openxmlformats.org/officeDocument/2006/relationships/image" Target="../media/image107.png"/><Relationship Id="rId45" Type="http://schemas.openxmlformats.org/officeDocument/2006/relationships/customXml" Target="../ink/ink53.xml"/><Relationship Id="rId53" Type="http://schemas.openxmlformats.org/officeDocument/2006/relationships/customXml" Target="../ink/ink57.xml"/><Relationship Id="rId5" Type="http://schemas.openxmlformats.org/officeDocument/2006/relationships/image" Target="../media/image19.png"/><Relationship Id="rId10" Type="http://schemas.openxmlformats.org/officeDocument/2006/relationships/customXml" Target="../ink/ink37.xml"/><Relationship Id="rId19" Type="http://schemas.openxmlformats.org/officeDocument/2006/relationships/image" Target="../media/image82.png"/><Relationship Id="rId44" Type="http://schemas.openxmlformats.org/officeDocument/2006/relationships/image" Target="../media/image109.png"/><Relationship Id="rId52" Type="http://schemas.openxmlformats.org/officeDocument/2006/relationships/image" Target="../media/image113.png"/><Relationship Id="rId4" Type="http://schemas.openxmlformats.org/officeDocument/2006/relationships/image" Target="../media/image12.png"/><Relationship Id="rId9" Type="http://schemas.openxmlformats.org/officeDocument/2006/relationships/image" Target="../media/image71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93.png"/><Relationship Id="rId35" Type="http://schemas.openxmlformats.org/officeDocument/2006/relationships/customXml" Target="../ink/ink48.xml"/><Relationship Id="rId43" Type="http://schemas.openxmlformats.org/officeDocument/2006/relationships/customXml" Target="../ink/ink52.xml"/><Relationship Id="rId48" Type="http://schemas.openxmlformats.org/officeDocument/2006/relationships/image" Target="../media/image111.png"/><Relationship Id="rId56" Type="http://schemas.openxmlformats.org/officeDocument/2006/relationships/customXml" Target="../ink/ink60.xml"/><Relationship Id="rId8" Type="http://schemas.openxmlformats.org/officeDocument/2006/relationships/customXml" Target="../ink/ink36.xml"/><Relationship Id="rId51" Type="http://schemas.openxmlformats.org/officeDocument/2006/relationships/customXml" Target="../ink/ink56.xml"/><Relationship Id="rId3" Type="http://schemas.openxmlformats.org/officeDocument/2006/relationships/image" Target="../media/image18.png"/><Relationship Id="rId12" Type="http://schemas.openxmlformats.org/officeDocument/2006/relationships/customXml" Target="../ink/ink38.xml"/><Relationship Id="rId17" Type="http://schemas.openxmlformats.org/officeDocument/2006/relationships/image" Target="../media/image81.png"/><Relationship Id="rId25" Type="http://schemas.openxmlformats.org/officeDocument/2006/relationships/image" Target="../media/image92.png"/><Relationship Id="rId33" Type="http://schemas.openxmlformats.org/officeDocument/2006/relationships/customXml" Target="../ink/ink47.xml"/><Relationship Id="rId38" Type="http://schemas.openxmlformats.org/officeDocument/2006/relationships/image" Target="../media/image106.png"/><Relationship Id="rId46" Type="http://schemas.openxmlformats.org/officeDocument/2006/relationships/image" Target="../media/image110.png"/><Relationship Id="rId20" Type="http://schemas.openxmlformats.org/officeDocument/2006/relationships/customXml" Target="../ink/ink42.xml"/><Relationship Id="rId41" Type="http://schemas.openxmlformats.org/officeDocument/2006/relationships/customXml" Target="../ink/ink51.xml"/><Relationship Id="rId54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5" Type="http://schemas.openxmlformats.org/officeDocument/2006/relationships/image" Target="../media/image80.png"/><Relationship Id="rId23" Type="http://schemas.openxmlformats.org/officeDocument/2006/relationships/image" Target="../media/image91.png"/><Relationship Id="rId28" Type="http://schemas.openxmlformats.org/officeDocument/2006/relationships/image" Target="../media/image22.png"/><Relationship Id="rId36" Type="http://schemas.openxmlformats.org/officeDocument/2006/relationships/image" Target="../media/image105.png"/><Relationship Id="rId49" Type="http://schemas.openxmlformats.org/officeDocument/2006/relationships/customXml" Target="../ink/ink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E169-8D59-81A9-F3B0-90EE8BE3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8" y="0"/>
            <a:ext cx="8703501" cy="892023"/>
          </a:xfrm>
        </p:spPr>
        <p:txBody>
          <a:bodyPr>
            <a:normAutofit/>
          </a:bodyPr>
          <a:lstStyle/>
          <a:p>
            <a:r>
              <a:rPr lang="de-DE"/>
              <a:t>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709A1-F464-CB43-6C76-7A224EB6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224" y="1471854"/>
            <a:ext cx="7396260" cy="39142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BE0E2D-4E10-3BA8-6746-B58DB68B2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127" y="3803808"/>
            <a:ext cx="1139563" cy="81163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D72F82A-114D-6D25-ED12-45A3471A58BC}"/>
              </a:ext>
            </a:extLst>
          </p:cNvPr>
          <p:cNvSpPr/>
          <p:nvPr/>
        </p:nvSpPr>
        <p:spPr>
          <a:xfrm>
            <a:off x="5148702" y="3299866"/>
            <a:ext cx="1102234" cy="1630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947EF2-AB09-483D-0642-12CC201296C1}"/>
              </a:ext>
            </a:extLst>
          </p:cNvPr>
          <p:cNvSpPr/>
          <p:nvPr/>
        </p:nvSpPr>
        <p:spPr>
          <a:xfrm>
            <a:off x="5035641" y="3084415"/>
            <a:ext cx="3460623" cy="1970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433D1D-EDB2-96EE-64E3-7ED6A1707035}"/>
              </a:ext>
            </a:extLst>
          </p:cNvPr>
          <p:cNvSpPr/>
          <p:nvPr/>
        </p:nvSpPr>
        <p:spPr>
          <a:xfrm>
            <a:off x="6462899" y="3294971"/>
            <a:ext cx="1883165" cy="1630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0A7DB-E5D4-625C-EBB7-7AA46EF0D5A5}"/>
              </a:ext>
            </a:extLst>
          </p:cNvPr>
          <p:cNvSpPr txBox="1"/>
          <p:nvPr/>
        </p:nvSpPr>
        <p:spPr>
          <a:xfrm>
            <a:off x="4953925" y="2728599"/>
            <a:ext cx="265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Azure Cognitive Services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DEA931-846C-BA51-2798-F933D79CF10A}"/>
              </a:ext>
            </a:extLst>
          </p:cNvPr>
          <p:cNvSpPr txBox="1"/>
          <p:nvPr/>
        </p:nvSpPr>
        <p:spPr>
          <a:xfrm>
            <a:off x="5210729" y="3289407"/>
            <a:ext cx="18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Instance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F80E3-B819-7C94-EEAC-CC5F2E3E6B18}"/>
              </a:ext>
            </a:extLst>
          </p:cNvPr>
          <p:cNvSpPr txBox="1"/>
          <p:nvPr/>
        </p:nvSpPr>
        <p:spPr>
          <a:xfrm>
            <a:off x="6541560" y="3264186"/>
            <a:ext cx="18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Model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46F5FFE-3B01-D8F0-F35A-47C4EAAE5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085" y="3771703"/>
            <a:ext cx="473725" cy="4456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987084-781F-7850-3C1B-30543281F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575" y="3775713"/>
            <a:ext cx="594965" cy="4238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C2BB9D-3129-6CC3-E32B-A0464A3E07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7235" y="3779390"/>
            <a:ext cx="534422" cy="4509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7A81511-0EA3-6EC1-D811-7B984E931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121" y="4360598"/>
            <a:ext cx="461042" cy="4531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1B8184-9F2D-623C-4804-722A92B2FE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0662" y="4299572"/>
            <a:ext cx="398890" cy="46416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0A4C9F5-06B8-A33F-2EB3-E93BFEBD632F}"/>
              </a:ext>
            </a:extLst>
          </p:cNvPr>
          <p:cNvSpPr txBox="1"/>
          <p:nvPr/>
        </p:nvSpPr>
        <p:spPr>
          <a:xfrm>
            <a:off x="7731976" y="4433823"/>
            <a:ext cx="4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…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76C57C3-031C-6247-EAD9-40AD248F90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3014" y="3766311"/>
            <a:ext cx="960781" cy="24783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9792614-B409-C624-F48C-E52AC8061F3A}"/>
              </a:ext>
            </a:extLst>
          </p:cNvPr>
          <p:cNvSpPr txBox="1"/>
          <p:nvPr/>
        </p:nvSpPr>
        <p:spPr>
          <a:xfrm>
            <a:off x="4284740" y="3542138"/>
            <a:ext cx="6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REST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32E0564-46C8-A798-F07B-A573B467E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435" y="4354676"/>
            <a:ext cx="960781" cy="24783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BCE8B4D-6AF1-491B-8AE6-7F9D3C233887}"/>
              </a:ext>
            </a:extLst>
          </p:cNvPr>
          <p:cNvSpPr txBox="1"/>
          <p:nvPr/>
        </p:nvSpPr>
        <p:spPr>
          <a:xfrm>
            <a:off x="4318854" y="4157932"/>
            <a:ext cx="6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REST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3E20443-E877-BC14-5F88-ABE6864C2FB8}"/>
              </a:ext>
            </a:extLst>
          </p:cNvPr>
          <p:cNvCxnSpPr>
            <a:stCxn id="14" idx="3"/>
          </p:cNvCxnSpPr>
          <p:nvPr/>
        </p:nvCxnSpPr>
        <p:spPr>
          <a:xfrm flipV="1">
            <a:off x="2822690" y="3928023"/>
            <a:ext cx="1250096" cy="2816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ABD56B2-CD31-D78F-DB97-7EE41130A64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2690" y="4209624"/>
            <a:ext cx="1197672" cy="300921"/>
          </a:xfrm>
          <a:prstGeom prst="bentConnector3">
            <a:avLst>
              <a:gd name="adj1" fmla="val 521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AEFD6-7B59-B094-132B-AE9DB510FB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5809" y="3824805"/>
            <a:ext cx="209579" cy="20957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0A9CD7D-43B1-C5F0-5922-A3A7D7CB01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7843" y="4401113"/>
            <a:ext cx="209579" cy="20957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4E964AD-3984-F3C5-FFCD-C00EBC13D1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2139" y="3764402"/>
            <a:ext cx="455728" cy="47416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582759C-0589-BF4A-4629-2CDDF95B1A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0042" y="4335839"/>
            <a:ext cx="471744" cy="4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8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/>
      <p:bldP spid="29" grpId="0"/>
      <p:bldP spid="30" grpId="0"/>
      <p:bldP spid="40" grpId="0"/>
      <p:bldP spid="55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3709A1-F464-CB43-6C76-7A224EB6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224" y="1471854"/>
            <a:ext cx="7396260" cy="39142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BE0E2D-4E10-3BA8-6746-B58DB68B2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6" y="3708060"/>
            <a:ext cx="1139563" cy="81163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D72F82A-114D-6D25-ED12-45A3471A58BC}"/>
              </a:ext>
            </a:extLst>
          </p:cNvPr>
          <p:cNvSpPr/>
          <p:nvPr/>
        </p:nvSpPr>
        <p:spPr>
          <a:xfrm>
            <a:off x="5148702" y="3299866"/>
            <a:ext cx="1102234" cy="1630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947EF2-AB09-483D-0642-12CC201296C1}"/>
              </a:ext>
            </a:extLst>
          </p:cNvPr>
          <p:cNvSpPr/>
          <p:nvPr/>
        </p:nvSpPr>
        <p:spPr>
          <a:xfrm>
            <a:off x="5035641" y="3084415"/>
            <a:ext cx="3460623" cy="1970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433D1D-EDB2-96EE-64E3-7ED6A1707035}"/>
              </a:ext>
            </a:extLst>
          </p:cNvPr>
          <p:cNvSpPr/>
          <p:nvPr/>
        </p:nvSpPr>
        <p:spPr>
          <a:xfrm>
            <a:off x="6462899" y="3294971"/>
            <a:ext cx="1883165" cy="1630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0A7DB-E5D4-625C-EBB7-7AA46EF0D5A5}"/>
              </a:ext>
            </a:extLst>
          </p:cNvPr>
          <p:cNvSpPr txBox="1"/>
          <p:nvPr/>
        </p:nvSpPr>
        <p:spPr>
          <a:xfrm>
            <a:off x="4953925" y="2728599"/>
            <a:ext cx="265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Cognitive Services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DEA931-846C-BA51-2798-F933D79CF10A}"/>
              </a:ext>
            </a:extLst>
          </p:cNvPr>
          <p:cNvSpPr txBox="1"/>
          <p:nvPr/>
        </p:nvSpPr>
        <p:spPr>
          <a:xfrm>
            <a:off x="5210729" y="3289407"/>
            <a:ext cx="18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F80E3-B819-7C94-EEAC-CC5F2E3E6B18}"/>
              </a:ext>
            </a:extLst>
          </p:cNvPr>
          <p:cNvSpPr txBox="1"/>
          <p:nvPr/>
        </p:nvSpPr>
        <p:spPr>
          <a:xfrm>
            <a:off x="6541560" y="3264186"/>
            <a:ext cx="18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46F5FFE-3B01-D8F0-F35A-47C4EAAE5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085" y="3771703"/>
            <a:ext cx="473725" cy="4456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987084-781F-7850-3C1B-30543281F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575" y="3775713"/>
            <a:ext cx="594965" cy="4238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C2BB9D-3129-6CC3-E32B-A0464A3E07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7235" y="3779390"/>
            <a:ext cx="534422" cy="4509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7A81511-0EA3-6EC1-D811-7B984E931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121" y="4360598"/>
            <a:ext cx="461042" cy="4531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1B8184-9F2D-623C-4804-722A92B2FE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0662" y="4299572"/>
            <a:ext cx="398890" cy="46416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0A4C9F5-06B8-A33F-2EB3-E93BFEBD632F}"/>
              </a:ext>
            </a:extLst>
          </p:cNvPr>
          <p:cNvSpPr txBox="1"/>
          <p:nvPr/>
        </p:nvSpPr>
        <p:spPr>
          <a:xfrm>
            <a:off x="7731976" y="4433823"/>
            <a:ext cx="4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76C57C3-031C-6247-EAD9-40AD248F90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3014" y="3766311"/>
            <a:ext cx="960781" cy="24783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9792614-B409-C624-F48C-E52AC8061F3A}"/>
              </a:ext>
            </a:extLst>
          </p:cNvPr>
          <p:cNvSpPr txBox="1"/>
          <p:nvPr/>
        </p:nvSpPr>
        <p:spPr>
          <a:xfrm>
            <a:off x="4284740" y="3542138"/>
            <a:ext cx="6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32E0564-46C8-A798-F07B-A573B467E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435" y="4354676"/>
            <a:ext cx="960781" cy="24783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BCE8B4D-6AF1-491B-8AE6-7F9D3C233887}"/>
              </a:ext>
            </a:extLst>
          </p:cNvPr>
          <p:cNvSpPr txBox="1"/>
          <p:nvPr/>
        </p:nvSpPr>
        <p:spPr>
          <a:xfrm>
            <a:off x="4318854" y="4157932"/>
            <a:ext cx="6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3E20443-E877-BC14-5F88-ABE6864C2FB8}"/>
              </a:ext>
            </a:extLst>
          </p:cNvPr>
          <p:cNvCxnSpPr>
            <a:cxnSpLocks/>
          </p:cNvCxnSpPr>
          <p:nvPr/>
        </p:nvCxnSpPr>
        <p:spPr>
          <a:xfrm flipV="1">
            <a:off x="2834526" y="3902376"/>
            <a:ext cx="1250096" cy="2816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ABD56B2-CD31-D78F-DB97-7EE41130A647}"/>
              </a:ext>
            </a:extLst>
          </p:cNvPr>
          <p:cNvCxnSpPr>
            <a:cxnSpLocks/>
          </p:cNvCxnSpPr>
          <p:nvPr/>
        </p:nvCxnSpPr>
        <p:spPr>
          <a:xfrm>
            <a:off x="2834526" y="4183977"/>
            <a:ext cx="1197672" cy="300921"/>
          </a:xfrm>
          <a:prstGeom prst="bentConnector3">
            <a:avLst>
              <a:gd name="adj1" fmla="val 521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AEFD6-7B59-B094-132B-AE9DB510FB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5809" y="3824805"/>
            <a:ext cx="209579" cy="20957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0A9CD7D-43B1-C5F0-5922-A3A7D7CB01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7843" y="4401113"/>
            <a:ext cx="209579" cy="20957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4E964AD-3984-F3C5-FFCD-C00EBC13D1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2139" y="3764402"/>
            <a:ext cx="455728" cy="47416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582759C-0589-BF4A-4629-2CDDF95B1A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0042" y="4335839"/>
            <a:ext cx="471744" cy="4520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81D8F1-C3A1-BE70-B5F5-DBCB0E22D7DE}"/>
              </a:ext>
            </a:extLst>
          </p:cNvPr>
          <p:cNvSpPr/>
          <p:nvPr/>
        </p:nvSpPr>
        <p:spPr>
          <a:xfrm>
            <a:off x="710223" y="3174144"/>
            <a:ext cx="2123520" cy="1751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8FEB-2A1F-27E7-58ED-7BB37D978F4D}"/>
              </a:ext>
            </a:extLst>
          </p:cNvPr>
          <p:cNvSpPr txBox="1"/>
          <p:nvPr/>
        </p:nvSpPr>
        <p:spPr>
          <a:xfrm>
            <a:off x="714600" y="3199499"/>
            <a:ext cx="1833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endParaRPr kumimoji="0" lang="en-DE" sz="18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E97A0-E869-AAE4-FFC1-4563897FF9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74481" y="2780156"/>
            <a:ext cx="515624" cy="6700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03DE36-9F8B-7456-1117-E0AA9647C283}"/>
              </a:ext>
            </a:extLst>
          </p:cNvPr>
          <p:cNvSpPr/>
          <p:nvPr/>
        </p:nvSpPr>
        <p:spPr>
          <a:xfrm>
            <a:off x="2120907" y="3630111"/>
            <a:ext cx="593931" cy="1079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E52A-DD35-5CCF-B621-12BC75C5C0FA}"/>
              </a:ext>
            </a:extLst>
          </p:cNvPr>
          <p:cNvSpPr txBox="1"/>
          <p:nvPr/>
        </p:nvSpPr>
        <p:spPr>
          <a:xfrm rot="16200000">
            <a:off x="2118360" y="3884982"/>
            <a:ext cx="6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SDK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BA6691B-471D-50FD-B491-8B6120EA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SDK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/>
      <p:bldP spid="29" grpId="0"/>
      <p:bldP spid="30" grpId="0"/>
      <p:bldP spid="40" grpId="0"/>
      <p:bldP spid="55" grpId="0"/>
      <p:bldP spid="5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E169-8D59-81A9-F3B0-90EE8BE3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8" y="0"/>
            <a:ext cx="8703501" cy="892023"/>
          </a:xfrm>
        </p:spPr>
        <p:txBody>
          <a:bodyPr>
            <a:normAutofit/>
          </a:bodyPr>
          <a:lstStyle/>
          <a:p>
            <a:r>
              <a:rPr lang="de-DE"/>
              <a:t>Semantic Kernel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1621B-EDEA-51A4-E6C7-8A03549FDC59}"/>
              </a:ext>
            </a:extLst>
          </p:cNvPr>
          <p:cNvSpPr/>
          <p:nvPr/>
        </p:nvSpPr>
        <p:spPr>
          <a:xfrm>
            <a:off x="6713861" y="2606463"/>
            <a:ext cx="2448560" cy="942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C897B-633F-7FAD-D8AC-83536772BAA4}"/>
              </a:ext>
            </a:extLst>
          </p:cNvPr>
          <p:cNvSpPr txBox="1"/>
          <p:nvPr/>
        </p:nvSpPr>
        <p:spPr>
          <a:xfrm>
            <a:off x="8152774" y="3148464"/>
            <a:ext cx="117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/>
              <a:t>OpenAI</a:t>
            </a:r>
            <a:endParaRPr lang="en-DE" sz="2000" i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613246-E298-792E-7AD9-699585AFD99B}"/>
              </a:ext>
            </a:extLst>
          </p:cNvPr>
          <p:cNvSpPr/>
          <p:nvPr/>
        </p:nvSpPr>
        <p:spPr>
          <a:xfrm>
            <a:off x="6803630" y="2695885"/>
            <a:ext cx="1343410" cy="372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24D6FE-D87D-B74A-9171-721470C80DFD}"/>
              </a:ext>
            </a:extLst>
          </p:cNvPr>
          <p:cNvSpPr/>
          <p:nvPr/>
        </p:nvSpPr>
        <p:spPr>
          <a:xfrm>
            <a:off x="6803630" y="3126296"/>
            <a:ext cx="1369190" cy="372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7DD74-AA93-0592-4BA0-1C3C1EC9FE6E}"/>
              </a:ext>
            </a:extLst>
          </p:cNvPr>
          <p:cNvSpPr txBox="1"/>
          <p:nvPr/>
        </p:nvSpPr>
        <p:spPr>
          <a:xfrm>
            <a:off x="6754440" y="2693007"/>
            <a:ext cx="113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Completion</a:t>
            </a:r>
            <a:endParaRPr lang="en-DE" sz="1600" i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40C235-D763-755F-5EF0-240083A93C89}"/>
              </a:ext>
            </a:extLst>
          </p:cNvPr>
          <p:cNvSpPr txBox="1"/>
          <p:nvPr/>
        </p:nvSpPr>
        <p:spPr>
          <a:xfrm>
            <a:off x="6760174" y="3119517"/>
            <a:ext cx="113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Embedding</a:t>
            </a:r>
            <a:endParaRPr lang="en-DE" sz="1600" i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8372E-054C-FDBA-447E-DED68B7547FB}"/>
              </a:ext>
            </a:extLst>
          </p:cNvPr>
          <p:cNvSpPr/>
          <p:nvPr/>
        </p:nvSpPr>
        <p:spPr>
          <a:xfrm>
            <a:off x="2112752" y="2641353"/>
            <a:ext cx="3655248" cy="20000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C10005-4124-2D89-4338-6C3F59F44ABA}"/>
              </a:ext>
            </a:extLst>
          </p:cNvPr>
          <p:cNvSpPr txBox="1"/>
          <p:nvPr/>
        </p:nvSpPr>
        <p:spPr>
          <a:xfrm>
            <a:off x="2011335" y="2206353"/>
            <a:ext cx="223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/>
              <a:t>Semantic Kernel</a:t>
            </a:r>
            <a:endParaRPr lang="en-DE" sz="2000" i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82B8-BBF2-F62C-90BD-CE33E71B5422}"/>
              </a:ext>
            </a:extLst>
          </p:cNvPr>
          <p:cNvSpPr txBox="1"/>
          <p:nvPr/>
        </p:nvSpPr>
        <p:spPr>
          <a:xfrm>
            <a:off x="2521975" y="2943497"/>
            <a:ext cx="139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Plugins</a:t>
            </a:r>
            <a:endParaRPr lang="en-DE" sz="1600" i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417947-5F2D-3F3B-5C3A-6D01F3C6AD83}"/>
              </a:ext>
            </a:extLst>
          </p:cNvPr>
          <p:cNvSpPr txBox="1"/>
          <p:nvPr/>
        </p:nvSpPr>
        <p:spPr>
          <a:xfrm>
            <a:off x="2356440" y="3992315"/>
            <a:ext cx="139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Memories</a:t>
            </a:r>
            <a:endParaRPr lang="en-DE" sz="1600" i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9F0FFD-EF2F-8E2E-7625-8E72A53C99FA}"/>
              </a:ext>
            </a:extLst>
          </p:cNvPr>
          <p:cNvSpPr txBox="1"/>
          <p:nvPr/>
        </p:nvSpPr>
        <p:spPr>
          <a:xfrm>
            <a:off x="4250936" y="3491186"/>
            <a:ext cx="139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Planner</a:t>
            </a:r>
            <a:endParaRPr lang="en-DE" sz="1600" i="1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8D77CB7-502C-0920-C077-8FE5AF0A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72" y="3455999"/>
            <a:ext cx="505061" cy="50182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132E4AE-A93C-C9EA-EEEC-95FFB67A6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445" y="2862637"/>
            <a:ext cx="467574" cy="4702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D577481-871A-33E6-29AA-148BAF764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400" y="3950100"/>
            <a:ext cx="391862" cy="4571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3A0649-3239-8EDC-BCD4-09B45EDD44D4}"/>
              </a:ext>
            </a:extLst>
          </p:cNvPr>
          <p:cNvSpPr/>
          <p:nvPr/>
        </p:nvSpPr>
        <p:spPr>
          <a:xfrm>
            <a:off x="6739892" y="3606795"/>
            <a:ext cx="2448560" cy="942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819BD-8BAE-BDF1-DD47-494595EA158E}"/>
              </a:ext>
            </a:extLst>
          </p:cNvPr>
          <p:cNvSpPr txBox="1"/>
          <p:nvPr/>
        </p:nvSpPr>
        <p:spPr>
          <a:xfrm>
            <a:off x="8217460" y="4138756"/>
            <a:ext cx="117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/>
              <a:t>Storage</a:t>
            </a:r>
            <a:endParaRPr lang="en-DE" sz="20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5491C-75E0-40D1-1684-994FEDE20900}"/>
              </a:ext>
            </a:extLst>
          </p:cNvPr>
          <p:cNvSpPr txBox="1"/>
          <p:nvPr/>
        </p:nvSpPr>
        <p:spPr>
          <a:xfrm>
            <a:off x="6780471" y="4048585"/>
            <a:ext cx="1462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Storage System</a:t>
            </a:r>
            <a:endParaRPr lang="en-DE" sz="1600" i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2CC95-9951-4E6A-D317-5FD36E9F326C}"/>
              </a:ext>
            </a:extLst>
          </p:cNvPr>
          <p:cNvSpPr/>
          <p:nvPr/>
        </p:nvSpPr>
        <p:spPr>
          <a:xfrm>
            <a:off x="6806971" y="4033561"/>
            <a:ext cx="1343410" cy="372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162C07-B2B8-1691-4DD1-54E64590FBE4}"/>
              </a:ext>
            </a:extLst>
          </p:cNvPr>
          <p:cNvGrpSpPr/>
          <p:nvPr/>
        </p:nvGrpSpPr>
        <p:grpSpPr>
          <a:xfrm>
            <a:off x="5994232" y="2835766"/>
            <a:ext cx="813240" cy="1636200"/>
            <a:chOff x="6535567" y="2874065"/>
            <a:chExt cx="813240" cy="163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D103A3-ADDA-7365-0507-B0D6C035951A}"/>
                    </a:ext>
                  </a:extLst>
                </p14:cNvPr>
                <p14:cNvContentPartPr/>
                <p14:nvPr/>
              </p14:nvContentPartPr>
              <p14:xfrm>
                <a:off x="7048927" y="2920145"/>
                <a:ext cx="289080" cy="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D103A3-ADDA-7365-0507-B0D6C03595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42815" y="2913617"/>
                  <a:ext cx="301305" cy="18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378CD7-7A80-6205-1D7C-3FFC8820CFD1}"/>
                    </a:ext>
                  </a:extLst>
                </p14:cNvPr>
                <p14:cNvContentPartPr/>
                <p14:nvPr/>
              </p14:nvContentPartPr>
              <p14:xfrm>
                <a:off x="7077007" y="3375905"/>
                <a:ext cx="264960" cy="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378CD7-7A80-6205-1D7C-3FFC8820CF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70887" y="3369785"/>
                  <a:ext cx="277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317896-524E-A5D3-B620-E36F6B5769B0}"/>
                    </a:ext>
                  </a:extLst>
                </p14:cNvPr>
                <p14:cNvContentPartPr/>
                <p14:nvPr/>
              </p14:nvContentPartPr>
              <p14:xfrm>
                <a:off x="7082767" y="4454105"/>
                <a:ext cx="266040" cy="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317896-524E-A5D3-B620-E36F6B5769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76639" y="4447985"/>
                  <a:ext cx="278297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A7B99E-A86D-D4A1-6672-98431C7C25EE}"/>
                    </a:ext>
                  </a:extLst>
                </p14:cNvPr>
                <p14:cNvContentPartPr/>
                <p14:nvPr/>
              </p14:nvContentPartPr>
              <p14:xfrm>
                <a:off x="7005007" y="2874065"/>
                <a:ext cx="46440" cy="85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A7B99E-A86D-D4A1-6672-98431C7C25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98887" y="2867971"/>
                  <a:ext cx="58680" cy="97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9379466-055C-CC33-9CA7-2FD28D3A9FC9}"/>
                    </a:ext>
                  </a:extLst>
                </p14:cNvPr>
                <p14:cNvContentPartPr/>
                <p14:nvPr/>
              </p14:nvContentPartPr>
              <p14:xfrm>
                <a:off x="7044247" y="3335585"/>
                <a:ext cx="36360" cy="8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9379466-055C-CC33-9CA7-2FD28D3A9F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38187" y="3329438"/>
                  <a:ext cx="48480" cy="93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421C0F-BD29-378F-4E30-48D081D90BA2}"/>
                    </a:ext>
                  </a:extLst>
                </p14:cNvPr>
                <p14:cNvContentPartPr/>
                <p14:nvPr/>
              </p14:nvContentPartPr>
              <p14:xfrm>
                <a:off x="7058647" y="4412705"/>
                <a:ext cx="34200" cy="97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421C0F-BD29-378F-4E30-48D081D90B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52462" y="4406607"/>
                  <a:ext cx="46570" cy="109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FA07E31-9A7F-8406-0EDE-AA50DE88592A}"/>
                    </a:ext>
                  </a:extLst>
                </p14:cNvPr>
                <p14:cNvContentPartPr/>
                <p14:nvPr/>
              </p14:nvContentPartPr>
              <p14:xfrm>
                <a:off x="6535567" y="2898185"/>
                <a:ext cx="43560" cy="156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FA07E31-9A7F-8406-0EDE-AA50DE8859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29447" y="2892065"/>
                  <a:ext cx="55800" cy="15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71E5AA-81B3-BE6A-5431-DEA1D5F64E46}"/>
                    </a:ext>
                  </a:extLst>
                </p14:cNvPr>
                <p14:cNvContentPartPr/>
                <p14:nvPr/>
              </p14:nvContentPartPr>
              <p14:xfrm>
                <a:off x="6575527" y="4464545"/>
                <a:ext cx="430920" cy="8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71E5AA-81B3-BE6A-5431-DEA1D5F64E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69407" y="4458425"/>
                  <a:ext cx="443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0E166FA-8B92-7B3A-3646-9404838E8B14}"/>
                    </a:ext>
                  </a:extLst>
                </p14:cNvPr>
                <p14:cNvContentPartPr/>
                <p14:nvPr/>
              </p14:nvContentPartPr>
              <p14:xfrm>
                <a:off x="6980167" y="4441145"/>
                <a:ext cx="58320" cy="46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0E166FA-8B92-7B3A-3646-9404838E8B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74047" y="4435025"/>
                  <a:ext cx="7056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92BCD1-B9B1-3786-47BB-6D42FFBF60C6}"/>
              </a:ext>
            </a:extLst>
          </p:cNvPr>
          <p:cNvGrpSpPr/>
          <p:nvPr/>
        </p:nvGrpSpPr>
        <p:grpSpPr>
          <a:xfrm>
            <a:off x="6020872" y="3316006"/>
            <a:ext cx="447120" cy="43200"/>
            <a:chOff x="6562207" y="3354305"/>
            <a:chExt cx="447120" cy="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1ED646-6434-786C-8909-CA972FB6F1AC}"/>
                    </a:ext>
                  </a:extLst>
                </p14:cNvPr>
                <p14:cNvContentPartPr/>
                <p14:nvPr/>
              </p14:nvContentPartPr>
              <p14:xfrm>
                <a:off x="6562207" y="3356465"/>
                <a:ext cx="397080" cy="2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1ED646-6434-786C-8909-CA972FB6F1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56087" y="3350345"/>
                  <a:ext cx="409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BB78E0-3509-00AF-C8E3-D62B44408CCA}"/>
                    </a:ext>
                  </a:extLst>
                </p14:cNvPr>
                <p14:cNvContentPartPr/>
                <p14:nvPr/>
              </p14:nvContentPartPr>
              <p14:xfrm>
                <a:off x="6942007" y="3354305"/>
                <a:ext cx="67320" cy="4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BB78E0-3509-00AF-C8E3-D62B44408C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35920" y="3348185"/>
                  <a:ext cx="79495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9459A5-6457-FCCC-3F94-9E90C204E853}"/>
              </a:ext>
            </a:extLst>
          </p:cNvPr>
          <p:cNvGrpSpPr/>
          <p:nvPr/>
        </p:nvGrpSpPr>
        <p:grpSpPr>
          <a:xfrm>
            <a:off x="5983072" y="2846566"/>
            <a:ext cx="443520" cy="42840"/>
            <a:chOff x="6524407" y="2884865"/>
            <a:chExt cx="443520" cy="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A13D65-B0C8-E42F-72BF-93382D121ACA}"/>
                    </a:ext>
                  </a:extLst>
                </p14:cNvPr>
                <p14:cNvContentPartPr/>
                <p14:nvPr/>
              </p14:nvContentPartPr>
              <p14:xfrm>
                <a:off x="6524407" y="2889905"/>
                <a:ext cx="384120" cy="1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A13D65-B0C8-E42F-72BF-93382D121A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18287" y="2883785"/>
                  <a:ext cx="396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866631F-C6B1-8E7C-EBE0-07CCB80E6819}"/>
                    </a:ext>
                  </a:extLst>
                </p14:cNvPr>
                <p14:cNvContentPartPr/>
                <p14:nvPr/>
              </p14:nvContentPartPr>
              <p14:xfrm>
                <a:off x="6896647" y="2884865"/>
                <a:ext cx="71280" cy="42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866631F-C6B1-8E7C-EBE0-07CCB80E68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90527" y="2878745"/>
                  <a:ext cx="835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8998067-DFAA-3CD9-7A3F-E005BB3EDF51}"/>
                  </a:ext>
                </a:extLst>
              </p14:cNvPr>
              <p14:cNvContentPartPr/>
              <p14:nvPr/>
            </p14:nvContentPartPr>
            <p14:xfrm>
              <a:off x="5795450" y="3723587"/>
              <a:ext cx="213120" cy="9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8998067-DFAA-3CD9-7A3F-E005BB3EDF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89330" y="3717467"/>
                <a:ext cx="225360" cy="216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EB1473C-DD42-0FEB-65D2-217D3767B067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462217" y="2676530"/>
            <a:ext cx="384907" cy="404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12B9DF-73C2-5259-466E-3D16976B65A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501788" y="3651316"/>
            <a:ext cx="411199" cy="463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13C54-1F09-AFCF-F2EF-005BD1E49F54}"/>
              </a:ext>
            </a:extLst>
          </p:cNvPr>
          <p:cNvSpPr txBox="1"/>
          <p:nvPr/>
        </p:nvSpPr>
        <p:spPr>
          <a:xfrm rot="16200000">
            <a:off x="5458873" y="3554909"/>
            <a:ext cx="139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Connectors</a:t>
            </a:r>
            <a:endParaRPr lang="en-DE" sz="1600" i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3BCAF-7836-BB6D-F352-7B3459E3DB03}"/>
              </a:ext>
            </a:extLst>
          </p:cNvPr>
          <p:cNvSpPr txBox="1"/>
          <p:nvPr/>
        </p:nvSpPr>
        <p:spPr>
          <a:xfrm>
            <a:off x="6697134" y="4091269"/>
            <a:ext cx="1177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/>
              <a:t>…</a:t>
            </a:r>
            <a:endParaRPr lang="en-DE" sz="2000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E5144F-C7F9-7BF9-3174-6EE6ADA7DD1A}"/>
              </a:ext>
            </a:extLst>
          </p:cNvPr>
          <p:cNvSpPr/>
          <p:nvPr/>
        </p:nvSpPr>
        <p:spPr>
          <a:xfrm>
            <a:off x="2356439" y="3927588"/>
            <a:ext cx="1517657" cy="569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44BED1-312C-5DFB-80DE-BF27D25969D8}"/>
              </a:ext>
            </a:extLst>
          </p:cNvPr>
          <p:cNvSpPr/>
          <p:nvPr/>
        </p:nvSpPr>
        <p:spPr>
          <a:xfrm>
            <a:off x="2317536" y="2839545"/>
            <a:ext cx="1517657" cy="569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F383AB-A518-8A24-3B69-4F47B2AB3AC1}"/>
              </a:ext>
            </a:extLst>
          </p:cNvPr>
          <p:cNvSpPr/>
          <p:nvPr/>
        </p:nvSpPr>
        <p:spPr>
          <a:xfrm>
            <a:off x="4087319" y="3378948"/>
            <a:ext cx="1517657" cy="569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7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 animBg="1"/>
      <p:bldP spid="18" grpId="0"/>
      <p:bldP spid="19" grpId="0"/>
      <p:bldP spid="21" grpId="0" animBg="1"/>
      <p:bldP spid="22" grpId="0"/>
      <p:bldP spid="26" grpId="0"/>
      <p:bldP spid="27" grpId="0"/>
      <p:bldP spid="28" grpId="0"/>
      <p:bldP spid="4" grpId="0" animBg="1"/>
      <p:bldP spid="5" grpId="0"/>
      <p:bldP spid="8" grpId="0"/>
      <p:bldP spid="12" grpId="0" animBg="1"/>
      <p:bldP spid="7" grpId="0"/>
      <p:bldP spid="9" grpId="0"/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E169-8D59-81A9-F3B0-90EE8BE3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8" y="0"/>
            <a:ext cx="8703501" cy="892023"/>
          </a:xfrm>
        </p:spPr>
        <p:txBody>
          <a:bodyPr>
            <a:normAutofit/>
          </a:bodyPr>
          <a:lstStyle/>
          <a:p>
            <a:r>
              <a:rPr lang="de-DE"/>
              <a:t>Plugins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53D367B-7A7B-9940-8DCB-BA368FB3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976" y="4394464"/>
            <a:ext cx="442349" cy="52224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53AB98F-F764-3D1E-DAA6-ADC5756E5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058" y="3485922"/>
            <a:ext cx="342160" cy="4446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6A94212-11C7-2175-3107-8AC7F45DE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926" y="3460130"/>
            <a:ext cx="342160" cy="4446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0A22165-A887-E695-6D52-63EADB77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55" y="4371908"/>
            <a:ext cx="442349" cy="52224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88492B6-88CE-2D31-0CCA-C897642C34E7}"/>
              </a:ext>
            </a:extLst>
          </p:cNvPr>
          <p:cNvSpPr txBox="1"/>
          <p:nvPr/>
        </p:nvSpPr>
        <p:spPr>
          <a:xfrm>
            <a:off x="3518842" y="3370638"/>
            <a:ext cx="223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Semantic Kernel</a:t>
            </a:r>
            <a:endParaRPr lang="en-DE" sz="1400" i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19E629-7EA7-B7A7-D344-5EA3CC4AA3B1}"/>
              </a:ext>
            </a:extLst>
          </p:cNvPr>
          <p:cNvSpPr/>
          <p:nvPr/>
        </p:nvSpPr>
        <p:spPr>
          <a:xfrm>
            <a:off x="3529998" y="3370638"/>
            <a:ext cx="2133197" cy="91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6137B-A15E-1350-54C2-5B7515F072BC}"/>
              </a:ext>
            </a:extLst>
          </p:cNvPr>
          <p:cNvSpPr/>
          <p:nvPr/>
        </p:nvSpPr>
        <p:spPr>
          <a:xfrm>
            <a:off x="3685662" y="3711422"/>
            <a:ext cx="1850136" cy="50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175F6-AC50-766F-B622-0282A71F12B2}"/>
              </a:ext>
            </a:extLst>
          </p:cNvPr>
          <p:cNvSpPr txBox="1"/>
          <p:nvPr/>
        </p:nvSpPr>
        <p:spPr>
          <a:xfrm>
            <a:off x="3751448" y="3658901"/>
            <a:ext cx="1499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/>
              <a:t>Execution</a:t>
            </a:r>
            <a:endParaRPr lang="en-DE" sz="1200" i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EDD18-6B35-B210-421B-C96990002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356" y="3881062"/>
            <a:ext cx="268625" cy="31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AD965-15E7-EE8C-4106-12899AA2D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586" y="3908416"/>
            <a:ext cx="207783" cy="270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55AB80-3437-699A-5805-398E6D865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629" y="3903010"/>
            <a:ext cx="207783" cy="270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474E0E-B446-F051-937D-F8B651EF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76" y="3878252"/>
            <a:ext cx="268625" cy="3171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65E3008-6807-0708-1D7F-9CABE3B4691B}"/>
              </a:ext>
            </a:extLst>
          </p:cNvPr>
          <p:cNvSpPr/>
          <p:nvPr/>
        </p:nvSpPr>
        <p:spPr>
          <a:xfrm>
            <a:off x="1299295" y="2401430"/>
            <a:ext cx="4513675" cy="2851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BFC2AF-0E28-9122-2A59-8EA0060543B4}"/>
              </a:ext>
            </a:extLst>
          </p:cNvPr>
          <p:cNvSpPr txBox="1"/>
          <p:nvPr/>
        </p:nvSpPr>
        <p:spPr>
          <a:xfrm>
            <a:off x="1353596" y="2368423"/>
            <a:ext cx="1833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/>
              <a:t>Application</a:t>
            </a:r>
            <a:endParaRPr lang="en-DE" b="1" i="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A3D720-57C5-3E48-B708-086938611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753" y="2066419"/>
            <a:ext cx="515624" cy="6700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93131BA-09FB-BEB1-E394-33EE26C0E5EF}"/>
              </a:ext>
            </a:extLst>
          </p:cNvPr>
          <p:cNvSpPr/>
          <p:nvPr/>
        </p:nvSpPr>
        <p:spPr>
          <a:xfrm>
            <a:off x="1467520" y="3036602"/>
            <a:ext cx="1653099" cy="995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26327-3190-3CB6-9AF4-9E62D8ECBDA8}"/>
              </a:ext>
            </a:extLst>
          </p:cNvPr>
          <p:cNvSpPr txBox="1"/>
          <p:nvPr/>
        </p:nvSpPr>
        <p:spPr>
          <a:xfrm>
            <a:off x="1421618" y="3031527"/>
            <a:ext cx="152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Native Functions</a:t>
            </a:r>
            <a:endParaRPr lang="en-DE" sz="1400" i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2DE90C-1E05-43DC-E6B6-5CE020F64210}"/>
              </a:ext>
            </a:extLst>
          </p:cNvPr>
          <p:cNvSpPr txBox="1"/>
          <p:nvPr/>
        </p:nvSpPr>
        <p:spPr>
          <a:xfrm>
            <a:off x="1434462" y="4102490"/>
            <a:ext cx="166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Semantic Functions</a:t>
            </a:r>
            <a:endParaRPr lang="en-DE" sz="1400" i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8F82AC-5CD8-9EF0-C066-9F599D1DC961}"/>
              </a:ext>
            </a:extLst>
          </p:cNvPr>
          <p:cNvSpPr/>
          <p:nvPr/>
        </p:nvSpPr>
        <p:spPr>
          <a:xfrm>
            <a:off x="1473409" y="4143842"/>
            <a:ext cx="1653099" cy="995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441ECC-3A34-456F-471D-0FAACFFD974B}"/>
              </a:ext>
            </a:extLst>
          </p:cNvPr>
          <p:cNvSpPr txBox="1"/>
          <p:nvPr/>
        </p:nvSpPr>
        <p:spPr>
          <a:xfrm>
            <a:off x="2330461" y="3545041"/>
            <a:ext cx="52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903C08-7606-DB5A-07DB-66E4819AFA6A}"/>
              </a:ext>
            </a:extLst>
          </p:cNvPr>
          <p:cNvSpPr txBox="1"/>
          <p:nvPr/>
        </p:nvSpPr>
        <p:spPr>
          <a:xfrm>
            <a:off x="2323403" y="4452491"/>
            <a:ext cx="52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…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135AD9A-BBAD-948D-6FAE-F86462F76F84}"/>
              </a:ext>
            </a:extLst>
          </p:cNvPr>
          <p:cNvGrpSpPr/>
          <p:nvPr/>
        </p:nvGrpSpPr>
        <p:grpSpPr>
          <a:xfrm>
            <a:off x="3115994" y="3660231"/>
            <a:ext cx="511920" cy="733320"/>
            <a:chOff x="3692825" y="3360376"/>
            <a:chExt cx="511920" cy="73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1BCC68-E6FE-BCAD-8016-3186D51C9033}"/>
                    </a:ext>
                  </a:extLst>
                </p14:cNvPr>
                <p14:cNvContentPartPr/>
                <p14:nvPr/>
              </p14:nvContentPartPr>
              <p14:xfrm>
                <a:off x="3692825" y="3360376"/>
                <a:ext cx="186120" cy="11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1BCC68-E6FE-BCAD-8016-3186D51C90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86705" y="3354256"/>
                  <a:ext cx="198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7CA656-39EE-5CC8-FFCA-05897DF85F79}"/>
                    </a:ext>
                  </a:extLst>
                </p14:cNvPr>
                <p14:cNvContentPartPr/>
                <p14:nvPr/>
              </p14:nvContentPartPr>
              <p14:xfrm>
                <a:off x="3696785" y="4080016"/>
                <a:ext cx="184320" cy="13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7CA656-39EE-5CC8-FFCA-05897DF85F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90665" y="4073896"/>
                  <a:ext cx="196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6797F64-8BBB-C68A-955B-8DE0D6F1992B}"/>
                    </a:ext>
                  </a:extLst>
                </p14:cNvPr>
                <p14:cNvContentPartPr/>
                <p14:nvPr/>
              </p14:nvContentPartPr>
              <p14:xfrm>
                <a:off x="3879305" y="3383776"/>
                <a:ext cx="12960" cy="3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6797F64-8BBB-C68A-955B-8DE0D6F199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73185" y="3377656"/>
                  <a:ext cx="25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CDB924-F446-3646-6D51-53BCAB67B954}"/>
                    </a:ext>
                  </a:extLst>
                </p14:cNvPr>
                <p14:cNvContentPartPr/>
                <p14:nvPr/>
              </p14:nvContentPartPr>
              <p14:xfrm>
                <a:off x="3872825" y="3382696"/>
                <a:ext cx="22320" cy="684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CDB924-F446-3646-6D51-53BCAB67B9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66705" y="3376576"/>
                  <a:ext cx="3456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1DB28D-6407-A35D-2CFB-DA27DC3043B8}"/>
                    </a:ext>
                  </a:extLst>
                </p14:cNvPr>
                <p14:cNvContentPartPr/>
                <p14:nvPr/>
              </p14:nvContentPartPr>
              <p14:xfrm>
                <a:off x="3878585" y="3829456"/>
                <a:ext cx="299880" cy="1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1DB28D-6407-A35D-2CFB-DA27DC3043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72465" y="3823336"/>
                  <a:ext cx="312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40B2B47-037B-6988-4833-32CD249B9B4C}"/>
                    </a:ext>
                  </a:extLst>
                </p14:cNvPr>
                <p14:cNvContentPartPr/>
                <p14:nvPr/>
              </p14:nvContentPartPr>
              <p14:xfrm>
                <a:off x="4149305" y="3806416"/>
                <a:ext cx="55440" cy="73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40B2B47-037B-6988-4833-32CD249B9B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43185" y="3800296"/>
                  <a:ext cx="67680" cy="85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F36826E-B32C-07C3-D347-0FD016F0CC3D}"/>
              </a:ext>
            </a:extLst>
          </p:cNvPr>
          <p:cNvSpPr txBox="1"/>
          <p:nvPr/>
        </p:nvSpPr>
        <p:spPr>
          <a:xfrm>
            <a:off x="1359276" y="2719129"/>
            <a:ext cx="176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Plugins</a:t>
            </a:r>
            <a:endParaRPr lang="en-DE" sz="1600" i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35D02-BD54-25A5-08AE-1D0FFF2AA7F2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6808027" y="2227298"/>
            <a:ext cx="4253939" cy="2303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823439-F2C2-51F1-F45C-31254F564D50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8722461" y="2368262"/>
            <a:ext cx="737508" cy="6631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3C1DE1-B157-A55F-F6F9-11556BAD8720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9459969" y="3268251"/>
            <a:ext cx="384907" cy="4041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269EC7-59A9-D488-8FE5-59AD12B90425}"/>
              </a:ext>
            </a:extLst>
          </p:cNvPr>
          <p:cNvSpPr/>
          <p:nvPr/>
        </p:nvSpPr>
        <p:spPr>
          <a:xfrm>
            <a:off x="7868397" y="3172388"/>
            <a:ext cx="2133197" cy="1173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C3F59-6EB6-8AFA-34A3-89D6FCBD2276}"/>
              </a:ext>
            </a:extLst>
          </p:cNvPr>
          <p:cNvSpPr txBox="1"/>
          <p:nvPr/>
        </p:nvSpPr>
        <p:spPr>
          <a:xfrm>
            <a:off x="7913249" y="3154599"/>
            <a:ext cx="117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/>
              <a:t>OpenAI</a:t>
            </a:r>
            <a:endParaRPr lang="en-DE" sz="2000" i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1751AE-E276-C336-24BF-69E5EB7CFEB5}"/>
              </a:ext>
            </a:extLst>
          </p:cNvPr>
          <p:cNvSpPr/>
          <p:nvPr/>
        </p:nvSpPr>
        <p:spPr>
          <a:xfrm>
            <a:off x="7941024" y="3527872"/>
            <a:ext cx="14761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400C03-2A76-47D3-278E-56A9D10E2B8B}"/>
              </a:ext>
            </a:extLst>
          </p:cNvPr>
          <p:cNvSpPr/>
          <p:nvPr/>
        </p:nvSpPr>
        <p:spPr>
          <a:xfrm>
            <a:off x="7941024" y="3905184"/>
            <a:ext cx="14761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614CC2-52CF-654D-DD7F-2C585A191D6C}"/>
              </a:ext>
            </a:extLst>
          </p:cNvPr>
          <p:cNvSpPr txBox="1"/>
          <p:nvPr/>
        </p:nvSpPr>
        <p:spPr>
          <a:xfrm>
            <a:off x="7971414" y="3545041"/>
            <a:ext cx="133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Completion</a:t>
            </a:r>
            <a:endParaRPr lang="en-DE" sz="1400" i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FB8399-D89D-32F4-8A4F-28CE24781975}"/>
              </a:ext>
            </a:extLst>
          </p:cNvPr>
          <p:cNvSpPr txBox="1"/>
          <p:nvPr/>
        </p:nvSpPr>
        <p:spPr>
          <a:xfrm>
            <a:off x="7967135" y="3910891"/>
            <a:ext cx="134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Embedding</a:t>
            </a:r>
            <a:endParaRPr lang="en-DE" sz="1400" i="1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6580F1F-96E6-8CD9-CB5F-6A3C0AFA9401}"/>
              </a:ext>
            </a:extLst>
          </p:cNvPr>
          <p:cNvGrpSpPr/>
          <p:nvPr/>
        </p:nvGrpSpPr>
        <p:grpSpPr>
          <a:xfrm>
            <a:off x="5663195" y="3570641"/>
            <a:ext cx="2223720" cy="433440"/>
            <a:chOff x="6142989" y="4071382"/>
            <a:chExt cx="222372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0F86AF-3112-AC60-4117-227A97D61761}"/>
                    </a:ext>
                  </a:extLst>
                </p14:cNvPr>
                <p14:cNvContentPartPr/>
                <p14:nvPr/>
              </p14:nvContentPartPr>
              <p14:xfrm>
                <a:off x="6142989" y="4445062"/>
                <a:ext cx="1848240" cy="2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E08AEAF-7CBE-8C5A-79E2-FAFE9B9B7D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36869" y="4438942"/>
                  <a:ext cx="1860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6D3A650-C489-41A0-BD39-263190A4CA34}"/>
                    </a:ext>
                  </a:extLst>
                </p14:cNvPr>
                <p14:cNvContentPartPr/>
                <p14:nvPr/>
              </p14:nvContentPartPr>
              <p14:xfrm>
                <a:off x="8057469" y="4079302"/>
                <a:ext cx="15840" cy="18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85CCCA9-DB59-F112-60D0-11B1CF0992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51349" y="4073297"/>
                  <a:ext cx="28080" cy="30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F72D70-677A-BC16-1FAC-BB3EBD0E8D95}"/>
                    </a:ext>
                  </a:extLst>
                </p14:cNvPr>
                <p14:cNvContentPartPr/>
                <p14:nvPr/>
              </p14:nvContentPartPr>
              <p14:xfrm>
                <a:off x="7969269" y="4463422"/>
                <a:ext cx="307800" cy="9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F94BFC4-9F6E-B403-7DBE-3D4CA2E374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63149" y="4457302"/>
                  <a:ext cx="320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64E8E7-6AB9-B4FC-9698-58DC1D0B50B3}"/>
                    </a:ext>
                  </a:extLst>
                </p14:cNvPr>
                <p14:cNvContentPartPr/>
                <p14:nvPr/>
              </p14:nvContentPartPr>
              <p14:xfrm>
                <a:off x="8230629" y="4436782"/>
                <a:ext cx="82440" cy="68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C1D0DC-B037-4E5F-31C0-16C1FDC826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24509" y="4430662"/>
                  <a:ext cx="94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0BB845-CAD4-07E5-0EC7-8E669A2FABE6}"/>
                    </a:ext>
                  </a:extLst>
                </p14:cNvPr>
                <p14:cNvContentPartPr/>
                <p14:nvPr/>
              </p14:nvContentPartPr>
              <p14:xfrm>
                <a:off x="7950549" y="4119262"/>
                <a:ext cx="392040" cy="5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E0979F2-5D13-67EE-4794-169A39BF4F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44429" y="4113142"/>
                  <a:ext cx="4042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0A0784C-F488-54C2-EEBA-B49661EA0A6B}"/>
                    </a:ext>
                  </a:extLst>
                </p14:cNvPr>
                <p14:cNvContentPartPr/>
                <p14:nvPr/>
              </p14:nvContentPartPr>
              <p14:xfrm>
                <a:off x="8274909" y="4071382"/>
                <a:ext cx="91800" cy="100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BB97155-AFFD-23B2-BD55-0BAE414CD2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8789" y="4065262"/>
                  <a:ext cx="104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86C526-246C-2313-688E-F4DAED4B8EC5}"/>
                    </a:ext>
                  </a:extLst>
                </p14:cNvPr>
                <p14:cNvContentPartPr/>
                <p14:nvPr/>
              </p14:nvContentPartPr>
              <p14:xfrm>
                <a:off x="7941549" y="4128622"/>
                <a:ext cx="7920" cy="319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CC77C0E-9CBE-EDD9-623A-C925B4BAE7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35429" y="4122502"/>
                  <a:ext cx="20160" cy="331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6705ABE-86C9-8960-CC91-43F41D9A6D0F}"/>
              </a:ext>
            </a:extLst>
          </p:cNvPr>
          <p:cNvSpPr txBox="1"/>
          <p:nvPr/>
        </p:nvSpPr>
        <p:spPr>
          <a:xfrm>
            <a:off x="5784346" y="3641527"/>
            <a:ext cx="1148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/>
              <a:t>Connectors</a:t>
            </a:r>
            <a:endParaRPr lang="en-DE" sz="16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F20BA-ED9C-0338-0AD2-D28C571A85AA}"/>
              </a:ext>
            </a:extLst>
          </p:cNvPr>
          <p:cNvSpPr txBox="1"/>
          <p:nvPr/>
        </p:nvSpPr>
        <p:spPr>
          <a:xfrm>
            <a:off x="1525224" y="4872495"/>
            <a:ext cx="44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/>
              <a:t>File</a:t>
            </a:r>
            <a:endParaRPr lang="en-DE" sz="1200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A47C6-8C46-B65F-66C6-305893D3027A}"/>
              </a:ext>
            </a:extLst>
          </p:cNvPr>
          <p:cNvSpPr txBox="1"/>
          <p:nvPr/>
        </p:nvSpPr>
        <p:spPr>
          <a:xfrm>
            <a:off x="2002585" y="4886687"/>
            <a:ext cx="60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/>
              <a:t>Inline</a:t>
            </a:r>
            <a:endParaRPr lang="en-DE" sz="1200" i="1"/>
          </a:p>
        </p:txBody>
      </p:sp>
    </p:spTree>
    <p:extLst>
      <p:ext uri="{BB962C8B-B14F-4D97-AF65-F5344CB8AC3E}">
        <p14:creationId xmlns:p14="http://schemas.microsoft.com/office/powerpoint/2010/main" val="213012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2" grpId="0" animBg="1"/>
      <p:bldP spid="5" grpId="0" animBg="1"/>
      <p:bldP spid="7" grpId="0"/>
      <p:bldP spid="18" grpId="0" animBg="1"/>
      <p:bldP spid="22" grpId="0"/>
      <p:bldP spid="24" grpId="0"/>
      <p:bldP spid="26" grpId="0" animBg="1"/>
      <p:bldP spid="59" grpId="0"/>
      <p:bldP spid="60" grpId="0"/>
      <p:bldP spid="4" grpId="0"/>
      <p:bldP spid="15" grpId="0" animBg="1"/>
      <p:bldP spid="16" grpId="0"/>
      <p:bldP spid="21" grpId="0" animBg="1"/>
      <p:bldP spid="34" grpId="0" animBg="1"/>
      <p:bldP spid="36" grpId="0"/>
      <p:bldP spid="40" grpId="0"/>
      <p:bldP spid="50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E169-8D59-81A9-F3B0-90EE8BE3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8" y="0"/>
            <a:ext cx="8703501" cy="892023"/>
          </a:xfrm>
        </p:spPr>
        <p:txBody>
          <a:bodyPr>
            <a:normAutofit/>
          </a:bodyPr>
          <a:lstStyle/>
          <a:p>
            <a:r>
              <a:rPr lang="de-DE"/>
              <a:t>Memories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DBE11-17B0-3F94-4BF8-373959176883}"/>
              </a:ext>
            </a:extLst>
          </p:cNvPr>
          <p:cNvSpPr txBox="1"/>
          <p:nvPr/>
        </p:nvSpPr>
        <p:spPr>
          <a:xfrm>
            <a:off x="3771241" y="3637630"/>
            <a:ext cx="223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Semantic Kernel</a:t>
            </a:r>
            <a:endParaRPr lang="en-DE" sz="1400" i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F30E1-5461-43FD-5932-F6FBD74D2636}"/>
              </a:ext>
            </a:extLst>
          </p:cNvPr>
          <p:cNvSpPr/>
          <p:nvPr/>
        </p:nvSpPr>
        <p:spPr>
          <a:xfrm>
            <a:off x="3782398" y="3661684"/>
            <a:ext cx="2133197" cy="1242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6231F6-6C46-9127-B950-9BE2575D12E4}"/>
              </a:ext>
            </a:extLst>
          </p:cNvPr>
          <p:cNvSpPr/>
          <p:nvPr/>
        </p:nvSpPr>
        <p:spPr>
          <a:xfrm>
            <a:off x="3885865" y="4030961"/>
            <a:ext cx="1850136" cy="672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76FDBB-94B1-EB58-FF80-92F72A39BE04}"/>
              </a:ext>
            </a:extLst>
          </p:cNvPr>
          <p:cNvSpPr/>
          <p:nvPr/>
        </p:nvSpPr>
        <p:spPr>
          <a:xfrm>
            <a:off x="3622430" y="3183388"/>
            <a:ext cx="2399570" cy="1866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00E25F-9111-DA07-4F34-E055DAA93F7B}"/>
              </a:ext>
            </a:extLst>
          </p:cNvPr>
          <p:cNvSpPr txBox="1"/>
          <p:nvPr/>
        </p:nvSpPr>
        <p:spPr>
          <a:xfrm>
            <a:off x="3611273" y="3169708"/>
            <a:ext cx="1471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/>
              <a:t>Application</a:t>
            </a:r>
            <a:endParaRPr lang="en-DE" b="1" i="1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C747E7D-8A50-AEBB-6BB8-F367874F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030" y="2824160"/>
            <a:ext cx="515624" cy="6700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AE282A4-858E-881A-D8A0-A298AE4DA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642" y="2087403"/>
            <a:ext cx="5066341" cy="274337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11E711-C8A3-3854-7EE9-A4B1D5B48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878" y="2323245"/>
            <a:ext cx="737508" cy="66316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1BC76B5-3AC1-F541-82ED-F071A3054407}"/>
              </a:ext>
            </a:extLst>
          </p:cNvPr>
          <p:cNvSpPr/>
          <p:nvPr/>
        </p:nvSpPr>
        <p:spPr>
          <a:xfrm>
            <a:off x="8372034" y="3925853"/>
            <a:ext cx="2133197" cy="7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7E268F-FD56-637B-17D4-78A075839693}"/>
              </a:ext>
            </a:extLst>
          </p:cNvPr>
          <p:cNvSpPr txBox="1"/>
          <p:nvPr/>
        </p:nvSpPr>
        <p:spPr>
          <a:xfrm>
            <a:off x="8416886" y="3908063"/>
            <a:ext cx="117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/>
              <a:t>Storage</a:t>
            </a:r>
            <a:endParaRPr lang="en-DE" sz="2000" i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E026CD-D95D-3CE6-70EE-8F1FF83C29D4}"/>
              </a:ext>
            </a:extLst>
          </p:cNvPr>
          <p:cNvSpPr/>
          <p:nvPr/>
        </p:nvSpPr>
        <p:spPr>
          <a:xfrm>
            <a:off x="8429770" y="4266271"/>
            <a:ext cx="14761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9A83A4E-FF1A-15B1-61E0-C1CD244F0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9951" y="3962515"/>
            <a:ext cx="411199" cy="46335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44D7A27-BACD-7376-C44D-2578049FC5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6757" y="3368772"/>
            <a:ext cx="574328" cy="70294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F91BCE0-74D7-3616-6CBD-1526D3578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9572" y="3385385"/>
            <a:ext cx="574328" cy="7029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476370E-26F3-00F1-7BBF-AB0654AB2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6757" y="4129163"/>
            <a:ext cx="574328" cy="7029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2E8E326-F276-FA65-4603-8E6DA27950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8367" y="3162203"/>
            <a:ext cx="384907" cy="404152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1EFE1B7D-355F-AF84-6442-B2B7FA2FC654}"/>
              </a:ext>
            </a:extLst>
          </p:cNvPr>
          <p:cNvSpPr/>
          <p:nvPr/>
        </p:nvSpPr>
        <p:spPr>
          <a:xfrm>
            <a:off x="8356795" y="3066341"/>
            <a:ext cx="2133197" cy="7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5E2CEB-8E1F-6054-68BF-1FD7A9B734C7}"/>
              </a:ext>
            </a:extLst>
          </p:cNvPr>
          <p:cNvSpPr txBox="1"/>
          <p:nvPr/>
        </p:nvSpPr>
        <p:spPr>
          <a:xfrm>
            <a:off x="8401647" y="3048551"/>
            <a:ext cx="117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/>
              <a:t>OpenAI</a:t>
            </a:r>
            <a:endParaRPr lang="en-DE" sz="2000" i="1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D9E5B3-CF71-CA64-8300-D6117555BB6B}"/>
              </a:ext>
            </a:extLst>
          </p:cNvPr>
          <p:cNvSpPr/>
          <p:nvPr/>
        </p:nvSpPr>
        <p:spPr>
          <a:xfrm>
            <a:off x="8414531" y="3406759"/>
            <a:ext cx="14761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92B24F-5D97-A48C-59C1-B8141A71ECBC}"/>
              </a:ext>
            </a:extLst>
          </p:cNvPr>
          <p:cNvSpPr txBox="1"/>
          <p:nvPr/>
        </p:nvSpPr>
        <p:spPr>
          <a:xfrm>
            <a:off x="8440642" y="3412466"/>
            <a:ext cx="134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Embedding</a:t>
            </a:r>
            <a:endParaRPr lang="en-DE" sz="1400" i="1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6C91AF8-EB0E-CCC5-924A-796CF64F6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4608" y="4223244"/>
            <a:ext cx="358421" cy="43868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A1913CF-103D-D813-E21A-78DAC3702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6065" y="4232454"/>
            <a:ext cx="358421" cy="43868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A9BE5AC-69CC-D50E-D8BF-A10D06AB8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640" y="4223244"/>
            <a:ext cx="358421" cy="43868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5A73ABE-738D-CBE8-CC37-778458108ED1}"/>
              </a:ext>
            </a:extLst>
          </p:cNvPr>
          <p:cNvSpPr txBox="1"/>
          <p:nvPr/>
        </p:nvSpPr>
        <p:spPr>
          <a:xfrm>
            <a:off x="3851352" y="4028735"/>
            <a:ext cx="1225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/>
              <a:t>Memory</a:t>
            </a:r>
            <a:endParaRPr lang="en-DE" sz="1200" i="1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7AFAA8A9-4C1A-8DF9-662E-D4FD619839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6411" y="4325963"/>
            <a:ext cx="203254" cy="2487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A8984F2-61A5-693E-B68E-115555E39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6306" y="4321503"/>
            <a:ext cx="203254" cy="24877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BB1CB0C-223E-4F2B-49ED-4E800DB950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010" y="4311162"/>
            <a:ext cx="203254" cy="24877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DEC2338-2358-8348-3245-1D4727EAA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1766" y="4311161"/>
            <a:ext cx="203254" cy="248771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85B45F1-3748-4A9C-A700-DF9F4346FAA6}"/>
              </a:ext>
            </a:extLst>
          </p:cNvPr>
          <p:cNvGrpSpPr/>
          <p:nvPr/>
        </p:nvGrpSpPr>
        <p:grpSpPr>
          <a:xfrm>
            <a:off x="5915826" y="3516537"/>
            <a:ext cx="2453040" cy="644400"/>
            <a:chOff x="5915826" y="3516537"/>
            <a:chExt cx="2453040" cy="64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75F810-A241-93E8-9A38-6A89757BA8E6}"/>
                    </a:ext>
                  </a:extLst>
                </p14:cNvPr>
                <p14:cNvContentPartPr/>
                <p14:nvPr/>
              </p14:nvContentPartPr>
              <p14:xfrm>
                <a:off x="5915826" y="4126377"/>
                <a:ext cx="1499040" cy="34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75F810-A241-93E8-9A38-6A89757BA8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09706" y="4120257"/>
                  <a:ext cx="1511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7B51A4-CEAE-2456-79F7-F815FC55DF39}"/>
                    </a:ext>
                  </a:extLst>
                </p14:cNvPr>
                <p14:cNvContentPartPr/>
                <p14:nvPr/>
              </p14:nvContentPartPr>
              <p14:xfrm>
                <a:off x="7416306" y="3599337"/>
                <a:ext cx="64440" cy="556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7B51A4-CEAE-2456-79F7-F815FC55DF3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10186" y="3593217"/>
                  <a:ext cx="766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A2F3C9-75D3-27E2-C9CF-0DD9E667CFD3}"/>
                    </a:ext>
                  </a:extLst>
                </p14:cNvPr>
                <p14:cNvContentPartPr/>
                <p14:nvPr/>
              </p14:nvContentPartPr>
              <p14:xfrm>
                <a:off x="7503066" y="3551817"/>
                <a:ext cx="808560" cy="46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A2F3C9-75D3-27E2-C9CF-0DD9E667CFD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96943" y="3545697"/>
                  <a:ext cx="820805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D2ACDE8-D864-C5D9-06C8-22D115AD5435}"/>
                    </a:ext>
                  </a:extLst>
                </p14:cNvPr>
                <p14:cNvContentPartPr/>
                <p14:nvPr/>
              </p14:nvContentPartPr>
              <p14:xfrm>
                <a:off x="8248986" y="3516537"/>
                <a:ext cx="119880" cy="105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D2ACDE8-D864-C5D9-06C8-22D115AD543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42866" y="3510438"/>
                  <a:ext cx="132120" cy="11803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EC28DDA-84F9-8E1F-6B89-8CD8B1A2128E}"/>
              </a:ext>
            </a:extLst>
          </p:cNvPr>
          <p:cNvGrpSpPr/>
          <p:nvPr/>
        </p:nvGrpSpPr>
        <p:grpSpPr>
          <a:xfrm>
            <a:off x="5919426" y="4398897"/>
            <a:ext cx="2418840" cy="117000"/>
            <a:chOff x="5919426" y="4398897"/>
            <a:chExt cx="241884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D49F948-164F-306C-9306-F3613E16866C}"/>
                    </a:ext>
                  </a:extLst>
                </p14:cNvPr>
                <p14:cNvContentPartPr/>
                <p14:nvPr/>
              </p14:nvContentPartPr>
              <p14:xfrm>
                <a:off x="5919426" y="4436337"/>
                <a:ext cx="2364840" cy="79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D49F948-164F-306C-9306-F3613E1686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13306" y="4430189"/>
                  <a:ext cx="2377080" cy="91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AF831B-6345-B56D-BDB1-AA5AD170B131}"/>
                    </a:ext>
                  </a:extLst>
                </p14:cNvPr>
                <p14:cNvContentPartPr/>
                <p14:nvPr/>
              </p14:nvContentPartPr>
              <p14:xfrm>
                <a:off x="8248626" y="4398897"/>
                <a:ext cx="89640" cy="83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AF831B-6345-B56D-BDB1-AA5AD170B13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42481" y="4392777"/>
                  <a:ext cx="101929" cy="9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8CEC941-C188-E5D9-6326-179F675F857E}"/>
              </a:ext>
            </a:extLst>
          </p:cNvPr>
          <p:cNvSpPr txBox="1"/>
          <p:nvPr/>
        </p:nvSpPr>
        <p:spPr>
          <a:xfrm>
            <a:off x="2414440" y="4332869"/>
            <a:ext cx="52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0E149-7E5A-85B8-1E50-3C78DFD03732}"/>
              </a:ext>
            </a:extLst>
          </p:cNvPr>
          <p:cNvSpPr txBox="1"/>
          <p:nvPr/>
        </p:nvSpPr>
        <p:spPr>
          <a:xfrm>
            <a:off x="5203591" y="4262428"/>
            <a:ext cx="52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A78877-3469-C3EF-8962-5F4DBBD0847F}"/>
              </a:ext>
            </a:extLst>
          </p:cNvPr>
          <p:cNvGrpSpPr/>
          <p:nvPr/>
        </p:nvGrpSpPr>
        <p:grpSpPr>
          <a:xfrm>
            <a:off x="3094733" y="4312387"/>
            <a:ext cx="625320" cy="62640"/>
            <a:chOff x="3094733" y="4312387"/>
            <a:chExt cx="625320" cy="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9EE729E-20F6-B543-3435-545FB110CF60}"/>
                    </a:ext>
                  </a:extLst>
                </p14:cNvPr>
                <p14:cNvContentPartPr/>
                <p14:nvPr/>
              </p14:nvContentPartPr>
              <p14:xfrm>
                <a:off x="3094733" y="4342627"/>
                <a:ext cx="607320" cy="11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9EE729E-20F6-B543-3435-545FB110CF6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88613" y="4336507"/>
                  <a:ext cx="619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91271C-06B6-2EDE-3B1E-716F694A9E17}"/>
                    </a:ext>
                  </a:extLst>
                </p14:cNvPr>
                <p14:cNvContentPartPr/>
                <p14:nvPr/>
              </p14:nvContentPartPr>
              <p14:xfrm>
                <a:off x="3670013" y="4312387"/>
                <a:ext cx="50040" cy="62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91271C-06B6-2EDE-3B1E-716F694A9E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63893" y="4306267"/>
                  <a:ext cx="62280" cy="7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08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 animBg="1"/>
      <p:bldP spid="31" grpId="0" animBg="1"/>
      <p:bldP spid="32" grpId="0"/>
      <p:bldP spid="38" grpId="0" animBg="1"/>
      <p:bldP spid="39" grpId="0"/>
      <p:bldP spid="41" grpId="0" animBg="1"/>
      <p:bldP spid="76" grpId="0" animBg="1"/>
      <p:bldP spid="77" grpId="0"/>
      <p:bldP spid="78" grpId="0" animBg="1"/>
      <p:bldP spid="79" grpId="0"/>
      <p:bldP spid="83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E169-8D59-81A9-F3B0-90EE8BE3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8" y="0"/>
            <a:ext cx="8703501" cy="892023"/>
          </a:xfrm>
        </p:spPr>
        <p:txBody>
          <a:bodyPr>
            <a:normAutofit/>
          </a:bodyPr>
          <a:lstStyle/>
          <a:p>
            <a:r>
              <a:rPr lang="de-DE"/>
              <a:t>Planner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53D367B-7A7B-9940-8DCB-BA368FB3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8" y="4285956"/>
            <a:ext cx="442349" cy="52224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53AB98F-F764-3D1E-DAA6-ADC5756E5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45" y="3442534"/>
            <a:ext cx="342160" cy="4446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6A94212-11C7-2175-3107-8AC7F45DE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13" y="3416742"/>
            <a:ext cx="342160" cy="4446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0A22165-A887-E695-6D52-63EADB77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47" y="4263400"/>
            <a:ext cx="442349" cy="52224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88492B6-88CE-2D31-0CCA-C897642C34E7}"/>
              </a:ext>
            </a:extLst>
          </p:cNvPr>
          <p:cNvSpPr txBox="1"/>
          <p:nvPr/>
        </p:nvSpPr>
        <p:spPr>
          <a:xfrm>
            <a:off x="2833411" y="3052780"/>
            <a:ext cx="223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Kernel</a:t>
            </a:r>
            <a:endParaRPr kumimoji="0" lang="en-DE" sz="1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19E629-7EA7-B7A7-D344-5EA3CC4AA3B1}"/>
              </a:ext>
            </a:extLst>
          </p:cNvPr>
          <p:cNvSpPr/>
          <p:nvPr/>
        </p:nvSpPr>
        <p:spPr>
          <a:xfrm>
            <a:off x="2850922" y="3089890"/>
            <a:ext cx="2133197" cy="1783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6137B-A15E-1350-54C2-5B7515F072BC}"/>
              </a:ext>
            </a:extLst>
          </p:cNvPr>
          <p:cNvSpPr/>
          <p:nvPr/>
        </p:nvSpPr>
        <p:spPr>
          <a:xfrm>
            <a:off x="3024726" y="4259676"/>
            <a:ext cx="1850136" cy="50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175F6-AC50-766F-B622-0282A71F12B2}"/>
              </a:ext>
            </a:extLst>
          </p:cNvPr>
          <p:cNvSpPr txBox="1"/>
          <p:nvPr/>
        </p:nvSpPr>
        <p:spPr>
          <a:xfrm>
            <a:off x="2944786" y="4224743"/>
            <a:ext cx="1499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Execution</a:t>
            </a:r>
            <a:endParaRPr kumimoji="0" lang="en-DE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EDD18-6B35-B210-421B-C96990002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48" y="4429316"/>
            <a:ext cx="268625" cy="31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AD965-15E7-EE8C-4106-12899AA2D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830" y="4456670"/>
            <a:ext cx="207783" cy="270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55AB80-3437-699A-5805-398E6D865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884" y="4451264"/>
            <a:ext cx="207783" cy="270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474E0E-B446-F051-937D-F8B651EF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40" y="4426506"/>
            <a:ext cx="268625" cy="3171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65E3008-6807-0708-1D7F-9CABE3B4691B}"/>
              </a:ext>
            </a:extLst>
          </p:cNvPr>
          <p:cNvSpPr/>
          <p:nvPr/>
        </p:nvSpPr>
        <p:spPr>
          <a:xfrm>
            <a:off x="670143" y="2401430"/>
            <a:ext cx="5142828" cy="2621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BFC2AF-0E28-9122-2A59-8EA0060543B4}"/>
              </a:ext>
            </a:extLst>
          </p:cNvPr>
          <p:cNvSpPr txBox="1"/>
          <p:nvPr/>
        </p:nvSpPr>
        <p:spPr>
          <a:xfrm>
            <a:off x="674520" y="2426785"/>
            <a:ext cx="1833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endParaRPr kumimoji="0" lang="en-DE" sz="18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A3D720-57C5-3E48-B708-086938611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753" y="2066419"/>
            <a:ext cx="515624" cy="6700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0F04BF-7256-B341-CED8-90C995064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027" y="2227298"/>
            <a:ext cx="4253939" cy="23034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D3BDDB-562D-CDB8-D380-A6D407813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61" y="2368262"/>
            <a:ext cx="737508" cy="6631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5CC6BF-1C74-F1F9-A07C-0EAD534A8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9969" y="3268251"/>
            <a:ext cx="384907" cy="40415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BEC00F0-7048-ED25-3988-F4960F38B769}"/>
              </a:ext>
            </a:extLst>
          </p:cNvPr>
          <p:cNvSpPr/>
          <p:nvPr/>
        </p:nvSpPr>
        <p:spPr>
          <a:xfrm>
            <a:off x="7868397" y="3172388"/>
            <a:ext cx="2133197" cy="1173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22D54E-A199-AEC7-5350-7816FF9CCD73}"/>
              </a:ext>
            </a:extLst>
          </p:cNvPr>
          <p:cNvSpPr txBox="1"/>
          <p:nvPr/>
        </p:nvSpPr>
        <p:spPr>
          <a:xfrm>
            <a:off x="7913249" y="3154599"/>
            <a:ext cx="117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OpenAI</a:t>
            </a:r>
            <a:endParaRPr kumimoji="0" lang="en-DE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B603B5-443A-1D19-09C7-FFC08DF3B02E}"/>
              </a:ext>
            </a:extLst>
          </p:cNvPr>
          <p:cNvSpPr/>
          <p:nvPr/>
        </p:nvSpPr>
        <p:spPr>
          <a:xfrm>
            <a:off x="7941024" y="3527872"/>
            <a:ext cx="14761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F65122-A073-ECD7-8B48-2DF36E5145CF}"/>
              </a:ext>
            </a:extLst>
          </p:cNvPr>
          <p:cNvSpPr/>
          <p:nvPr/>
        </p:nvSpPr>
        <p:spPr>
          <a:xfrm>
            <a:off x="7941024" y="3905184"/>
            <a:ext cx="14761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9E2154-73B3-B056-F278-1AD12AFC2EA8}"/>
              </a:ext>
            </a:extLst>
          </p:cNvPr>
          <p:cNvSpPr txBox="1"/>
          <p:nvPr/>
        </p:nvSpPr>
        <p:spPr>
          <a:xfrm>
            <a:off x="7971414" y="3545041"/>
            <a:ext cx="133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Completion</a:t>
            </a:r>
            <a:endParaRPr kumimoji="0" lang="en-DE" sz="1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63C67D-8B84-9CB2-FC14-739D71556147}"/>
              </a:ext>
            </a:extLst>
          </p:cNvPr>
          <p:cNvSpPr txBox="1"/>
          <p:nvPr/>
        </p:nvSpPr>
        <p:spPr>
          <a:xfrm>
            <a:off x="7967135" y="3910891"/>
            <a:ext cx="134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Embedding</a:t>
            </a:r>
            <a:endParaRPr kumimoji="0" lang="en-DE" sz="1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A99F1AC-0CDA-BACB-228A-243197A523A3}"/>
              </a:ext>
            </a:extLst>
          </p:cNvPr>
          <p:cNvGrpSpPr/>
          <p:nvPr/>
        </p:nvGrpSpPr>
        <p:grpSpPr>
          <a:xfrm>
            <a:off x="5010227" y="3570641"/>
            <a:ext cx="2876684" cy="433440"/>
            <a:chOff x="6142989" y="4071382"/>
            <a:chExt cx="222372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E08AEAF-7CBE-8C5A-79E2-FAFE9B9B7D56}"/>
                    </a:ext>
                  </a:extLst>
                </p14:cNvPr>
                <p14:cNvContentPartPr/>
                <p14:nvPr/>
              </p14:nvContentPartPr>
              <p14:xfrm>
                <a:off x="6142989" y="4445062"/>
                <a:ext cx="1848240" cy="2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E08AEAF-7CBE-8C5A-79E2-FAFE9B9B7D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38258" y="4438942"/>
                  <a:ext cx="1857702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85CCCA9-DB59-F112-60D0-11B1CF099279}"/>
                    </a:ext>
                  </a:extLst>
                </p14:cNvPr>
                <p14:cNvContentPartPr/>
                <p14:nvPr/>
              </p14:nvContentPartPr>
              <p14:xfrm>
                <a:off x="8057469" y="4079302"/>
                <a:ext cx="15840" cy="18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85CCCA9-DB59-F112-60D0-11B1CF0992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2745" y="4073297"/>
                  <a:ext cx="25288" cy="30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F94BFC4-9F6E-B403-7DBE-3D4CA2E3741B}"/>
                    </a:ext>
                  </a:extLst>
                </p14:cNvPr>
                <p14:cNvContentPartPr/>
                <p14:nvPr/>
              </p14:nvContentPartPr>
              <p14:xfrm>
                <a:off x="7969269" y="4463422"/>
                <a:ext cx="307800" cy="9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F94BFC4-9F6E-B403-7DBE-3D4CA2E374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4538" y="4457302"/>
                  <a:ext cx="317262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C1D0DC-B037-4E5F-31C0-16C1FDC826D6}"/>
                    </a:ext>
                  </a:extLst>
                </p14:cNvPr>
                <p14:cNvContentPartPr/>
                <p14:nvPr/>
              </p14:nvContentPartPr>
              <p14:xfrm>
                <a:off x="8230629" y="4436782"/>
                <a:ext cx="82440" cy="68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C1D0DC-B037-4E5F-31C0-16C1FDC826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5894" y="4430662"/>
                  <a:ext cx="91909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E0979F2-5D13-67EE-4794-169A39BF4F92}"/>
                    </a:ext>
                  </a:extLst>
                </p14:cNvPr>
                <p14:cNvContentPartPr/>
                <p14:nvPr/>
              </p14:nvContentPartPr>
              <p14:xfrm>
                <a:off x="7950549" y="4119262"/>
                <a:ext cx="392040" cy="5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E0979F2-5D13-67EE-4794-169A39BF4F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45816" y="4113142"/>
                  <a:ext cx="401507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BB97155-AFFD-23B2-BD55-0BAE414CD264}"/>
                    </a:ext>
                  </a:extLst>
                </p14:cNvPr>
                <p14:cNvContentPartPr/>
                <p14:nvPr/>
              </p14:nvContentPartPr>
              <p14:xfrm>
                <a:off x="8274909" y="4071382"/>
                <a:ext cx="91800" cy="100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BB97155-AFFD-23B2-BD55-0BAE414CD2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70180" y="4065262"/>
                  <a:ext cx="101258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CC77C0E-9CBE-EDD9-623A-C925B4BAE786}"/>
                    </a:ext>
                  </a:extLst>
                </p14:cNvPr>
                <p14:cNvContentPartPr/>
                <p14:nvPr/>
              </p14:nvContentPartPr>
              <p14:xfrm>
                <a:off x="7941549" y="4128622"/>
                <a:ext cx="7920" cy="319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CC77C0E-9CBE-EDD9-623A-C925B4BAE7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36740" y="4122502"/>
                  <a:ext cx="17537" cy="331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93131BA-09FB-BEB1-E394-33EE26C0E5EF}"/>
              </a:ext>
            </a:extLst>
          </p:cNvPr>
          <p:cNvSpPr/>
          <p:nvPr/>
        </p:nvSpPr>
        <p:spPr>
          <a:xfrm>
            <a:off x="788444" y="3094964"/>
            <a:ext cx="1653099" cy="834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26327-3190-3CB6-9AF4-9E62D8ECBDA8}"/>
              </a:ext>
            </a:extLst>
          </p:cNvPr>
          <p:cNvSpPr txBox="1"/>
          <p:nvPr/>
        </p:nvSpPr>
        <p:spPr>
          <a:xfrm>
            <a:off x="742542" y="3089889"/>
            <a:ext cx="152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Native Functions</a:t>
            </a:r>
            <a:endParaRPr kumimoji="0" lang="en-DE" sz="1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2DE90C-1E05-43DC-E6B6-5CE020F64210}"/>
              </a:ext>
            </a:extLst>
          </p:cNvPr>
          <p:cNvSpPr txBox="1"/>
          <p:nvPr/>
        </p:nvSpPr>
        <p:spPr>
          <a:xfrm>
            <a:off x="769054" y="3993982"/>
            <a:ext cx="166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Functions</a:t>
            </a:r>
            <a:endParaRPr kumimoji="0" lang="en-DE" sz="1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8F82AC-5CD8-9EF0-C066-9F599D1DC961}"/>
              </a:ext>
            </a:extLst>
          </p:cNvPr>
          <p:cNvSpPr/>
          <p:nvPr/>
        </p:nvSpPr>
        <p:spPr>
          <a:xfrm>
            <a:off x="785215" y="4004975"/>
            <a:ext cx="1653099" cy="834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441ECC-3A34-456F-471D-0FAACFFD974B}"/>
              </a:ext>
            </a:extLst>
          </p:cNvPr>
          <p:cNvSpPr txBox="1"/>
          <p:nvPr/>
        </p:nvSpPr>
        <p:spPr>
          <a:xfrm>
            <a:off x="1662530" y="3472930"/>
            <a:ext cx="52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903C08-7606-DB5A-07DB-66E4819AFA6A}"/>
              </a:ext>
            </a:extLst>
          </p:cNvPr>
          <p:cNvSpPr txBox="1"/>
          <p:nvPr/>
        </p:nvSpPr>
        <p:spPr>
          <a:xfrm>
            <a:off x="1657995" y="4343983"/>
            <a:ext cx="52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135AD9A-BBAD-948D-6FAE-F86462F76F84}"/>
              </a:ext>
            </a:extLst>
          </p:cNvPr>
          <p:cNvGrpSpPr/>
          <p:nvPr/>
        </p:nvGrpSpPr>
        <p:grpSpPr>
          <a:xfrm>
            <a:off x="2441684" y="3998676"/>
            <a:ext cx="507960" cy="287280"/>
            <a:chOff x="3696785" y="3806416"/>
            <a:chExt cx="50796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7CA656-39EE-5CC8-FFCA-05897DF85F79}"/>
                    </a:ext>
                  </a:extLst>
                </p14:cNvPr>
                <p14:cNvContentPartPr/>
                <p14:nvPr/>
              </p14:nvContentPartPr>
              <p14:xfrm>
                <a:off x="3696785" y="4080016"/>
                <a:ext cx="184320" cy="13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7CA656-39EE-5CC8-FFCA-05897DF85F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0665" y="4073896"/>
                  <a:ext cx="196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1DB28D-6407-A35D-2CFB-DA27DC3043B8}"/>
                    </a:ext>
                  </a:extLst>
                </p14:cNvPr>
                <p14:cNvContentPartPr/>
                <p14:nvPr/>
              </p14:nvContentPartPr>
              <p14:xfrm>
                <a:off x="3878585" y="3829456"/>
                <a:ext cx="299880" cy="1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1DB28D-6407-A35D-2CFB-DA27DC3043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72465" y="3823336"/>
                  <a:ext cx="312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40B2B47-037B-6988-4833-32CD249B9B4C}"/>
                    </a:ext>
                  </a:extLst>
                </p14:cNvPr>
                <p14:cNvContentPartPr/>
                <p14:nvPr/>
              </p14:nvContentPartPr>
              <p14:xfrm>
                <a:off x="4149305" y="3806416"/>
                <a:ext cx="55440" cy="73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40B2B47-037B-6988-4833-32CD249B9B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3185" y="3800296"/>
                  <a:ext cx="67680" cy="85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D01FB3-6F79-E395-1A09-86C176046A1E}"/>
              </a:ext>
            </a:extLst>
          </p:cNvPr>
          <p:cNvSpPr txBox="1"/>
          <p:nvPr/>
        </p:nvSpPr>
        <p:spPr>
          <a:xfrm>
            <a:off x="5784346" y="3641527"/>
            <a:ext cx="1148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Connectors</a:t>
            </a:r>
            <a:endParaRPr kumimoji="0" lang="en-DE" sz="16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6826E-B32C-07C3-D347-0FD016F0CC3D}"/>
              </a:ext>
            </a:extLst>
          </p:cNvPr>
          <p:cNvSpPr txBox="1"/>
          <p:nvPr/>
        </p:nvSpPr>
        <p:spPr>
          <a:xfrm>
            <a:off x="674520" y="2777491"/>
            <a:ext cx="176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Plugins</a:t>
            </a:r>
            <a:endParaRPr kumimoji="0" lang="en-DE" sz="16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3DE8D9-EF33-764C-8D7D-6F31C7A74C9E}"/>
              </a:ext>
            </a:extLst>
          </p:cNvPr>
          <p:cNvSpPr/>
          <p:nvPr/>
        </p:nvSpPr>
        <p:spPr>
          <a:xfrm>
            <a:off x="3036906" y="3390141"/>
            <a:ext cx="1850136" cy="50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EE5853-E2CE-D574-E541-972C3C418FB6}"/>
              </a:ext>
            </a:extLst>
          </p:cNvPr>
          <p:cNvSpPr txBox="1"/>
          <p:nvPr/>
        </p:nvSpPr>
        <p:spPr>
          <a:xfrm>
            <a:off x="2964840" y="3331237"/>
            <a:ext cx="1499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Planning</a:t>
            </a:r>
            <a:endParaRPr kumimoji="0" lang="en-DE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6A0F6A3-5154-595C-96B0-1D0CBC93A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48" y="3553151"/>
            <a:ext cx="268625" cy="317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02D3048-DF80-F833-3FD7-B1B16E65B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830" y="3587135"/>
            <a:ext cx="207783" cy="27000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6CBB392-BFF6-74D6-C33F-65D85B6D4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884" y="3574956"/>
            <a:ext cx="207783" cy="27000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A0F5F5A-6594-83A1-343C-F049A048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40" y="3564576"/>
            <a:ext cx="268625" cy="317143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EC38523-B374-17BE-0296-AF607B4D5140}"/>
              </a:ext>
            </a:extLst>
          </p:cNvPr>
          <p:cNvSpPr txBox="1"/>
          <p:nvPr/>
        </p:nvSpPr>
        <p:spPr>
          <a:xfrm>
            <a:off x="3436599" y="3925717"/>
            <a:ext cx="1499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 </a:t>
            </a:r>
            <a:endParaRPr kumimoji="0" lang="en-DE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272D2B4-5E10-99DE-2246-57269893618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829001" y="3943981"/>
            <a:ext cx="248420" cy="24047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E0A83DE-8705-2216-E1F4-F49CCDA70061}"/>
              </a:ext>
            </a:extLst>
          </p:cNvPr>
          <p:cNvGrpSpPr/>
          <p:nvPr/>
        </p:nvGrpSpPr>
        <p:grpSpPr>
          <a:xfrm>
            <a:off x="3337643" y="3738861"/>
            <a:ext cx="139320" cy="45000"/>
            <a:chOff x="3337643" y="3738861"/>
            <a:chExt cx="139320" cy="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6A4692-7AEB-E5D3-5FCD-EADE886D8C21}"/>
                    </a:ext>
                  </a:extLst>
                </p14:cNvPr>
                <p14:cNvContentPartPr/>
                <p14:nvPr/>
              </p14:nvContentPartPr>
              <p14:xfrm>
                <a:off x="3337643" y="3748581"/>
                <a:ext cx="112320" cy="1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6A4692-7AEB-E5D3-5FCD-EADE886D8C2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33323" y="3744261"/>
                  <a:ext cx="120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9EAD56-6D8D-647D-A825-4B42B3FE8F4C}"/>
                    </a:ext>
                  </a:extLst>
                </p14:cNvPr>
                <p14:cNvContentPartPr/>
                <p14:nvPr/>
              </p14:nvContentPartPr>
              <p14:xfrm>
                <a:off x="3426203" y="3738861"/>
                <a:ext cx="50760" cy="4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9EAD56-6D8D-647D-A825-4B42B3FE8F4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21883" y="3734506"/>
                  <a:ext cx="59400" cy="537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625AB98-4A83-13DF-38EF-896E4D35BABB}"/>
                  </a:ext>
                </a:extLst>
              </p14:cNvPr>
              <p14:cNvContentPartPr/>
              <p14:nvPr/>
            </p14:nvContentPartPr>
            <p14:xfrm>
              <a:off x="3817523" y="3735621"/>
              <a:ext cx="162720" cy="58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625AB98-4A83-13DF-38EF-896E4D35BAB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13203" y="3731301"/>
                <a:ext cx="1713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59DD60F-EF24-971B-071B-4216875A4C36}"/>
                  </a:ext>
                </a:extLst>
              </p14:cNvPr>
              <p14:cNvContentPartPr/>
              <p14:nvPr/>
            </p14:nvContentPartPr>
            <p14:xfrm>
              <a:off x="4338803" y="3735621"/>
              <a:ext cx="168840" cy="48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59DD60F-EF24-971B-071B-4216875A4C3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34483" y="3731301"/>
                <a:ext cx="17748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2A3B2B8-0D50-4F65-15DC-A6234609B39F}"/>
              </a:ext>
            </a:extLst>
          </p:cNvPr>
          <p:cNvGrpSpPr/>
          <p:nvPr/>
        </p:nvGrpSpPr>
        <p:grpSpPr>
          <a:xfrm>
            <a:off x="3345203" y="4628781"/>
            <a:ext cx="150480" cy="43560"/>
            <a:chOff x="3345203" y="4628781"/>
            <a:chExt cx="150480" cy="4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0C5F07-FE8C-FADF-A8CE-34D4EBD04EC9}"/>
                    </a:ext>
                  </a:extLst>
                </p14:cNvPr>
                <p14:cNvContentPartPr/>
                <p14:nvPr/>
              </p14:nvContentPartPr>
              <p14:xfrm>
                <a:off x="3345203" y="4656501"/>
                <a:ext cx="132840" cy="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0C5F07-FE8C-FADF-A8CE-34D4EBD04EC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40895" y="4651893"/>
                  <a:ext cx="141457" cy="14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284A212-3A3B-1447-2497-F24C3BCF60AA}"/>
                    </a:ext>
                  </a:extLst>
                </p14:cNvPr>
                <p14:cNvContentPartPr/>
                <p14:nvPr/>
              </p14:nvContentPartPr>
              <p14:xfrm>
                <a:off x="3454643" y="4628781"/>
                <a:ext cx="41040" cy="43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284A212-3A3B-1447-2497-F24C3BCF60A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50361" y="4624461"/>
                  <a:ext cx="49605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64BE10-6EB6-FC5F-C551-95944EA6C62E}"/>
              </a:ext>
            </a:extLst>
          </p:cNvPr>
          <p:cNvGrpSpPr/>
          <p:nvPr/>
        </p:nvGrpSpPr>
        <p:grpSpPr>
          <a:xfrm>
            <a:off x="3788723" y="4628421"/>
            <a:ext cx="234720" cy="47520"/>
            <a:chOff x="3788723" y="4628421"/>
            <a:chExt cx="234720" cy="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CAFE2C-4253-8304-D94E-CF310506ABA0}"/>
                    </a:ext>
                  </a:extLst>
                </p14:cNvPr>
                <p14:cNvContentPartPr/>
                <p14:nvPr/>
              </p14:nvContentPartPr>
              <p14:xfrm>
                <a:off x="3788723" y="4639221"/>
                <a:ext cx="214560" cy="20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CAFE2C-4253-8304-D94E-CF310506AB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84403" y="4634975"/>
                  <a:ext cx="223200" cy="29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CE55C4D-3980-F772-6BE4-BD4DAA648101}"/>
                    </a:ext>
                  </a:extLst>
                </p14:cNvPr>
                <p14:cNvContentPartPr/>
                <p14:nvPr/>
              </p14:nvContentPartPr>
              <p14:xfrm>
                <a:off x="3976643" y="4628421"/>
                <a:ext cx="46800" cy="47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CE55C4D-3980-F772-6BE4-BD4DAA64810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72356" y="4624101"/>
                  <a:ext cx="55374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9D2573-5F0C-8840-5879-9CC15086A08C}"/>
              </a:ext>
            </a:extLst>
          </p:cNvPr>
          <p:cNvGrpSpPr/>
          <p:nvPr/>
        </p:nvGrpSpPr>
        <p:grpSpPr>
          <a:xfrm>
            <a:off x="4335203" y="4612221"/>
            <a:ext cx="201240" cy="65880"/>
            <a:chOff x="4335203" y="4612221"/>
            <a:chExt cx="201240" cy="6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439267-D452-19E1-6DC5-401A63728F2F}"/>
                    </a:ext>
                  </a:extLst>
                </p14:cNvPr>
                <p14:cNvContentPartPr/>
                <p14:nvPr/>
              </p14:nvContentPartPr>
              <p14:xfrm>
                <a:off x="4335203" y="4642821"/>
                <a:ext cx="170640" cy="7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439267-D452-19E1-6DC5-401A63728F2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30883" y="4638501"/>
                  <a:ext cx="1792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8D1B371-85E3-CC1C-8A41-E001581FCF34}"/>
                    </a:ext>
                  </a:extLst>
                </p14:cNvPr>
                <p14:cNvContentPartPr/>
                <p14:nvPr/>
              </p14:nvContentPartPr>
              <p14:xfrm>
                <a:off x="4485683" y="4612221"/>
                <a:ext cx="50760" cy="6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8D1B371-85E3-CC1C-8A41-E001581FCF3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81363" y="4607901"/>
                  <a:ext cx="5940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50F500A-48B0-1650-CE2F-C6398EFCD132}"/>
                  </a:ext>
                </a:extLst>
              </p14:cNvPr>
              <p14:cNvContentPartPr/>
              <p14:nvPr/>
            </p14:nvContentPartPr>
            <p14:xfrm>
              <a:off x="2622768" y="4011293"/>
              <a:ext cx="20880" cy="262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50F500A-48B0-1650-CE2F-C6398EFCD13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616752" y="4005173"/>
                <a:ext cx="32913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9AF7F01F-ED9A-0EB0-F615-DF223CA1A6A2}"/>
              </a:ext>
            </a:extLst>
          </p:cNvPr>
          <p:cNvGrpSpPr/>
          <p:nvPr/>
        </p:nvGrpSpPr>
        <p:grpSpPr>
          <a:xfrm>
            <a:off x="2434452" y="3520719"/>
            <a:ext cx="507960" cy="287280"/>
            <a:chOff x="3696785" y="3806416"/>
            <a:chExt cx="50796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0157AF6-710B-DF1C-0220-1D16D6193075}"/>
                    </a:ext>
                  </a:extLst>
                </p14:cNvPr>
                <p14:cNvContentPartPr/>
                <p14:nvPr/>
              </p14:nvContentPartPr>
              <p14:xfrm>
                <a:off x="3696785" y="4080016"/>
                <a:ext cx="184320" cy="13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157AF6-710B-DF1C-0220-1D16D61930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0665" y="4073896"/>
                  <a:ext cx="196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0FEE70E-1D86-59D9-F9B0-FE13E527D6E9}"/>
                    </a:ext>
                  </a:extLst>
                </p14:cNvPr>
                <p14:cNvContentPartPr/>
                <p14:nvPr/>
              </p14:nvContentPartPr>
              <p14:xfrm>
                <a:off x="3878585" y="3829456"/>
                <a:ext cx="299880" cy="16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0FEE70E-1D86-59D9-F9B0-FE13E527D6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72465" y="3823336"/>
                  <a:ext cx="312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C81E84-C7BD-D0A4-B43D-80807BDC9535}"/>
                    </a:ext>
                  </a:extLst>
                </p14:cNvPr>
                <p14:cNvContentPartPr/>
                <p14:nvPr/>
              </p14:nvContentPartPr>
              <p14:xfrm>
                <a:off x="4149305" y="3806416"/>
                <a:ext cx="55440" cy="73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C81E84-C7BD-D0A4-B43D-80807BDC95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3185" y="3800296"/>
                  <a:ext cx="6768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7F2EBA-AF78-8770-F840-498E8D6A53A5}"/>
                  </a:ext>
                </a:extLst>
              </p14:cNvPr>
              <p14:cNvContentPartPr/>
              <p14:nvPr/>
            </p14:nvContentPartPr>
            <p14:xfrm>
              <a:off x="2615536" y="3533336"/>
              <a:ext cx="20880" cy="262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7F2EBA-AF78-8770-F840-498E8D6A53A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609520" y="3527216"/>
                <a:ext cx="32913" cy="2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03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2" grpId="0" animBg="1"/>
      <p:bldP spid="5" grpId="0" animBg="1"/>
      <p:bldP spid="5" grpId="1" animBg="1"/>
      <p:bldP spid="5" grpId="2" animBg="1"/>
      <p:bldP spid="7" grpId="0"/>
      <p:bldP spid="7" grpId="1"/>
      <p:bldP spid="7" grpId="2"/>
      <p:bldP spid="28" grpId="0" animBg="1"/>
      <p:bldP spid="29" grpId="0"/>
      <p:bldP spid="30" grpId="0" animBg="1"/>
      <p:bldP spid="31" grpId="0" animBg="1"/>
      <p:bldP spid="32" grpId="0"/>
      <p:bldP spid="33" grpId="0"/>
      <p:bldP spid="18" grpId="0" animBg="1"/>
      <p:bldP spid="22" grpId="0"/>
      <p:bldP spid="24" grpId="0"/>
      <p:bldP spid="26" grpId="0" animBg="1"/>
      <p:bldP spid="59" grpId="0"/>
      <p:bldP spid="60" grpId="0"/>
      <p:bldP spid="3" grpId="0"/>
      <p:bldP spid="4" grpId="0"/>
      <p:bldP spid="54" grpId="0" animBg="1"/>
      <p:bldP spid="55" grpId="0"/>
      <p:bldP spid="84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1_Office Theme</vt:lpstr>
      <vt:lpstr>REST</vt:lpstr>
      <vt:lpstr>SDK </vt:lpstr>
      <vt:lpstr>Semantic Kernel</vt:lpstr>
      <vt:lpstr>Plugins</vt:lpstr>
      <vt:lpstr>Memories</vt:lpstr>
      <vt:lpstr>Planner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Robert Eichenseer</dc:creator>
  <cp:lastModifiedBy>Robert Eichenseer</cp:lastModifiedBy>
  <cp:revision>1</cp:revision>
  <dcterms:created xsi:type="dcterms:W3CDTF">2023-11-07T15:26:28Z</dcterms:created>
  <dcterms:modified xsi:type="dcterms:W3CDTF">2023-11-07T15:29:09Z</dcterms:modified>
</cp:coreProperties>
</file>