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30/12/2022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57808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3006" y="4067853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740037" y="3018453"/>
            <a:ext cx="9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`</a:t>
            </a:r>
            <a:r>
              <a:rPr lang="de-DE" dirty="0" err="1"/>
              <a:t>azd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`</a:t>
            </a:r>
            <a:endParaRPr lang="en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</a:t>
            </a:r>
            <a:endParaRPr lang="en-D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55539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489054" y="2718755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VS Code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3</cp:revision>
  <dcterms:created xsi:type="dcterms:W3CDTF">2022-12-30T08:30:44Z</dcterms:created>
  <dcterms:modified xsi:type="dcterms:W3CDTF">2022-12-30T09:06:50Z</dcterms:modified>
</cp:coreProperties>
</file>