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793"/>
    <a:srgbClr val="7F7F7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C38C-ADAF-450C-B687-3FC2E3E0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A4E63-04D9-439A-8CF8-483B1E3F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13D3-C8A7-43CC-AF26-F0178873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9076-F102-45AB-89C7-908186A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665-0DE7-4F34-A38F-2365A368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404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0FA0-FDD0-47AF-AC73-03A0A18F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B469-6289-43CE-BB1C-59944012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9493-163F-4C59-87B7-E23D2CC4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9D5E-EB45-4628-BB09-041F0645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9354-91B3-4BF7-B72D-607A6F03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737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1253-B31F-4690-9472-AB985D73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C5634-C4F7-47D8-9D4D-1CF3D7460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560CD-B6B2-4300-8DE0-32C61E15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453D9-353F-43B9-B903-C9B8F62E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254C-4D36-4882-A97D-7242C0D3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4335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A79C-2A1C-4B4B-8A51-18FC0123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BB3F-AFF2-4FCD-A153-2C979D9F3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2DD18-4922-4D2D-A761-95DABFC16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B7FD-7AB9-41A7-832C-67AC619C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8560-8AE0-4E39-A610-825B8183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E172D-A982-4FE6-90A9-18A9C510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531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0DEB-3C36-4860-B3E3-F8D220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D75F7-92F3-4041-8CC7-9B2CD95D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CB491-D838-4E71-87C3-3DFA3983A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C479C-DBE2-4086-93E9-EDE14F184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6526D-9A95-490E-82CC-EEC0F932F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BD9C3-41D1-433C-B09B-589E734C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4E85E-A796-4EC2-B0A9-6E7BEEC5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C97B7-6C9C-45A6-873E-178F80E7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330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CE15-C3BA-407C-AE08-3A6C0DF9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DA5C9-903F-42B2-A944-A363DF4A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FD36C-3026-4B33-A106-C0664024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E81B-BC94-4645-A942-8FE1E54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7603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7DAA8-F822-4554-A112-1611A1B6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FEEA0-AE51-4C48-AC61-BF5DCA83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12DEA-D4C3-4AF8-9E65-C8A25216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287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F3DC-D586-4BEE-85E8-3494D7EC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F4D9-B518-43F0-B822-AC28B18D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86CB8-7FAD-4880-8261-F65453F4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27BE-C5B4-461A-B98B-5DC28781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93C47-CD62-4055-B01E-D21CE178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AF441-3B63-438B-81C7-EE4C2E41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17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5009-7465-402A-A42E-EB09E6AF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5B258-96C1-4D1D-9356-C5B70C05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B2C26-2DE3-446B-85AE-D7418AF74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F57B-1B04-45BB-AF40-EE8FC77E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961E6-C0B1-487F-AF1C-41F1BC33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BBF96-E4D3-4DE9-81AD-C8460C6B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30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219F-28EB-4629-BF9E-E91E3F59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7A857-7C62-409A-951F-F2DA4E18E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F688-94AF-48CC-AC0E-E9E923E2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88C0-3132-4BEB-B2F2-15F0C967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4BB5-8327-4FD0-B511-97277DE8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3724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0E000-7A5B-4BD1-9EB9-1B9F730B3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CF64-9FF9-4936-9923-F63174973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7BD0-5B96-4D9E-89AB-2AD003F6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F7C3-F33D-4BD2-BCD0-DADE68A5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950E-2215-470C-91C3-CF302027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890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34024-43FE-451F-8315-66F6ADCC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97C7-12EB-4B3F-8EC7-37C3875C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80CD-E575-4443-9200-B9E408C1F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9409-FB4B-41E9-B6A1-019319F84CB5}" type="datetimeFigureOut">
              <a:rPr lang="en-DE" smtClean="0"/>
              <a:t>28/12/2023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66008-9FB2-4384-8E17-1FA2AAE1D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4381-825A-4733-879C-24B9150EE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4D14-D3C8-47E6-82C6-C0A139CB53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41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103220" y="672213"/>
            <a:ext cx="11497842" cy="6038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38447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614852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407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52987" y="5278113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11455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80030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7"/>
            <a:ext cx="596089" cy="4603580"/>
          </a:xfrm>
          <a:prstGeom prst="leftBrace">
            <a:avLst>
              <a:gd name="adj1" fmla="val 47466"/>
              <a:gd name="adj2" fmla="val 3563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4597" y="672213"/>
            <a:ext cx="562023" cy="56202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810738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777114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7" y="3624088"/>
            <a:ext cx="125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12198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63865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63671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42" y="5058922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92905" y="2522520"/>
            <a:ext cx="155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Codespaces</a:t>
            </a:r>
            <a:endParaRPr lang="en-DE" sz="1600" dirty="0"/>
          </a:p>
        </p:txBody>
      </p:sp>
      <p:pic>
        <p:nvPicPr>
          <p:cNvPr id="2" name="Picture 4" descr="GitHub Codespaces - Visual Studio Marketplace">
            <a:extLst>
              <a:ext uri="{FF2B5EF4-FFF2-40B4-BE49-F238E27FC236}">
                <a16:creationId xmlns:a16="http://schemas.microsoft.com/office/drawing/2014/main" id="{6A8A17B2-7BE4-D427-D899-F5CEB0C8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8" y="2823582"/>
            <a:ext cx="890320" cy="8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196FFF-7C2A-DCE6-3A60-FEF488CC4546}"/>
              </a:ext>
            </a:extLst>
          </p:cNvPr>
          <p:cNvSpPr/>
          <p:nvPr/>
        </p:nvSpPr>
        <p:spPr>
          <a:xfrm>
            <a:off x="1622903" y="2897182"/>
            <a:ext cx="1058042" cy="406440"/>
          </a:xfrm>
          <a:prstGeom prst="roundRect">
            <a:avLst/>
          </a:prstGeom>
          <a:solidFill>
            <a:srgbClr val="40404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azd</a:t>
            </a:r>
            <a:r>
              <a:rPr lang="de-DE" sz="8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up</a:t>
            </a:r>
            <a:endParaRPr lang="en-DE" sz="2000" dirty="0">
              <a:solidFill>
                <a:schemeClr val="bg1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36416-5123-42BB-A343-DCAB289B1172}"/>
              </a:ext>
            </a:extLst>
          </p:cNvPr>
          <p:cNvSpPr txBox="1"/>
          <p:nvPr/>
        </p:nvSpPr>
        <p:spPr>
          <a:xfrm>
            <a:off x="10039588" y="3204026"/>
            <a:ext cx="174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API</a:t>
            </a:r>
          </a:p>
          <a:p>
            <a:r>
              <a:rPr lang="de-DE" sz="1600" dirty="0"/>
              <a:t>Management</a:t>
            </a:r>
            <a:endParaRPr lang="en-D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1472CB-5CF1-8862-738D-AB764920C791}"/>
              </a:ext>
            </a:extLst>
          </p:cNvPr>
          <p:cNvCxnSpPr>
            <a:cxnSpLocks/>
          </p:cNvCxnSpPr>
          <p:nvPr/>
        </p:nvCxnSpPr>
        <p:spPr>
          <a:xfrm flipV="1">
            <a:off x="4628078" y="3485276"/>
            <a:ext cx="4707581" cy="160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9726107" y="3040128"/>
            <a:ext cx="0" cy="1959624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353422" y="4046685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09351E-F181-ABD7-2177-ECAF1F04C9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06454" y="3252005"/>
            <a:ext cx="476250" cy="4762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7CA8D5A-F4AD-F548-E664-74F73CA5FF8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43671" t="43857" r="41962" b="43060"/>
          <a:stretch/>
        </p:blipFill>
        <p:spPr>
          <a:xfrm>
            <a:off x="8187784" y="3241395"/>
            <a:ext cx="774620" cy="7053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6F8AFC-3A56-EBA8-0561-051D477D768D}"/>
              </a:ext>
            </a:extLst>
          </p:cNvPr>
          <p:cNvSpPr txBox="1"/>
          <p:nvPr/>
        </p:nvSpPr>
        <p:spPr>
          <a:xfrm>
            <a:off x="8110040" y="3697673"/>
            <a:ext cx="77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API</a:t>
            </a:r>
          </a:p>
          <a:p>
            <a:pPr algn="ctr"/>
            <a:r>
              <a:rPr lang="de-DE" sz="1600" dirty="0"/>
              <a:t>Policy</a:t>
            </a:r>
            <a:endParaRPr lang="en-DE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E23656-C10A-5073-6469-4415B527D1FB}"/>
              </a:ext>
            </a:extLst>
          </p:cNvPr>
          <p:cNvSpPr/>
          <p:nvPr/>
        </p:nvSpPr>
        <p:spPr>
          <a:xfrm>
            <a:off x="6746530" y="3387238"/>
            <a:ext cx="1211543" cy="214899"/>
          </a:xfrm>
          <a:prstGeom prst="roundRect">
            <a:avLst>
              <a:gd name="adj" fmla="val 42718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API </a:t>
            </a:r>
            <a:r>
              <a:rPr lang="de-DE" sz="1400" dirty="0" err="1"/>
              <a:t>register</a:t>
            </a:r>
            <a:endParaRPr lang="en-DE" sz="1400" dirty="0"/>
          </a:p>
        </p:txBody>
      </p:sp>
      <p:pic>
        <p:nvPicPr>
          <p:cNvPr id="3" name="Picture 2" descr="A blue and white diamond&#10;&#10;Description automatically generated with low confidence">
            <a:extLst>
              <a:ext uri="{FF2B5EF4-FFF2-40B4-BE49-F238E27FC236}">
                <a16:creationId xmlns:a16="http://schemas.microsoft.com/office/drawing/2014/main" id="{C8F72890-059D-53E5-1150-AAFEAFA8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25" y="789314"/>
            <a:ext cx="399423" cy="39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0355CA-4666-64A2-5BD0-79569809DD3D}"/>
              </a:ext>
            </a:extLst>
          </p:cNvPr>
          <p:cNvSpPr txBox="1"/>
          <p:nvPr/>
        </p:nvSpPr>
        <p:spPr>
          <a:xfrm>
            <a:off x="7271048" y="861463"/>
            <a:ext cx="352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74793"/>
                </a:solidFill>
              </a:rPr>
              <a:t>Microsoft </a:t>
            </a:r>
            <a:r>
              <a:rPr lang="de-DE" sz="1400" dirty="0" err="1">
                <a:solidFill>
                  <a:srgbClr val="074793"/>
                </a:solidFill>
              </a:rPr>
              <a:t>Entra</a:t>
            </a:r>
            <a:r>
              <a:rPr lang="de-DE" sz="1400" dirty="0">
                <a:solidFill>
                  <a:srgbClr val="074793"/>
                </a:solidFill>
              </a:rPr>
              <a:t> ID (</a:t>
            </a:r>
            <a:r>
              <a:rPr lang="de-DE" sz="1400" dirty="0" err="1">
                <a:solidFill>
                  <a:srgbClr val="074793"/>
                </a:solidFill>
              </a:rPr>
              <a:t>formerly</a:t>
            </a:r>
            <a:r>
              <a:rPr lang="de-DE" sz="1400" dirty="0">
                <a:solidFill>
                  <a:srgbClr val="074793"/>
                </a:solidFill>
              </a:rPr>
              <a:t> Azure AD)</a:t>
            </a:r>
            <a:endParaRPr lang="en-DE" sz="1400" dirty="0">
              <a:solidFill>
                <a:srgbClr val="074793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3C2F272-7044-86D4-C046-68A6A14BB3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46620" y="5970341"/>
            <a:ext cx="489235" cy="4892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BE062C-A394-3A78-DDE1-F240453D1841}"/>
              </a:ext>
            </a:extLst>
          </p:cNvPr>
          <p:cNvSpPr txBox="1"/>
          <p:nvPr/>
        </p:nvSpPr>
        <p:spPr>
          <a:xfrm>
            <a:off x="4928519" y="6008687"/>
            <a:ext cx="33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74793"/>
                </a:solidFill>
              </a:rPr>
              <a:t>Entra</a:t>
            </a:r>
            <a:r>
              <a:rPr lang="de-DE" sz="1600" dirty="0">
                <a:solidFill>
                  <a:srgbClr val="074793"/>
                </a:solidFill>
              </a:rPr>
              <a:t> ID App Registration</a:t>
            </a:r>
            <a:endParaRPr lang="en-DE" sz="1600" dirty="0">
              <a:solidFill>
                <a:srgbClr val="074793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82708C0-2BB6-6080-6F80-E5FDA5B6D98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37816" y="3605312"/>
            <a:ext cx="194139" cy="194139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B9EA117-77B2-6083-8BD1-83F9DB791DC1}"/>
              </a:ext>
            </a:extLst>
          </p:cNvPr>
          <p:cNvCxnSpPr>
            <a:cxnSpLocks/>
            <a:stCxn id="17" idx="2"/>
            <a:endCxn id="15" idx="1"/>
          </p:cNvCxnSpPr>
          <p:nvPr/>
        </p:nvCxnSpPr>
        <p:spPr>
          <a:xfrm rot="5400000" flipH="1" flipV="1">
            <a:off x="5685930" y="2707690"/>
            <a:ext cx="2757194" cy="4746578"/>
          </a:xfrm>
          <a:prstGeom prst="bentConnector4">
            <a:avLst>
              <a:gd name="adj1" fmla="val -4606"/>
              <a:gd name="adj2" fmla="val 91884"/>
            </a:avLst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9F6D4DF-9438-1717-FFBD-4ABE6A3870F9}"/>
              </a:ext>
            </a:extLst>
          </p:cNvPr>
          <p:cNvSpPr/>
          <p:nvPr/>
        </p:nvSpPr>
        <p:spPr>
          <a:xfrm>
            <a:off x="6732589" y="6495926"/>
            <a:ext cx="1211543" cy="214899"/>
          </a:xfrm>
          <a:prstGeom prst="roundRect">
            <a:avLst>
              <a:gd name="adj" fmla="val 42718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authorized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B148EC1-0164-E79D-D13B-82076757AFF7}"/>
              </a:ext>
            </a:extLst>
          </p:cNvPr>
          <p:cNvGrpSpPr/>
          <p:nvPr/>
        </p:nvGrpSpPr>
        <p:grpSpPr>
          <a:xfrm>
            <a:off x="255485" y="2733964"/>
            <a:ext cx="10778386" cy="3435927"/>
            <a:chOff x="255485" y="2733964"/>
            <a:chExt cx="10778386" cy="34359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570D97-1D4B-68DF-E5A4-DEF0D0A9D773}"/>
                </a:ext>
              </a:extLst>
            </p:cNvPr>
            <p:cNvSpPr/>
            <p:nvPr/>
          </p:nvSpPr>
          <p:spPr>
            <a:xfrm>
              <a:off x="255485" y="2733964"/>
              <a:ext cx="10778386" cy="3435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1F41B5-52A3-4E8F-83CA-E34766019B45}"/>
                </a:ext>
              </a:extLst>
            </p:cNvPr>
            <p:cNvSpPr/>
            <p:nvPr/>
          </p:nvSpPr>
          <p:spPr>
            <a:xfrm>
              <a:off x="893105" y="3789825"/>
              <a:ext cx="8934443" cy="410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Refresh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token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lifetime</a:t>
              </a:r>
              <a:endPara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907ABEE-1F79-4D37-9615-D8574B0B7F69}"/>
                </a:ext>
              </a:extLst>
            </p:cNvPr>
            <p:cNvSpPr/>
            <p:nvPr/>
          </p:nvSpPr>
          <p:spPr>
            <a:xfrm>
              <a:off x="7802531" y="3806865"/>
              <a:ext cx="2025018" cy="31189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Random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backoff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delay</a:t>
              </a:r>
              <a:endPara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C3536-11A2-48EE-A8EA-F7C495364454}"/>
                </a:ext>
              </a:extLst>
            </p:cNvPr>
            <p:cNvSpPr/>
            <p:nvPr/>
          </p:nvSpPr>
          <p:spPr>
            <a:xfrm>
              <a:off x="893108" y="3370364"/>
              <a:ext cx="5397873" cy="4149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F6CA2C-37F6-4619-96F4-56BBE47F6FD8}"/>
                </a:ext>
              </a:extLst>
            </p:cNvPr>
            <p:cNvSpPr/>
            <p:nvPr/>
          </p:nvSpPr>
          <p:spPr>
            <a:xfrm>
              <a:off x="4265963" y="3472953"/>
              <a:ext cx="2025018" cy="31189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Random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backoff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delay</a:t>
              </a:r>
              <a:endPara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390333E-B036-47FD-88B7-9D25F860F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635" y="3785346"/>
              <a:ext cx="8814547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EE5476-8EE8-4AE8-9BAA-10031C3D6636}"/>
                </a:ext>
              </a:extLst>
            </p:cNvPr>
            <p:cNvSpPr/>
            <p:nvPr/>
          </p:nvSpPr>
          <p:spPr>
            <a:xfrm>
              <a:off x="791135" y="3683373"/>
              <a:ext cx="203947" cy="203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652958-F321-4C5F-8CFE-450C58914B12}"/>
                </a:ext>
              </a:extLst>
            </p:cNvPr>
            <p:cNvSpPr/>
            <p:nvPr/>
          </p:nvSpPr>
          <p:spPr>
            <a:xfrm>
              <a:off x="9724458" y="3683373"/>
              <a:ext cx="203947" cy="203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20E1A5-70E3-4F46-BF7D-59D538239C3E}"/>
                </a:ext>
              </a:extLst>
            </p:cNvPr>
            <p:cNvCxnSpPr/>
            <p:nvPr/>
          </p:nvCxnSpPr>
          <p:spPr>
            <a:xfrm>
              <a:off x="4249284" y="3231772"/>
              <a:ext cx="0" cy="652183"/>
            </a:xfrm>
            <a:prstGeom prst="line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E6F431-8C02-43CC-98F4-29CBFB11F223}"/>
                </a:ext>
              </a:extLst>
            </p:cNvPr>
            <p:cNvCxnSpPr>
              <a:cxnSpLocks/>
            </p:cNvCxnSpPr>
            <p:nvPr/>
          </p:nvCxnSpPr>
          <p:spPr>
            <a:xfrm>
              <a:off x="6290982" y="3227107"/>
              <a:ext cx="0" cy="6521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C3EFF2-C9C7-4418-BD19-2D94122B9B5D}"/>
                </a:ext>
              </a:extLst>
            </p:cNvPr>
            <p:cNvSpPr txBox="1"/>
            <p:nvPr/>
          </p:nvSpPr>
          <p:spPr>
            <a:xfrm>
              <a:off x="331693" y="2882161"/>
              <a:ext cx="1122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sign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-in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307205-C390-4B53-9BB5-5D172811D021}"/>
                </a:ext>
              </a:extLst>
            </p:cNvPr>
            <p:cNvCxnSpPr>
              <a:cxnSpLocks/>
            </p:cNvCxnSpPr>
            <p:nvPr/>
          </p:nvCxnSpPr>
          <p:spPr>
            <a:xfrm>
              <a:off x="893108" y="3190314"/>
              <a:ext cx="0" cy="6521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87362A-A29B-4790-8C88-2919C1F917F9}"/>
                </a:ext>
              </a:extLst>
            </p:cNvPr>
            <p:cNvSpPr txBox="1"/>
            <p:nvPr/>
          </p:nvSpPr>
          <p:spPr>
            <a:xfrm>
              <a:off x="3687866" y="2882537"/>
              <a:ext cx="1122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36h -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backoff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A78B70-0752-4506-8FCF-8CCEC9733A4E}"/>
                </a:ext>
              </a:extLst>
            </p:cNvPr>
            <p:cNvSpPr txBox="1"/>
            <p:nvPr/>
          </p:nvSpPr>
          <p:spPr>
            <a:xfrm>
              <a:off x="5729567" y="2928017"/>
              <a:ext cx="1122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36h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94B2270-7795-490A-9AC0-1B821C563062}"/>
                </a:ext>
              </a:extLst>
            </p:cNvPr>
            <p:cNvCxnSpPr>
              <a:cxnSpLocks/>
            </p:cNvCxnSpPr>
            <p:nvPr/>
          </p:nvCxnSpPr>
          <p:spPr>
            <a:xfrm>
              <a:off x="9827548" y="3180231"/>
              <a:ext cx="0" cy="6521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D73076-2A23-4994-846E-F3FA4521051C}"/>
                </a:ext>
              </a:extLst>
            </p:cNvPr>
            <p:cNvSpPr txBox="1"/>
            <p:nvPr/>
          </p:nvSpPr>
          <p:spPr>
            <a:xfrm>
              <a:off x="9000003" y="2882161"/>
              <a:ext cx="1592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2years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73A35B-539A-4C65-94C6-16CE93ED68F6}"/>
                </a:ext>
              </a:extLst>
            </p:cNvPr>
            <p:cNvSpPr txBox="1"/>
            <p:nvPr/>
          </p:nvSpPr>
          <p:spPr>
            <a:xfrm>
              <a:off x="9911041" y="3611148"/>
              <a:ext cx="1122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token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expiry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245136-1FCB-4233-8947-89B8C1F9D5B5}"/>
                </a:ext>
              </a:extLst>
            </p:cNvPr>
            <p:cNvSpPr txBox="1"/>
            <p:nvPr/>
          </p:nvSpPr>
          <p:spPr>
            <a:xfrm>
              <a:off x="255485" y="3631457"/>
              <a:ext cx="549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start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6221E1-4BAE-461C-B570-04226E0B74AF}"/>
                </a:ext>
              </a:extLst>
            </p:cNvPr>
            <p:cNvCxnSpPr/>
            <p:nvPr/>
          </p:nvCxnSpPr>
          <p:spPr>
            <a:xfrm flipV="1">
              <a:off x="4331900" y="3375711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7EECC1-8CBE-4362-8FC8-23FE73C14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0837" y="3377705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51BE7A-9632-4F4E-9C1E-AD9712C62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655" y="3382702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BA4A220-6B69-4D1F-94E3-5E618A49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161" y="3372948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2FD04B9-B923-4FF1-ADAC-CB067AA8F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7488" y="3374460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27C46A-D62E-494A-A9C9-8F79897CF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630" y="3372948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A12C36-AEA1-4947-8606-92864E59C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696" y="3370910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727141A-AF6C-4D67-9BF0-582F93AA6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4543" y="3374422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098DFEC-410E-4107-BB2E-6AF5B73B5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962" y="3377131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08DAEA-235B-4844-945B-3DFC725D2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1658" y="3372948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50176C2-6F64-4B71-81E9-303F2AE4E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9927" y="3377882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E5F10E1-5204-43E8-8CB0-BD479564B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0254" y="3382102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D6D84E8-A3EC-45E1-80B6-EC8F13598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694" y="3376478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41B365-1F0B-47E1-AB06-24442A8C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3036" y="3372948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B967ADC-DAB5-40F5-94B0-CF09A11BA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1357" y="3370874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FBF189-8494-42AE-A8CB-E839506F3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8898" y="3373126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6A6B370-C210-47D1-A814-40F371C5B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978" y="3378588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71D638D-8217-4B31-A8D2-D69AE9044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189" y="3379521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791A139-E455-44E0-A534-CB2EEB3E2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6545" y="3372967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9969DF-3F06-4A83-9F31-405FB6F44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044" y="3377130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F102DB3-7681-492B-93E3-30199276E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5002" y="3374454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497713-83B8-472D-AF87-50F1F24B7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594" y="4087230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A164432-EE65-49BF-B112-C4D153185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9727" y="4096331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FADE8A2-26AD-46B3-872F-C2B6A90EC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8090" y="4094024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ACB766-6016-495E-8840-3817E8458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575" y="4094023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8C8F11-50A7-454F-9796-6F4D45C90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5927" y="4094022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7761C3D-3F9D-4C42-8377-F07307E9B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0969" y="4094021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AA50DD0-4F64-4C67-AEB4-360E56B2E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9215" y="4094020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A4A2F90-4037-4AE4-8685-53E14B142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3469" y="4094019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F5B3BC-03D6-4A7A-A3D6-219041DDF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9696" y="4094019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FD4FC83-3117-4947-AE38-A90B871FC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2274" y="4094019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9E48E0-EC3A-4201-AFAC-8414F3ABA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7293" y="4094018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E2BD48C-702F-4527-9494-8B63A986B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576" y="4094017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55879CC-22FC-4E0B-9E8E-D842EDD7E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8065" y="4094016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933A03B-9773-496C-A7D6-290C7A2D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315" y="4094016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15BA61C-9315-44B1-ACC5-44F827F6F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8837" y="4094015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43F9B-010A-41E9-8883-34DB37277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0350" y="4094015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8D63A5-29C5-45BD-A9FB-91158271C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7576" y="4090421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A2E5A0-BF05-4E27-8A0E-D8CAB486C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5591" y="4090421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6C0BA2-0613-4C91-945E-AB0356F39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8103" y="4097740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D4F3009-714F-4DF8-B856-253D6FAE9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5644" y="4094037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A4DF83-3E4A-4964-8BFA-00AE3F950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6624" y="4094014"/>
              <a:ext cx="74140" cy="10258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3A8A324-B804-4F15-8827-60769DDF2199}"/>
                </a:ext>
              </a:extLst>
            </p:cNvPr>
            <p:cNvSpPr txBox="1"/>
            <p:nvPr/>
          </p:nvSpPr>
          <p:spPr>
            <a:xfrm>
              <a:off x="914409" y="3380646"/>
              <a:ext cx="3326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Access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token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lifetime</a:t>
              </a:r>
              <a:endPara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3BEFEFD-8231-4696-BB18-8AA349DCF0CB}"/>
                </a:ext>
              </a:extLst>
            </p:cNvPr>
            <p:cNvCxnSpPr>
              <a:cxnSpLocks/>
            </p:cNvCxnSpPr>
            <p:nvPr/>
          </p:nvCxnSpPr>
          <p:spPr>
            <a:xfrm>
              <a:off x="7802531" y="3700682"/>
              <a:ext cx="0" cy="652183"/>
            </a:xfrm>
            <a:prstGeom prst="line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D5D7F7B-B055-4B68-AC34-A31C5F442727}"/>
                </a:ext>
              </a:extLst>
            </p:cNvPr>
            <p:cNvSpPr txBox="1"/>
            <p:nvPr/>
          </p:nvSpPr>
          <p:spPr>
            <a:xfrm>
              <a:off x="7167278" y="4331930"/>
              <a:ext cx="1351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2years -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backoff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5330119-F556-4604-9CC5-EE42CB600CDB}"/>
                </a:ext>
              </a:extLst>
            </p:cNvPr>
            <p:cNvSpPr/>
            <p:nvPr/>
          </p:nvSpPr>
          <p:spPr>
            <a:xfrm>
              <a:off x="4265963" y="4869614"/>
              <a:ext cx="5933631" cy="283014"/>
            </a:xfrm>
            <a:prstGeom prst="rect">
              <a:avLst/>
            </a:prstGeom>
            <a:solidFill>
              <a:srgbClr val="D9D9D9">
                <a:alpha val="2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Refresh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1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1C298F5-FEF5-4BE7-8D9F-251FBD337EA5}"/>
                </a:ext>
              </a:extLst>
            </p:cNvPr>
            <p:cNvSpPr/>
            <p:nvPr/>
          </p:nvSpPr>
          <p:spPr>
            <a:xfrm>
              <a:off x="4904543" y="5181674"/>
              <a:ext cx="5933631" cy="283014"/>
            </a:xfrm>
            <a:prstGeom prst="rect">
              <a:avLst/>
            </a:prstGeom>
            <a:solidFill>
              <a:srgbClr val="D9D9D9">
                <a:alpha val="2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Refresh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95C3DC3-A050-4261-9568-802B5FCB2DC6}"/>
                </a:ext>
              </a:extLst>
            </p:cNvPr>
            <p:cNvSpPr/>
            <p:nvPr/>
          </p:nvSpPr>
          <p:spPr>
            <a:xfrm>
              <a:off x="4658729" y="5483805"/>
              <a:ext cx="5933631" cy="283014"/>
            </a:xfrm>
            <a:prstGeom prst="rect">
              <a:avLst/>
            </a:prstGeom>
            <a:solidFill>
              <a:srgbClr val="D9D9D9">
                <a:alpha val="2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Refresh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endPara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E2069C0-E813-492E-A911-71DCCE6CD2D0}"/>
                </a:ext>
              </a:extLst>
            </p:cNvPr>
            <p:cNvSpPr txBox="1"/>
            <p:nvPr/>
          </p:nvSpPr>
          <p:spPr>
            <a:xfrm>
              <a:off x="7291481" y="5718130"/>
              <a:ext cx="685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28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72 Monospace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10</cp:revision>
  <dcterms:created xsi:type="dcterms:W3CDTF">2022-12-30T08:30:44Z</dcterms:created>
  <dcterms:modified xsi:type="dcterms:W3CDTF">2023-12-28T13:47:11Z</dcterms:modified>
</cp:coreProperties>
</file>