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95444" y="657808"/>
            <a:ext cx="11497842" cy="5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550200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983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52357" y="52781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726413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6" y="355020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55539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92905" y="2522520"/>
            <a:ext cx="155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Codespaces</a:t>
            </a:r>
            <a:endParaRPr lang="en-DE" sz="1600" dirty="0"/>
          </a:p>
        </p:txBody>
      </p:sp>
      <p:pic>
        <p:nvPicPr>
          <p:cNvPr id="2" name="Picture 4" descr="GitHub Codespaces - Visual Studio Marketplace">
            <a:extLst>
              <a:ext uri="{FF2B5EF4-FFF2-40B4-BE49-F238E27FC236}">
                <a16:creationId xmlns:a16="http://schemas.microsoft.com/office/drawing/2014/main" id="{6A8A17B2-7BE4-D427-D899-F5CEB0C8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8" y="2823582"/>
            <a:ext cx="890320" cy="8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196FFF-7C2A-DCE6-3A60-FEF488CC4546}"/>
              </a:ext>
            </a:extLst>
          </p:cNvPr>
          <p:cNvSpPr/>
          <p:nvPr/>
        </p:nvSpPr>
        <p:spPr>
          <a:xfrm>
            <a:off x="1622903" y="2897182"/>
            <a:ext cx="1058042" cy="406440"/>
          </a:xfrm>
          <a:prstGeom prst="roundRect">
            <a:avLst/>
          </a:prstGeom>
          <a:solidFill>
            <a:srgbClr val="40404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azd</a:t>
            </a:r>
            <a:r>
              <a:rPr lang="de-DE" sz="8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up</a:t>
            </a:r>
            <a:endParaRPr lang="en-DE" sz="2000" dirty="0">
              <a:solidFill>
                <a:schemeClr val="bg1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72 Monospace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6</cp:revision>
  <dcterms:created xsi:type="dcterms:W3CDTF">2022-12-30T08:30:44Z</dcterms:created>
  <dcterms:modified xsi:type="dcterms:W3CDTF">2023-02-14T14:47:11Z</dcterms:modified>
</cp:coreProperties>
</file>