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7931" y="573833"/>
            <a:ext cx="11377320" cy="5579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3006" y="4067853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9" y="3040128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740037" y="3018453"/>
            <a:ext cx="9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`</a:t>
            </a:r>
            <a:r>
              <a:rPr lang="de-DE" dirty="0" err="1"/>
              <a:t>azd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`</a:t>
            </a:r>
            <a:endParaRPr lang="en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stCxn id="1030" idx="2"/>
            <a:endCxn id="1026" idx="0"/>
          </p:cNvCxnSpPr>
          <p:nvPr/>
        </p:nvCxnSpPr>
        <p:spPr>
          <a:xfrm>
            <a:off x="956291" y="3799212"/>
            <a:ext cx="0" cy="31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199733" y="3790854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481303" y="2771487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</a:t>
            </a:r>
            <a:endParaRPr lang="en-D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55539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2</cp:revision>
  <dcterms:created xsi:type="dcterms:W3CDTF">2022-12-30T08:30:44Z</dcterms:created>
  <dcterms:modified xsi:type="dcterms:W3CDTF">2022-12-30T09:01:39Z</dcterms:modified>
</cp:coreProperties>
</file>