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57808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55539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860457-F3DC-3FAC-3CEE-144C038BF601}"/>
              </a:ext>
            </a:extLst>
          </p:cNvPr>
          <p:cNvSpPr/>
          <p:nvPr/>
        </p:nvSpPr>
        <p:spPr>
          <a:xfrm>
            <a:off x="1513938" y="2925622"/>
            <a:ext cx="1279994" cy="405227"/>
          </a:xfrm>
          <a:prstGeom prst="roundRect">
            <a:avLst/>
          </a:prstGeom>
          <a:solidFill>
            <a:srgbClr val="EFF1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>
                    <a:lumMod val="50000"/>
                  </a:schemeClr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900" dirty="0">
                <a:solidFill>
                  <a:schemeClr val="tx1">
                    <a:lumMod val="50000"/>
                  </a:schemeClr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tx1">
                    <a:lumMod val="50000"/>
                  </a:schemeClr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tx1">
                  <a:lumMod val="50000"/>
                </a:schemeClr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72 Monospace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5</cp:revision>
  <dcterms:created xsi:type="dcterms:W3CDTF">2022-12-30T08:30:44Z</dcterms:created>
  <dcterms:modified xsi:type="dcterms:W3CDTF">2023-02-14T14:33:38Z</dcterms:modified>
</cp:coreProperties>
</file>