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01/08/2023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103220" y="706794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38447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614852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11455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80030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777114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7" y="3624088"/>
            <a:ext cx="125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12198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638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63671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2" y="5058922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36416-5123-42BB-A343-DCAB289B1172}"/>
              </a:ext>
            </a:extLst>
          </p:cNvPr>
          <p:cNvSpPr txBox="1"/>
          <p:nvPr/>
        </p:nvSpPr>
        <p:spPr>
          <a:xfrm>
            <a:off x="10039588" y="3204026"/>
            <a:ext cx="17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API</a:t>
            </a:r>
          </a:p>
          <a:p>
            <a:r>
              <a:rPr lang="de-DE" sz="1600" dirty="0"/>
              <a:t>Management</a:t>
            </a:r>
            <a:endParaRPr lang="en-D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472CB-5CF1-8862-738D-AB764920C791}"/>
              </a:ext>
            </a:extLst>
          </p:cNvPr>
          <p:cNvCxnSpPr>
            <a:cxnSpLocks/>
          </p:cNvCxnSpPr>
          <p:nvPr/>
        </p:nvCxnSpPr>
        <p:spPr>
          <a:xfrm flipV="1">
            <a:off x="4628078" y="3485276"/>
            <a:ext cx="4707581" cy="160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9726107" y="3040128"/>
            <a:ext cx="0" cy="1959624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353422" y="4046685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09351E-F181-ABD7-2177-ECAF1F04C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06454" y="3252005"/>
            <a:ext cx="47625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7CA8D5A-F4AD-F548-E664-74F73CA5FF8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43671" t="43857" r="41962" b="43060"/>
          <a:stretch/>
        </p:blipFill>
        <p:spPr>
          <a:xfrm>
            <a:off x="8187784" y="3241395"/>
            <a:ext cx="774620" cy="7053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6F8AFC-3A56-EBA8-0561-051D477D768D}"/>
              </a:ext>
            </a:extLst>
          </p:cNvPr>
          <p:cNvSpPr txBox="1"/>
          <p:nvPr/>
        </p:nvSpPr>
        <p:spPr>
          <a:xfrm>
            <a:off x="8110040" y="3697673"/>
            <a:ext cx="77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API</a:t>
            </a:r>
          </a:p>
          <a:p>
            <a:pPr algn="ctr"/>
            <a:r>
              <a:rPr lang="de-DE" sz="1600" dirty="0"/>
              <a:t>Policy</a:t>
            </a:r>
            <a:endParaRPr lang="en-DE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E23656-C10A-5073-6469-4415B527D1FB}"/>
              </a:ext>
            </a:extLst>
          </p:cNvPr>
          <p:cNvSpPr/>
          <p:nvPr/>
        </p:nvSpPr>
        <p:spPr>
          <a:xfrm>
            <a:off x="6746530" y="3387238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API </a:t>
            </a:r>
            <a:r>
              <a:rPr lang="de-DE" sz="1400" dirty="0" err="1"/>
              <a:t>register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103220" y="706794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3844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3614852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11455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80030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Function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777114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7" y="3624088"/>
            <a:ext cx="125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2198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638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63671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2" y="5058922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36416-5123-42BB-A343-DCAB289B1172}"/>
              </a:ext>
            </a:extLst>
          </p:cNvPr>
          <p:cNvSpPr txBox="1"/>
          <p:nvPr/>
        </p:nvSpPr>
        <p:spPr>
          <a:xfrm>
            <a:off x="10039588" y="3204026"/>
            <a:ext cx="17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API</a:t>
            </a:r>
          </a:p>
          <a:p>
            <a:r>
              <a:rPr lang="de-DE" sz="1600" dirty="0"/>
              <a:t>Management</a:t>
            </a:r>
            <a:endParaRPr lang="en-D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472CB-5CF1-8862-738D-AB764920C791}"/>
              </a:ext>
            </a:extLst>
          </p:cNvPr>
          <p:cNvCxnSpPr>
            <a:cxnSpLocks/>
          </p:cNvCxnSpPr>
          <p:nvPr/>
        </p:nvCxnSpPr>
        <p:spPr>
          <a:xfrm flipV="1">
            <a:off x="4628078" y="3485276"/>
            <a:ext cx="4707581" cy="160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9726107" y="3040128"/>
            <a:ext cx="0" cy="1959624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353422" y="4046685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09351E-F181-ABD7-2177-ECAF1F04C9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06454" y="3252005"/>
            <a:ext cx="47625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7CA8D5A-F4AD-F548-E664-74F73CA5FF82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43671" t="43857" r="41962" b="43060"/>
          <a:stretch/>
        </p:blipFill>
        <p:spPr>
          <a:xfrm>
            <a:off x="8187784" y="3241395"/>
            <a:ext cx="774620" cy="7053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6F8AFC-3A56-EBA8-0561-051D477D768D}"/>
              </a:ext>
            </a:extLst>
          </p:cNvPr>
          <p:cNvSpPr txBox="1"/>
          <p:nvPr/>
        </p:nvSpPr>
        <p:spPr>
          <a:xfrm>
            <a:off x="8110040" y="3697673"/>
            <a:ext cx="77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API</a:t>
            </a:r>
          </a:p>
          <a:p>
            <a:pPr algn="ctr"/>
            <a:r>
              <a:rPr lang="de-DE" sz="1600" dirty="0"/>
              <a:t>Policy</a:t>
            </a:r>
            <a:endParaRPr lang="en-DE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E23656-C10A-5073-6469-4415B527D1FB}"/>
              </a:ext>
            </a:extLst>
          </p:cNvPr>
          <p:cNvSpPr/>
          <p:nvPr/>
        </p:nvSpPr>
        <p:spPr>
          <a:xfrm>
            <a:off x="6746530" y="3387238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API </a:t>
            </a:r>
            <a:r>
              <a:rPr lang="de-DE" sz="1400" dirty="0" err="1"/>
              <a:t>register</a:t>
            </a:r>
            <a:endParaRPr lang="en-DE" sz="140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DB08A82-6193-74B7-D626-11E2743CF4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53591" y="2391583"/>
            <a:ext cx="443471" cy="4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5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91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72 Monospace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8</cp:revision>
  <dcterms:created xsi:type="dcterms:W3CDTF">2022-12-30T08:30:44Z</dcterms:created>
  <dcterms:modified xsi:type="dcterms:W3CDTF">2023-08-01T11:10:30Z</dcterms:modified>
</cp:coreProperties>
</file>