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D74C3-7882-4F8D-AECC-3C1E7A67279D}" v="35" dt="2024-03-05T09:31:5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953"/>
  </p:normalViewPr>
  <p:slideViewPr>
    <p:cSldViewPr snapToGrid="0">
      <p:cViewPr varScale="1">
        <p:scale>
          <a:sx n="151" d="100"/>
          <a:sy n="151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uo Ma" userId="671318c9-574e-4361-a94e-119785a1fc7e" providerId="ADAL" clId="{B1AD74C3-7882-4F8D-AECC-3C1E7A67279D}"/>
    <pc:docChg chg="undo custSel addSld modSld">
      <pc:chgData name="Jianguo Ma" userId="671318c9-574e-4361-a94e-119785a1fc7e" providerId="ADAL" clId="{B1AD74C3-7882-4F8D-AECC-3C1E7A67279D}" dt="2024-03-05T09:31:50.108" v="156" actId="1037"/>
      <pc:docMkLst>
        <pc:docMk/>
      </pc:docMkLst>
      <pc:sldChg chg="addSp delSp modSp add mod">
        <pc:chgData name="Jianguo Ma" userId="671318c9-574e-4361-a94e-119785a1fc7e" providerId="ADAL" clId="{B1AD74C3-7882-4F8D-AECC-3C1E7A67279D}" dt="2024-03-05T09:31:50.108" v="156" actId="1037"/>
        <pc:sldMkLst>
          <pc:docMk/>
          <pc:sldMk cId="1312687245" sldId="257"/>
        </pc:sldMkLst>
        <pc:spChg chg="add mod">
          <ac:chgData name="Jianguo Ma" userId="671318c9-574e-4361-a94e-119785a1fc7e" providerId="ADAL" clId="{B1AD74C3-7882-4F8D-AECC-3C1E7A67279D}" dt="2024-03-05T09:15:19.650" v="34"/>
          <ac:spMkLst>
            <pc:docMk/>
            <pc:sldMk cId="1312687245" sldId="257"/>
            <ac:spMk id="5" creationId="{A90AD885-92B2-E1E3-F2BF-EAE4436EE920}"/>
          </ac:spMkLst>
        </pc:spChg>
        <pc:spChg chg="add mod">
          <ac:chgData name="Jianguo Ma" userId="671318c9-574e-4361-a94e-119785a1fc7e" providerId="ADAL" clId="{B1AD74C3-7882-4F8D-AECC-3C1E7A67279D}" dt="2024-03-05T09:15:19.650" v="34"/>
          <ac:spMkLst>
            <pc:docMk/>
            <pc:sldMk cId="1312687245" sldId="257"/>
            <ac:spMk id="6" creationId="{693CB656-0016-871B-76D8-ED3491506580}"/>
          </ac:spMkLst>
        </pc:spChg>
        <pc:spChg chg="mod">
          <ac:chgData name="Jianguo Ma" userId="671318c9-574e-4361-a94e-119785a1fc7e" providerId="ADAL" clId="{B1AD74C3-7882-4F8D-AECC-3C1E7A67279D}" dt="2024-03-05T09:15:42.651" v="36" actId="14100"/>
          <ac:spMkLst>
            <pc:docMk/>
            <pc:sldMk cId="1312687245" sldId="257"/>
            <ac:spMk id="11" creationId="{38D3C87C-6874-4F28-B98B-E0360ED436C8}"/>
          </ac:spMkLst>
        </pc:spChg>
        <pc:spChg chg="del mod">
          <ac:chgData name="Jianguo Ma" userId="671318c9-574e-4361-a94e-119785a1fc7e" providerId="ADAL" clId="{B1AD74C3-7882-4F8D-AECC-3C1E7A67279D}" dt="2024-03-05T09:30:05.085" v="116" actId="478"/>
          <ac:spMkLst>
            <pc:docMk/>
            <pc:sldMk cId="1312687245" sldId="257"/>
            <ac:spMk id="12" creationId="{2B5FBB5C-ECBD-400E-AEBD-BC4CA46642F5}"/>
          </ac:spMkLst>
        </pc:spChg>
        <pc:spChg chg="del">
          <ac:chgData name="Jianguo Ma" userId="671318c9-574e-4361-a94e-119785a1fc7e" providerId="ADAL" clId="{B1AD74C3-7882-4F8D-AECC-3C1E7A67279D}" dt="2024-03-05T09:27:27.493" v="92" actId="478"/>
          <ac:spMkLst>
            <pc:docMk/>
            <pc:sldMk cId="1312687245" sldId="257"/>
            <ac:spMk id="13" creationId="{CA70E3F9-1016-4B98-B164-D97B86FC226B}"/>
          </ac:spMkLst>
        </pc:spChg>
        <pc:spChg chg="add mod">
          <ac:chgData name="Jianguo Ma" userId="671318c9-574e-4361-a94e-119785a1fc7e" providerId="ADAL" clId="{B1AD74C3-7882-4F8D-AECC-3C1E7A67279D}" dt="2024-03-05T09:15:19.650" v="34"/>
          <ac:spMkLst>
            <pc:docMk/>
            <pc:sldMk cId="1312687245" sldId="257"/>
            <ac:spMk id="17" creationId="{414271E1-ACFA-97FD-F5F0-CA4897D23FEC}"/>
          </ac:spMkLst>
        </pc:spChg>
        <pc:spChg chg="add mod">
          <ac:chgData name="Jianguo Ma" userId="671318c9-574e-4361-a94e-119785a1fc7e" providerId="ADAL" clId="{B1AD74C3-7882-4F8D-AECC-3C1E7A67279D}" dt="2024-03-05T09:15:19.650" v="34"/>
          <ac:spMkLst>
            <pc:docMk/>
            <pc:sldMk cId="1312687245" sldId="257"/>
            <ac:spMk id="18" creationId="{A379C3DE-9DB5-39ED-3C04-6362B879D870}"/>
          </ac:spMkLst>
        </pc:spChg>
        <pc:spChg chg="mod">
          <ac:chgData name="Jianguo Ma" userId="671318c9-574e-4361-a94e-119785a1fc7e" providerId="ADAL" clId="{B1AD74C3-7882-4F8D-AECC-3C1E7A67279D}" dt="2024-03-05T09:28:21.538" v="102" actId="1076"/>
          <ac:spMkLst>
            <pc:docMk/>
            <pc:sldMk cId="1312687245" sldId="257"/>
            <ac:spMk id="32" creationId="{4A8B9EDD-7F3F-4BB0-9EB9-E9D6921F861A}"/>
          </ac:spMkLst>
        </pc:spChg>
        <pc:spChg chg="mod">
          <ac:chgData name="Jianguo Ma" userId="671318c9-574e-4361-a94e-119785a1fc7e" providerId="ADAL" clId="{B1AD74C3-7882-4F8D-AECC-3C1E7A67279D}" dt="2024-03-05T09:28:50.061" v="112" actId="14100"/>
          <ac:spMkLst>
            <pc:docMk/>
            <pc:sldMk cId="1312687245" sldId="257"/>
            <ac:spMk id="34" creationId="{F01A1ECE-FDC0-4144-AD2C-CDFF7DEDC0AD}"/>
          </ac:spMkLst>
        </pc:spChg>
        <pc:spChg chg="mod">
          <ac:chgData name="Jianguo Ma" userId="671318c9-574e-4361-a94e-119785a1fc7e" providerId="ADAL" clId="{B1AD74C3-7882-4F8D-AECC-3C1E7A67279D}" dt="2024-03-05T09:28:02.803" v="97" actId="1076"/>
          <ac:spMkLst>
            <pc:docMk/>
            <pc:sldMk cId="1312687245" sldId="257"/>
            <ac:spMk id="35" creationId="{805C3CF1-13CC-4A93-9C2F-92CABED48E64}"/>
          </ac:spMkLst>
        </pc:spChg>
        <pc:spChg chg="mod">
          <ac:chgData name="Jianguo Ma" userId="671318c9-574e-4361-a94e-119785a1fc7e" providerId="ADAL" clId="{B1AD74C3-7882-4F8D-AECC-3C1E7A67279D}" dt="2024-03-05T09:16:12.755" v="48" actId="14100"/>
          <ac:spMkLst>
            <pc:docMk/>
            <pc:sldMk cId="1312687245" sldId="257"/>
            <ac:spMk id="38" creationId="{F8849460-5B6F-40EA-83D7-E9ABEC041D24}"/>
          </ac:spMkLst>
        </pc:spChg>
        <pc:spChg chg="del">
          <ac:chgData name="Jianguo Ma" userId="671318c9-574e-4361-a94e-119785a1fc7e" providerId="ADAL" clId="{B1AD74C3-7882-4F8D-AECC-3C1E7A67279D}" dt="2024-03-05T09:16:30.180" v="54" actId="478"/>
          <ac:spMkLst>
            <pc:docMk/>
            <pc:sldMk cId="1312687245" sldId="257"/>
            <ac:spMk id="39" creationId="{BE25E3EB-4222-4437-9F8D-9D3C02473B66}"/>
          </ac:spMkLst>
        </pc:spChg>
        <pc:spChg chg="del">
          <ac:chgData name="Jianguo Ma" userId="671318c9-574e-4361-a94e-119785a1fc7e" providerId="ADAL" clId="{B1AD74C3-7882-4F8D-AECC-3C1E7A67279D}" dt="2024-03-05T09:15:12.429" v="28" actId="478"/>
          <ac:spMkLst>
            <pc:docMk/>
            <pc:sldMk cId="1312687245" sldId="257"/>
            <ac:spMk id="40" creationId="{7F66BE93-76AC-4FC0-9D8F-11DCD30D294E}"/>
          </ac:spMkLst>
        </pc:spChg>
        <pc:spChg chg="del">
          <ac:chgData name="Jianguo Ma" userId="671318c9-574e-4361-a94e-119785a1fc7e" providerId="ADAL" clId="{B1AD74C3-7882-4F8D-AECC-3C1E7A67279D}" dt="2024-03-05T09:15:09.734" v="26" actId="478"/>
          <ac:spMkLst>
            <pc:docMk/>
            <pc:sldMk cId="1312687245" sldId="257"/>
            <ac:spMk id="41" creationId="{E967049A-AD80-428B-81D0-B857228C55EB}"/>
          </ac:spMkLst>
        </pc:spChg>
        <pc:spChg chg="mod">
          <ac:chgData name="Jianguo Ma" userId="671318c9-574e-4361-a94e-119785a1fc7e" providerId="ADAL" clId="{B1AD74C3-7882-4F8D-AECC-3C1E7A67279D}" dt="2024-03-05T09:14:30.338" v="11" actId="14100"/>
          <ac:spMkLst>
            <pc:docMk/>
            <pc:sldMk cId="1312687245" sldId="257"/>
            <ac:spMk id="42" creationId="{502149A4-05F7-464F-83EE-836F82338573}"/>
          </ac:spMkLst>
        </pc:spChg>
        <pc:spChg chg="mod">
          <ac:chgData name="Jianguo Ma" userId="671318c9-574e-4361-a94e-119785a1fc7e" providerId="ADAL" clId="{B1AD74C3-7882-4F8D-AECC-3C1E7A67279D}" dt="2024-03-05T09:15:46.502" v="37" actId="14100"/>
          <ac:spMkLst>
            <pc:docMk/>
            <pc:sldMk cId="1312687245" sldId="257"/>
            <ac:spMk id="43" creationId="{11960A80-4EE0-49FD-91B2-99BD128F94DA}"/>
          </ac:spMkLst>
        </pc:spChg>
        <pc:spChg chg="del">
          <ac:chgData name="Jianguo Ma" userId="671318c9-574e-4361-a94e-119785a1fc7e" providerId="ADAL" clId="{B1AD74C3-7882-4F8D-AECC-3C1E7A67279D}" dt="2024-03-05T09:28:25.912" v="104" actId="478"/>
          <ac:spMkLst>
            <pc:docMk/>
            <pc:sldMk cId="1312687245" sldId="257"/>
            <ac:spMk id="45" creationId="{000902AE-AFEC-4285-ABCC-B2F98BF0C5AB}"/>
          </ac:spMkLst>
        </pc:spChg>
        <pc:spChg chg="mod">
          <ac:chgData name="Jianguo Ma" userId="671318c9-574e-4361-a94e-119785a1fc7e" providerId="ADAL" clId="{B1AD74C3-7882-4F8D-AECC-3C1E7A67279D}" dt="2024-03-05T09:28:45.056" v="111" actId="14100"/>
          <ac:spMkLst>
            <pc:docMk/>
            <pc:sldMk cId="1312687245" sldId="257"/>
            <ac:spMk id="61" creationId="{87EB5FA6-CC6F-4B00-8C5C-FBB43E6BEC18}"/>
          </ac:spMkLst>
        </pc:spChg>
        <pc:spChg chg="mod">
          <ac:chgData name="Jianguo Ma" userId="671318c9-574e-4361-a94e-119785a1fc7e" providerId="ADAL" clId="{B1AD74C3-7882-4F8D-AECC-3C1E7A67279D}" dt="2024-03-05T09:28:09.393" v="98" actId="1076"/>
          <ac:spMkLst>
            <pc:docMk/>
            <pc:sldMk cId="1312687245" sldId="257"/>
            <ac:spMk id="62" creationId="{9C943479-F0C5-49F1-B220-629A4D947433}"/>
          </ac:spMkLst>
        </pc:spChg>
        <pc:spChg chg="del">
          <ac:chgData name="Jianguo Ma" userId="671318c9-574e-4361-a94e-119785a1fc7e" providerId="ADAL" clId="{B1AD74C3-7882-4F8D-AECC-3C1E7A67279D}" dt="2024-03-05T09:16:28.707" v="53" actId="478"/>
          <ac:spMkLst>
            <pc:docMk/>
            <pc:sldMk cId="1312687245" sldId="257"/>
            <ac:spMk id="65" creationId="{45CC16F2-1C74-455F-82AD-6586E0F9084F}"/>
          </ac:spMkLst>
        </pc:spChg>
        <pc:spChg chg="mod">
          <ac:chgData name="Jianguo Ma" userId="671318c9-574e-4361-a94e-119785a1fc7e" providerId="ADAL" clId="{B1AD74C3-7882-4F8D-AECC-3C1E7A67279D}" dt="2024-03-05T09:16:27.289" v="52" actId="14100"/>
          <ac:spMkLst>
            <pc:docMk/>
            <pc:sldMk cId="1312687245" sldId="257"/>
            <ac:spMk id="66" creationId="{E7103754-7C9D-46CD-A6DE-0B695BD86519}"/>
          </ac:spMkLst>
        </pc:spChg>
        <pc:spChg chg="del mod">
          <ac:chgData name="Jianguo Ma" userId="671318c9-574e-4361-a94e-119785a1fc7e" providerId="ADAL" clId="{B1AD74C3-7882-4F8D-AECC-3C1E7A67279D}" dt="2024-03-05T09:15:15.636" v="31" actId="478"/>
          <ac:spMkLst>
            <pc:docMk/>
            <pc:sldMk cId="1312687245" sldId="257"/>
            <ac:spMk id="67" creationId="{E9D4DA5B-46DC-4103-966A-76668CB54D61}"/>
          </ac:spMkLst>
        </pc:spChg>
        <pc:spChg chg="del">
          <ac:chgData name="Jianguo Ma" userId="671318c9-574e-4361-a94e-119785a1fc7e" providerId="ADAL" clId="{B1AD74C3-7882-4F8D-AECC-3C1E7A67279D}" dt="2024-03-05T09:15:17.622" v="33" actId="478"/>
          <ac:spMkLst>
            <pc:docMk/>
            <pc:sldMk cId="1312687245" sldId="257"/>
            <ac:spMk id="68" creationId="{23551C4E-FA74-4D97-AA81-5BABB64CAF6D}"/>
          </ac:spMkLst>
        </pc:spChg>
        <pc:spChg chg="mod">
          <ac:chgData name="Jianguo Ma" userId="671318c9-574e-4361-a94e-119785a1fc7e" providerId="ADAL" clId="{B1AD74C3-7882-4F8D-AECC-3C1E7A67279D}" dt="2024-03-05T09:14:41.985" v="24" actId="14100"/>
          <ac:spMkLst>
            <pc:docMk/>
            <pc:sldMk cId="1312687245" sldId="257"/>
            <ac:spMk id="69" creationId="{138CD46C-A2FF-43BF-8CBE-2408755A92DE}"/>
          </ac:spMkLst>
        </pc:spChg>
        <pc:spChg chg="del">
          <ac:chgData name="Jianguo Ma" userId="671318c9-574e-4361-a94e-119785a1fc7e" providerId="ADAL" clId="{B1AD74C3-7882-4F8D-AECC-3C1E7A67279D}" dt="2024-03-05T09:18:44.570" v="77" actId="478"/>
          <ac:spMkLst>
            <pc:docMk/>
            <pc:sldMk cId="1312687245" sldId="257"/>
            <ac:spMk id="70" creationId="{6453911D-E2A8-4EA5-9039-E048985FBB4A}"/>
          </ac:spMkLst>
        </pc:spChg>
        <pc:spChg chg="mod">
          <ac:chgData name="Jianguo Ma" userId="671318c9-574e-4361-a94e-119785a1fc7e" providerId="ADAL" clId="{B1AD74C3-7882-4F8D-AECC-3C1E7A67279D}" dt="2024-03-05T09:15:36.568" v="35" actId="14100"/>
          <ac:spMkLst>
            <pc:docMk/>
            <pc:sldMk cId="1312687245" sldId="257"/>
            <ac:spMk id="71" creationId="{D3B070FF-CF82-534A-B972-C6C9E4140726}"/>
          </ac:spMkLst>
        </pc:spChg>
        <pc:spChg chg="mod">
          <ac:chgData name="Jianguo Ma" userId="671318c9-574e-4361-a94e-119785a1fc7e" providerId="ADAL" clId="{B1AD74C3-7882-4F8D-AECC-3C1E7A67279D}" dt="2024-03-05T09:30:45.577" v="142" actId="1076"/>
          <ac:spMkLst>
            <pc:docMk/>
            <pc:sldMk cId="1312687245" sldId="257"/>
            <ac:spMk id="72" creationId="{2C946B3C-90FD-4D7B-9686-6F49BAC0FB05}"/>
          </ac:spMkLst>
        </pc:spChg>
        <pc:spChg chg="del">
          <ac:chgData name="Jianguo Ma" userId="671318c9-574e-4361-a94e-119785a1fc7e" providerId="ADAL" clId="{B1AD74C3-7882-4F8D-AECC-3C1E7A67279D}" dt="2024-03-05T09:19:04.384" v="79" actId="478"/>
          <ac:spMkLst>
            <pc:docMk/>
            <pc:sldMk cId="1312687245" sldId="257"/>
            <ac:spMk id="73" creationId="{40E83BDC-84B2-674B-BE9C-B7B1958C02C3}"/>
          </ac:spMkLst>
        </pc:spChg>
        <pc:spChg chg="add mod">
          <ac:chgData name="Jianguo Ma" userId="671318c9-574e-4361-a94e-119785a1fc7e" providerId="ADAL" clId="{B1AD74C3-7882-4F8D-AECC-3C1E7A67279D}" dt="2024-03-05T09:18:44.924" v="78"/>
          <ac:spMkLst>
            <pc:docMk/>
            <pc:sldMk cId="1312687245" sldId="257"/>
            <ac:spMk id="75" creationId="{E58C869E-F6C6-4D69-607E-9C15AF116CA0}"/>
          </ac:spMkLst>
        </pc:spChg>
        <pc:spChg chg="add mod">
          <ac:chgData name="Jianguo Ma" userId="671318c9-574e-4361-a94e-119785a1fc7e" providerId="ADAL" clId="{B1AD74C3-7882-4F8D-AECC-3C1E7A67279D}" dt="2024-03-05T09:19:44.054" v="84" actId="1076"/>
          <ac:spMkLst>
            <pc:docMk/>
            <pc:sldMk cId="1312687245" sldId="257"/>
            <ac:spMk id="77" creationId="{00B34710-16AA-B1BE-AB9D-2F8DB3186C1B}"/>
          </ac:spMkLst>
        </pc:spChg>
        <pc:spChg chg="add mod">
          <ac:chgData name="Jianguo Ma" userId="671318c9-574e-4361-a94e-119785a1fc7e" providerId="ADAL" clId="{B1AD74C3-7882-4F8D-AECC-3C1E7A67279D}" dt="2024-03-05T09:19:47.187" v="85"/>
          <ac:spMkLst>
            <pc:docMk/>
            <pc:sldMk cId="1312687245" sldId="257"/>
            <ac:spMk id="78" creationId="{A409153B-80DB-8764-DE34-946B71967E7C}"/>
          </ac:spMkLst>
        </pc:spChg>
        <pc:spChg chg="add mod">
          <ac:chgData name="Jianguo Ma" userId="671318c9-574e-4361-a94e-119785a1fc7e" providerId="ADAL" clId="{B1AD74C3-7882-4F8D-AECC-3C1E7A67279D}" dt="2024-03-05T09:19:59.612" v="87" actId="1076"/>
          <ac:spMkLst>
            <pc:docMk/>
            <pc:sldMk cId="1312687245" sldId="257"/>
            <ac:spMk id="79" creationId="{6AB380ED-0C50-D03D-7928-697447969EEC}"/>
          </ac:spMkLst>
        </pc:spChg>
        <pc:spChg chg="add mod topLvl">
          <ac:chgData name="Jianguo Ma" userId="671318c9-574e-4361-a94e-119785a1fc7e" providerId="ADAL" clId="{B1AD74C3-7882-4F8D-AECC-3C1E7A67279D}" dt="2024-03-05T09:31:50.108" v="156" actId="1037"/>
          <ac:spMkLst>
            <pc:docMk/>
            <pc:sldMk cId="1312687245" sldId="257"/>
            <ac:spMk id="83" creationId="{90D801EB-15DC-5C57-4EA0-88EC12AA267E}"/>
          </ac:spMkLst>
        </pc:spChg>
        <pc:spChg chg="mod">
          <ac:chgData name="Jianguo Ma" userId="671318c9-574e-4361-a94e-119785a1fc7e" providerId="ADAL" clId="{B1AD74C3-7882-4F8D-AECC-3C1E7A67279D}" dt="2024-03-05T09:28:36.902" v="110" actId="1038"/>
          <ac:spMkLst>
            <pc:docMk/>
            <pc:sldMk cId="1312687245" sldId="257"/>
            <ac:spMk id="88" creationId="{249634F3-8666-24FE-9E41-8E5E9054C871}"/>
          </ac:spMkLst>
        </pc:spChg>
        <pc:spChg chg="add mod">
          <ac:chgData name="Jianguo Ma" userId="671318c9-574e-4361-a94e-119785a1fc7e" providerId="ADAL" clId="{B1AD74C3-7882-4F8D-AECC-3C1E7A67279D}" dt="2024-03-05T09:30:20.666" v="119" actId="1076"/>
          <ac:spMkLst>
            <pc:docMk/>
            <pc:sldMk cId="1312687245" sldId="257"/>
            <ac:spMk id="91" creationId="{0E5B5593-3298-46C0-F6E2-A3E741FC3638}"/>
          </ac:spMkLst>
        </pc:spChg>
        <pc:spChg chg="mod">
          <ac:chgData name="Jianguo Ma" userId="671318c9-574e-4361-a94e-119785a1fc7e" providerId="ADAL" clId="{B1AD74C3-7882-4F8D-AECC-3C1E7A67279D}" dt="2024-03-05T09:31:39.252" v="149" actId="1076"/>
          <ac:spMkLst>
            <pc:docMk/>
            <pc:sldMk cId="1312687245" sldId="257"/>
            <ac:spMk id="98" creationId="{0E192DAC-8D7D-186B-CE37-D07F4F5B5451}"/>
          </ac:spMkLst>
        </pc:spChg>
        <pc:grpChg chg="add del">
          <ac:chgData name="Jianguo Ma" userId="671318c9-574e-4361-a94e-119785a1fc7e" providerId="ADAL" clId="{B1AD74C3-7882-4F8D-AECC-3C1E7A67279D}" dt="2024-03-05T09:31:05.249" v="143" actId="165"/>
          <ac:grpSpMkLst>
            <pc:docMk/>
            <pc:sldMk cId="1312687245" sldId="257"/>
            <ac:grpSpMk id="84" creationId="{F2EEFBEF-9620-1A86-3316-BD2930C6034D}"/>
          </ac:grpSpMkLst>
        </pc:grpChg>
        <pc:grpChg chg="add del mod">
          <ac:chgData name="Jianguo Ma" userId="671318c9-574e-4361-a94e-119785a1fc7e" providerId="ADAL" clId="{B1AD74C3-7882-4F8D-AECC-3C1E7A67279D}" dt="2024-03-05T09:31:27.685" v="148" actId="478"/>
          <ac:grpSpMkLst>
            <pc:docMk/>
            <pc:sldMk cId="1312687245" sldId="257"/>
            <ac:grpSpMk id="85" creationId="{6394F11C-2563-02AA-9E5D-A37BF57DA410}"/>
          </ac:grpSpMkLst>
        </pc:grpChg>
        <pc:grpChg chg="add mod">
          <ac:chgData name="Jianguo Ma" userId="671318c9-574e-4361-a94e-119785a1fc7e" providerId="ADAL" clId="{B1AD74C3-7882-4F8D-AECC-3C1E7A67279D}" dt="2024-03-05T09:31:50.108" v="156" actId="1037"/>
          <ac:grpSpMkLst>
            <pc:docMk/>
            <pc:sldMk cId="1312687245" sldId="257"/>
            <ac:grpSpMk id="94" creationId="{6670D91E-3BBE-21CD-0F5A-6AADED1F4E79}"/>
          </ac:grpSpMkLst>
        </pc:grpChg>
        <pc:grpChg chg="add mod">
          <ac:chgData name="Jianguo Ma" userId="671318c9-574e-4361-a94e-119785a1fc7e" providerId="ADAL" clId="{B1AD74C3-7882-4F8D-AECC-3C1E7A67279D}" dt="2024-03-05T09:31:39.252" v="149" actId="1076"/>
          <ac:grpSpMkLst>
            <pc:docMk/>
            <pc:sldMk cId="1312687245" sldId="257"/>
            <ac:grpSpMk id="95" creationId="{586B3260-11CE-2977-44D9-87A5CE8C0545}"/>
          </ac:grpSpMkLst>
        </pc:grpChg>
        <pc:picChg chg="del">
          <ac:chgData name="Jianguo Ma" userId="671318c9-574e-4361-a94e-119785a1fc7e" providerId="ADAL" clId="{B1AD74C3-7882-4F8D-AECC-3C1E7A67279D}" dt="2024-03-05T09:17:33.865" v="55" actId="478"/>
          <ac:picMkLst>
            <pc:docMk/>
            <pc:sldMk cId="1312687245" sldId="257"/>
            <ac:picMk id="2" creationId="{E85E2877-C527-2241-957B-07005A9AB8EE}"/>
          </ac:picMkLst>
        </pc:picChg>
        <pc:picChg chg="add mod">
          <ac:chgData name="Jianguo Ma" userId="671318c9-574e-4361-a94e-119785a1fc7e" providerId="ADAL" clId="{B1AD74C3-7882-4F8D-AECC-3C1E7A67279D}" dt="2024-03-05T09:15:19.650" v="34"/>
          <ac:picMkLst>
            <pc:docMk/>
            <pc:sldMk cId="1312687245" sldId="257"/>
            <ac:picMk id="15" creationId="{FD92F746-81D2-2299-CDFA-98073E80E65C}"/>
          </ac:picMkLst>
        </pc:picChg>
        <pc:picChg chg="add mod">
          <ac:chgData name="Jianguo Ma" userId="671318c9-574e-4361-a94e-119785a1fc7e" providerId="ADAL" clId="{B1AD74C3-7882-4F8D-AECC-3C1E7A67279D}" dt="2024-03-05T09:15:19.650" v="34"/>
          <ac:picMkLst>
            <pc:docMk/>
            <pc:sldMk cId="1312687245" sldId="257"/>
            <ac:picMk id="16" creationId="{1FC24EDA-DBB8-2432-1A36-CD455B17BD02}"/>
          </ac:picMkLst>
        </pc:picChg>
        <pc:picChg chg="del">
          <ac:chgData name="Jianguo Ma" userId="671318c9-574e-4361-a94e-119785a1fc7e" providerId="ADAL" clId="{B1AD74C3-7882-4F8D-AECC-3C1E7A67279D}" dt="2024-03-05T09:15:10.668" v="27" actId="478"/>
          <ac:picMkLst>
            <pc:docMk/>
            <pc:sldMk cId="1312687245" sldId="257"/>
            <ac:picMk id="36" creationId="{29060037-5CE7-4188-9124-FBC08F91EA1D}"/>
          </ac:picMkLst>
        </pc:picChg>
        <pc:picChg chg="del">
          <ac:chgData name="Jianguo Ma" userId="671318c9-574e-4361-a94e-119785a1fc7e" providerId="ADAL" clId="{B1AD74C3-7882-4F8D-AECC-3C1E7A67279D}" dt="2024-03-05T09:15:08.234" v="25" actId="478"/>
          <ac:picMkLst>
            <pc:docMk/>
            <pc:sldMk cId="1312687245" sldId="257"/>
            <ac:picMk id="37" creationId="{0F792E71-3775-455F-A445-F36BF38F6D45}"/>
          </ac:picMkLst>
        </pc:picChg>
        <pc:picChg chg="del">
          <ac:chgData name="Jianguo Ma" userId="671318c9-574e-4361-a94e-119785a1fc7e" providerId="ADAL" clId="{B1AD74C3-7882-4F8D-AECC-3C1E7A67279D}" dt="2024-03-05T09:17:38.392" v="59" actId="478"/>
          <ac:picMkLst>
            <pc:docMk/>
            <pc:sldMk cId="1312687245" sldId="257"/>
            <ac:picMk id="44" creationId="{BE531519-3C31-4D37-A28B-D4661EEE3086}"/>
          </ac:picMkLst>
        </pc:picChg>
        <pc:picChg chg="del">
          <ac:chgData name="Jianguo Ma" userId="671318c9-574e-4361-a94e-119785a1fc7e" providerId="ADAL" clId="{B1AD74C3-7882-4F8D-AECC-3C1E7A67279D}" dt="2024-03-05T09:15:14.256" v="30" actId="478"/>
          <ac:picMkLst>
            <pc:docMk/>
            <pc:sldMk cId="1312687245" sldId="257"/>
            <ac:picMk id="63" creationId="{F5A5168B-1FBD-4F6C-A0C9-E690F225E103}"/>
          </ac:picMkLst>
        </pc:picChg>
        <pc:picChg chg="del">
          <ac:chgData name="Jianguo Ma" userId="671318c9-574e-4361-a94e-119785a1fc7e" providerId="ADAL" clId="{B1AD74C3-7882-4F8D-AECC-3C1E7A67279D}" dt="2024-03-05T09:15:16.259" v="32" actId="478"/>
          <ac:picMkLst>
            <pc:docMk/>
            <pc:sldMk cId="1312687245" sldId="257"/>
            <ac:picMk id="64" creationId="{1AC95C29-5D42-4D9A-BA23-034175E39F47}"/>
          </ac:picMkLst>
        </pc:picChg>
        <pc:picChg chg="del">
          <ac:chgData name="Jianguo Ma" userId="671318c9-574e-4361-a94e-119785a1fc7e" providerId="ADAL" clId="{B1AD74C3-7882-4F8D-AECC-3C1E7A67279D}" dt="2024-03-05T09:17:34.957" v="56" actId="478"/>
          <ac:picMkLst>
            <pc:docMk/>
            <pc:sldMk cId="1312687245" sldId="257"/>
            <ac:picMk id="74" creationId="{387F6FAA-286E-0341-9C0D-518213813B02}"/>
          </ac:picMkLst>
        </pc:picChg>
        <pc:picChg chg="add mod">
          <ac:chgData name="Jianguo Ma" userId="671318c9-574e-4361-a94e-119785a1fc7e" providerId="ADAL" clId="{B1AD74C3-7882-4F8D-AECC-3C1E7A67279D}" dt="2024-03-05T09:19:09.715" v="81" actId="1076"/>
          <ac:picMkLst>
            <pc:docMk/>
            <pc:sldMk cId="1312687245" sldId="257"/>
            <ac:picMk id="76" creationId="{95EC2F19-E9B4-97E2-EC22-3302B7D64687}"/>
          </ac:picMkLst>
        </pc:picChg>
        <pc:picChg chg="add mod topLvl">
          <ac:chgData name="Jianguo Ma" userId="671318c9-574e-4361-a94e-119785a1fc7e" providerId="ADAL" clId="{B1AD74C3-7882-4F8D-AECC-3C1E7A67279D}" dt="2024-03-05T09:31:50.108" v="156" actId="1037"/>
          <ac:picMkLst>
            <pc:docMk/>
            <pc:sldMk cId="1312687245" sldId="257"/>
            <ac:picMk id="81" creationId="{5F4E0C7A-8C4B-2C32-BF0A-10D498BA2F5F}"/>
          </ac:picMkLst>
        </pc:picChg>
        <pc:picChg chg="add mod topLvl">
          <ac:chgData name="Jianguo Ma" userId="671318c9-574e-4361-a94e-119785a1fc7e" providerId="ADAL" clId="{B1AD74C3-7882-4F8D-AECC-3C1E7A67279D}" dt="2024-03-05T09:31:50.108" v="156" actId="1037"/>
          <ac:picMkLst>
            <pc:docMk/>
            <pc:sldMk cId="1312687245" sldId="257"/>
            <ac:picMk id="82" creationId="{F9A488C5-B7C7-D186-E9A3-8173211C75CF}"/>
          </ac:picMkLst>
        </pc:picChg>
        <pc:picChg chg="mod">
          <ac:chgData name="Jianguo Ma" userId="671318c9-574e-4361-a94e-119785a1fc7e" providerId="ADAL" clId="{B1AD74C3-7882-4F8D-AECC-3C1E7A67279D}" dt="2024-03-05T09:28:36.902" v="110" actId="1038"/>
          <ac:picMkLst>
            <pc:docMk/>
            <pc:sldMk cId="1312687245" sldId="257"/>
            <ac:picMk id="86" creationId="{83F658C4-E883-B52B-BC2F-5DD765E9EF86}"/>
          </ac:picMkLst>
        </pc:picChg>
        <pc:picChg chg="mod">
          <ac:chgData name="Jianguo Ma" userId="671318c9-574e-4361-a94e-119785a1fc7e" providerId="ADAL" clId="{B1AD74C3-7882-4F8D-AECC-3C1E7A67279D}" dt="2024-03-05T09:28:36.902" v="110" actId="1038"/>
          <ac:picMkLst>
            <pc:docMk/>
            <pc:sldMk cId="1312687245" sldId="257"/>
            <ac:picMk id="87" creationId="{041D5AF4-08FB-6EBF-E670-C6788DC31279}"/>
          </ac:picMkLst>
        </pc:picChg>
        <pc:picChg chg="mod">
          <ac:chgData name="Jianguo Ma" userId="671318c9-574e-4361-a94e-119785a1fc7e" providerId="ADAL" clId="{B1AD74C3-7882-4F8D-AECC-3C1E7A67279D}" dt="2024-03-05T09:31:39.252" v="149" actId="1076"/>
          <ac:picMkLst>
            <pc:docMk/>
            <pc:sldMk cId="1312687245" sldId="257"/>
            <ac:picMk id="96" creationId="{642BACBC-FEE5-3DDD-427A-C86CCF9E0CDD}"/>
          </ac:picMkLst>
        </pc:picChg>
        <pc:picChg chg="mod">
          <ac:chgData name="Jianguo Ma" userId="671318c9-574e-4361-a94e-119785a1fc7e" providerId="ADAL" clId="{B1AD74C3-7882-4F8D-AECC-3C1E7A67279D}" dt="2024-03-05T09:31:39.252" v="149" actId="1076"/>
          <ac:picMkLst>
            <pc:docMk/>
            <pc:sldMk cId="1312687245" sldId="257"/>
            <ac:picMk id="97" creationId="{5F597045-E08E-21C2-9CB3-9F4ECFF72CA3}"/>
          </ac:picMkLst>
        </pc:picChg>
        <pc:picChg chg="del mod">
          <ac:chgData name="Jianguo Ma" userId="671318c9-574e-4361-a94e-119785a1fc7e" providerId="ADAL" clId="{B1AD74C3-7882-4F8D-AECC-3C1E7A67279D}" dt="2024-03-05T09:17:36.954" v="58" actId="478"/>
          <ac:picMkLst>
            <pc:docMk/>
            <pc:sldMk cId="1312687245" sldId="257"/>
            <ac:picMk id="1026" creationId="{379B589A-2621-473B-87D0-3CE1DCF1D5FB}"/>
          </ac:picMkLst>
        </pc:picChg>
        <pc:cxnChg chg="add mod">
          <ac:chgData name="Jianguo Ma" userId="671318c9-574e-4361-a94e-119785a1fc7e" providerId="ADAL" clId="{B1AD74C3-7882-4F8D-AECC-3C1E7A67279D}" dt="2024-03-05T09:15:19.650" v="34"/>
          <ac:cxnSpMkLst>
            <pc:docMk/>
            <pc:sldMk cId="1312687245" sldId="257"/>
            <ac:cxnSpMk id="3" creationId="{B7E77F12-B76C-CBAB-F438-068EACA5B985}"/>
          </ac:cxnSpMkLst>
        </pc:cxnChg>
        <pc:cxnChg chg="add mod">
          <ac:chgData name="Jianguo Ma" userId="671318c9-574e-4361-a94e-119785a1fc7e" providerId="ADAL" clId="{B1AD74C3-7882-4F8D-AECC-3C1E7A67279D}" dt="2024-03-05T09:30:39.265" v="141" actId="14100"/>
          <ac:cxnSpMkLst>
            <pc:docMk/>
            <pc:sldMk cId="1312687245" sldId="257"/>
            <ac:cxnSpMk id="89" creationId="{76F3915F-E8A6-3C94-7271-CABFD3B4CC76}"/>
          </ac:cxnSpMkLst>
        </pc:cxnChg>
      </pc:sldChg>
    </pc:docChg>
  </pc:docChgLst>
  <pc:docChgLst>
    <pc:chgData name="Jianguo Ma" userId="671318c9-574e-4361-a94e-119785a1fc7e" providerId="ADAL" clId="{CAC357FC-BE99-4E41-BEA6-DAF82F7573A5}"/>
    <pc:docChg chg="delSld">
      <pc:chgData name="Jianguo Ma" userId="671318c9-574e-4361-a94e-119785a1fc7e" providerId="ADAL" clId="{CAC357FC-BE99-4E41-BEA6-DAF82F7573A5}" dt="2024-03-05T09:34:12.559" v="0" actId="47"/>
      <pc:docMkLst>
        <pc:docMk/>
      </pc:docMkLst>
      <pc:sldChg chg="del">
        <pc:chgData name="Jianguo Ma" userId="671318c9-574e-4361-a94e-119785a1fc7e" providerId="ADAL" clId="{CAC357FC-BE99-4E41-BEA6-DAF82F7573A5}" dt="2024-03-05T09:34:12.559" v="0" actId="47"/>
        <pc:sldMkLst>
          <pc:docMk/>
          <pc:sldMk cId="209347082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E13-6828-4AE1-823A-BB583CDF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3F7-0FDF-4C4D-9352-21EAB709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A6FD-91FC-45A4-90D6-F88976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813A-4F27-492D-BCA5-8353DD22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F564-BBFD-4F93-9B8C-D87D623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1BA7-0298-4D38-B086-3312952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863C-3ABB-4877-8C7D-AD854F24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255-EE38-47AD-B593-79EE5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096D-F8F2-45E8-BDAB-44C0A51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2899-9050-4148-8172-C10BA95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7A8C-BE51-4861-9FE7-38723332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2413-B40D-48A5-9F4A-1D5303EC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7797-4509-4FAF-AB3D-F3D804E5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27F0-E6F7-49A9-85FC-3643B55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9066-922B-4D7A-8C12-6315E48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4377-5649-4030-B78C-11136100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AF92-1C50-4630-9988-EADED8E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3952-35EF-409C-962E-933D863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F025-B520-49BD-B8DC-E7C63BF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4370-B5BD-49F2-B75C-569B44FE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8E9-BBCC-46F0-90AF-8A9723D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EB37-9BFB-4372-9303-032E2CED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ED65-7923-4876-B6E0-9F47F30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B597-BAB0-458C-BD20-BB1573FB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820A-5D16-4C0A-A067-8165B4F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BDC-62BA-4481-B03B-71ABE00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29D1-2D7E-4528-B9A3-63E91ED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D671-C25E-4795-B95D-AE31B724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A3F-9C64-41ED-A3CA-082251EC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C2ED-01A0-42A9-8957-A80E0A9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5CD3-4349-417D-8235-C65175C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C0F4-FA77-461A-848D-6844FE85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5914-0076-4A18-BD42-32039C72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0477-98BA-4C26-953B-13EEAE8B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E5CC3-1881-44E2-B86E-4A833DFF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A0A64-C192-446F-A031-0F6F4E91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951F-5FAC-4DF1-BA92-6C60AD87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23B3-8C01-4EC8-8E11-9323522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C0DF-C07D-42B8-9289-F0320D7B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9D8-E205-4B9D-B799-C23A556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E501-8885-4D27-95A1-7E1883CB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4F4F-CE89-4150-B8B7-B987E36B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A412D-FB61-4992-80F5-513DE2E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DB456-4BE6-4BC6-92B8-6C32680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799B-DDD5-44D3-8044-AD03C2F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C078F-EB6C-4873-87E1-441FB98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23D2-5289-452F-ABCE-CFDB8495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EC6E-A100-4CDF-BC54-36C90F4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92F8-D11F-4FD4-9488-49AA536B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A374-E696-433F-9B59-26A568C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B423-062A-40C3-BC7F-D4E4050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FAF0-D834-4B4B-8CAC-7FC339DF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FEC9-8C3C-4D85-8B8C-D8C4AB2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42D38-7F82-4687-AACC-3B84AA93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E75-1390-4429-A0A1-505FE2E74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2C59-09EB-459B-9192-01C4879D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1B08-344A-47BF-82B3-C1B6BBC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A585-1FDC-4D0E-8A6F-65D3BC7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F6F9-4668-4710-AEA1-EBD25287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E48C-2D45-481A-B38D-8E2597B1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E20D-B2E4-4874-A35E-6795A9481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24FA-E535-4207-9CFC-535F01FD34A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CF69-7D06-4C4B-9BED-1870EC9C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103F-A3EF-4ED0-A74A-13C1506F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277593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366493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14" y="1311863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351232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798291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3C87C-6874-4F28-B98B-E0360ED436C8}"/>
              </a:ext>
            </a:extLst>
          </p:cNvPr>
          <p:cNvSpPr/>
          <p:nvPr/>
        </p:nvSpPr>
        <p:spPr>
          <a:xfrm>
            <a:off x="931541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044159">
            <a:off x="5343464" y="1489400"/>
            <a:ext cx="272099" cy="9878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zure VM | Microsoft Power Automate">
            <a:extLst>
              <a:ext uri="{FF2B5EF4-FFF2-40B4-BE49-F238E27FC236}">
                <a16:creationId xmlns:a16="http://schemas.microsoft.com/office/drawing/2014/main" id="{9A9D1631-9FB4-456F-ADAD-2E4B5A3B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4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EA23F5-E1DC-40A6-9E5D-1FAFD096381F}"/>
              </a:ext>
            </a:extLst>
          </p:cNvPr>
          <p:cNvSpPr txBox="1"/>
          <p:nvPr/>
        </p:nvSpPr>
        <p:spPr>
          <a:xfrm>
            <a:off x="4808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875C3D-7631-41D6-AC46-FCDC612C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19" y="3877224"/>
            <a:ext cx="571017" cy="381316"/>
          </a:xfrm>
          <a:prstGeom prst="rect">
            <a:avLst/>
          </a:prstGeom>
        </p:spPr>
      </p:pic>
      <p:pic>
        <p:nvPicPr>
          <p:cNvPr id="22" name="Picture 4" descr="Azure VM | Microsoft Power Automate">
            <a:extLst>
              <a:ext uri="{FF2B5EF4-FFF2-40B4-BE49-F238E27FC236}">
                <a16:creationId xmlns:a16="http://schemas.microsoft.com/office/drawing/2014/main" id="{C8E47A49-114D-477D-9D6A-E9C7B018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8315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8F032-F5FD-4021-B7DF-82B4CE75AF20}"/>
              </a:ext>
            </a:extLst>
          </p:cNvPr>
          <p:cNvSpPr txBox="1"/>
          <p:nvPr/>
        </p:nvSpPr>
        <p:spPr>
          <a:xfrm>
            <a:off x="1731642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379079-08C8-45D0-A5EE-2149FB4FB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4" y="3877224"/>
            <a:ext cx="571017" cy="3813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DE0696-ABD6-4F86-BE26-44A76F5B4E29}"/>
              </a:ext>
            </a:extLst>
          </p:cNvPr>
          <p:cNvSpPr txBox="1"/>
          <p:nvPr/>
        </p:nvSpPr>
        <p:spPr>
          <a:xfrm>
            <a:off x="1141092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5622D-3D09-406D-83D6-8F2BBB82E107}"/>
              </a:ext>
            </a:extLst>
          </p:cNvPr>
          <p:cNvSpPr txBox="1"/>
          <p:nvPr/>
        </p:nvSpPr>
        <p:spPr>
          <a:xfrm>
            <a:off x="4227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27" name="Picture 4" descr="Azure VM | Microsoft Power Automate">
            <a:extLst>
              <a:ext uri="{FF2B5EF4-FFF2-40B4-BE49-F238E27FC236}">
                <a16:creationId xmlns:a16="http://schemas.microsoft.com/office/drawing/2014/main" id="{12C6F54D-3132-4766-895D-9467313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D01351-EC49-4C01-9A43-5160470C75D7}"/>
              </a:ext>
            </a:extLst>
          </p:cNvPr>
          <p:cNvSpPr txBox="1"/>
          <p:nvPr/>
        </p:nvSpPr>
        <p:spPr>
          <a:xfrm>
            <a:off x="3665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D3B10-3650-47AB-A378-3FB04E841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19" y="3877224"/>
            <a:ext cx="571017" cy="3813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A5680C-EF73-477D-BD5B-2947E54E378E}"/>
              </a:ext>
            </a:extLst>
          </p:cNvPr>
          <p:cNvSpPr txBox="1"/>
          <p:nvPr/>
        </p:nvSpPr>
        <p:spPr>
          <a:xfrm>
            <a:off x="3084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AF9324-55EB-4479-B174-6C49FBA26725}"/>
              </a:ext>
            </a:extLst>
          </p:cNvPr>
          <p:cNvSpPr/>
          <p:nvPr/>
        </p:nvSpPr>
        <p:spPr>
          <a:xfrm rot="18898151">
            <a:off x="4417324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8B9EDD-7F3F-4BB0-9EB9-E9D6921F861A}"/>
              </a:ext>
            </a:extLst>
          </p:cNvPr>
          <p:cNvSpPr/>
          <p:nvPr/>
        </p:nvSpPr>
        <p:spPr>
          <a:xfrm rot="2606325">
            <a:off x="3655012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A6ACD97-6DD5-46CD-8E64-C644269FB80B}"/>
              </a:ext>
            </a:extLst>
          </p:cNvPr>
          <p:cNvSpPr/>
          <p:nvPr/>
        </p:nvSpPr>
        <p:spPr>
          <a:xfrm rot="16200000">
            <a:off x="2531374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1A1ECE-FDC0-4144-AD2C-CDFF7DEDC0AD}"/>
              </a:ext>
            </a:extLst>
          </p:cNvPr>
          <p:cNvSpPr/>
          <p:nvPr/>
        </p:nvSpPr>
        <p:spPr>
          <a:xfrm>
            <a:off x="1064891" y="2443301"/>
            <a:ext cx="4286249" cy="207100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C3CF1-13CC-4A93-9C2F-92CABED48E64}"/>
              </a:ext>
            </a:extLst>
          </p:cNvPr>
          <p:cNvSpPr txBox="1"/>
          <p:nvPr/>
        </p:nvSpPr>
        <p:spPr>
          <a:xfrm>
            <a:off x="982218" y="4550056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8849460-5B6F-40EA-83D7-E9ABEC041D24}"/>
              </a:ext>
            </a:extLst>
          </p:cNvPr>
          <p:cNvSpPr/>
          <p:nvPr/>
        </p:nvSpPr>
        <p:spPr>
          <a:xfrm rot="17200639">
            <a:off x="4015273" y="3973934"/>
            <a:ext cx="264140" cy="17776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149A4-05F7-464F-83EE-836F82338573}"/>
              </a:ext>
            </a:extLst>
          </p:cNvPr>
          <p:cNvSpPr txBox="1"/>
          <p:nvPr/>
        </p:nvSpPr>
        <p:spPr>
          <a:xfrm>
            <a:off x="941066" y="2065608"/>
            <a:ext cx="13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60A80-4EE0-49FD-91B2-99BD128F94DA}"/>
              </a:ext>
            </a:extLst>
          </p:cNvPr>
          <p:cNvSpPr/>
          <p:nvPr/>
        </p:nvSpPr>
        <p:spPr>
          <a:xfrm>
            <a:off x="6546462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" descr="Azure VM | Microsoft Power Automate">
            <a:extLst>
              <a:ext uri="{FF2B5EF4-FFF2-40B4-BE49-F238E27FC236}">
                <a16:creationId xmlns:a16="http://schemas.microsoft.com/office/drawing/2014/main" id="{4B9C6593-0AC3-4D49-ACA2-22B420F6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9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290BE5-0A50-408F-9836-5B7A0A1DEF26}"/>
              </a:ext>
            </a:extLst>
          </p:cNvPr>
          <p:cNvSpPr txBox="1"/>
          <p:nvPr/>
        </p:nvSpPr>
        <p:spPr>
          <a:xfrm>
            <a:off x="10423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1DE435-CA38-43E6-9E25-EB278976D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40" y="3877224"/>
            <a:ext cx="571017" cy="381316"/>
          </a:xfrm>
          <a:prstGeom prst="rect">
            <a:avLst/>
          </a:prstGeom>
        </p:spPr>
      </p:pic>
      <p:pic>
        <p:nvPicPr>
          <p:cNvPr id="49" name="Picture 4" descr="Azure VM | Microsoft Power Automate">
            <a:extLst>
              <a:ext uri="{FF2B5EF4-FFF2-40B4-BE49-F238E27FC236}">
                <a16:creationId xmlns:a16="http://schemas.microsoft.com/office/drawing/2014/main" id="{B30CCCAF-3E77-4C52-B202-D6B50B08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3236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99904-F670-4031-A87B-1FDC8994D3EA}"/>
              </a:ext>
            </a:extLst>
          </p:cNvPr>
          <p:cNvSpPr txBox="1"/>
          <p:nvPr/>
        </p:nvSpPr>
        <p:spPr>
          <a:xfrm>
            <a:off x="7346563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07951B-DC67-41F2-93BB-4FBBC4677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65" y="3877224"/>
            <a:ext cx="571017" cy="3813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D0B91F7-1D33-43A1-9807-FCBB882AD6F2}"/>
              </a:ext>
            </a:extLst>
          </p:cNvPr>
          <p:cNvSpPr txBox="1"/>
          <p:nvPr/>
        </p:nvSpPr>
        <p:spPr>
          <a:xfrm>
            <a:off x="6756013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F28D3-8FB7-4827-B8AB-1A97828DE312}"/>
              </a:ext>
            </a:extLst>
          </p:cNvPr>
          <p:cNvSpPr txBox="1"/>
          <p:nvPr/>
        </p:nvSpPr>
        <p:spPr>
          <a:xfrm>
            <a:off x="9842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54" name="Picture 4" descr="Azure VM | Microsoft Power Automate">
            <a:extLst>
              <a:ext uri="{FF2B5EF4-FFF2-40B4-BE49-F238E27FC236}">
                <a16:creationId xmlns:a16="http://schemas.microsoft.com/office/drawing/2014/main" id="{907AEB1B-C13B-4B87-BC55-28FB749C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6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BF1B48-8D40-4F00-BBBA-A24F2E7D4D20}"/>
              </a:ext>
            </a:extLst>
          </p:cNvPr>
          <p:cNvSpPr txBox="1"/>
          <p:nvPr/>
        </p:nvSpPr>
        <p:spPr>
          <a:xfrm>
            <a:off x="9280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56" name="Picture 5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37760-D1BF-4468-920D-17D0BE1F9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40" y="3877224"/>
            <a:ext cx="571017" cy="38131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3C585E9-D7C1-4651-BA19-08FBAD44D502}"/>
              </a:ext>
            </a:extLst>
          </p:cNvPr>
          <p:cNvSpPr txBox="1"/>
          <p:nvPr/>
        </p:nvSpPr>
        <p:spPr>
          <a:xfrm>
            <a:off x="8699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85745E3-E781-43FF-9D9F-A78829559707}"/>
              </a:ext>
            </a:extLst>
          </p:cNvPr>
          <p:cNvSpPr/>
          <p:nvPr/>
        </p:nvSpPr>
        <p:spPr>
          <a:xfrm rot="18898151">
            <a:off x="10032245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5699379-F6B0-4F29-9F76-FFE3D4B97F53}"/>
              </a:ext>
            </a:extLst>
          </p:cNvPr>
          <p:cNvSpPr/>
          <p:nvPr/>
        </p:nvSpPr>
        <p:spPr>
          <a:xfrm rot="2606325">
            <a:off x="9269933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CD25FBB-4444-4401-9CCD-DC877BC2FCBD}"/>
              </a:ext>
            </a:extLst>
          </p:cNvPr>
          <p:cNvSpPr/>
          <p:nvPr/>
        </p:nvSpPr>
        <p:spPr>
          <a:xfrm rot="16200000">
            <a:off x="8146295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B5FA6-CC6F-4B00-8C5C-FBB43E6BEC18}"/>
              </a:ext>
            </a:extLst>
          </p:cNvPr>
          <p:cNvSpPr/>
          <p:nvPr/>
        </p:nvSpPr>
        <p:spPr>
          <a:xfrm>
            <a:off x="6679812" y="2446652"/>
            <a:ext cx="4286249" cy="206765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43479-F0C5-49F1-B220-629A4D947433}"/>
              </a:ext>
            </a:extLst>
          </p:cNvPr>
          <p:cNvSpPr txBox="1"/>
          <p:nvPr/>
        </p:nvSpPr>
        <p:spPr>
          <a:xfrm>
            <a:off x="10340996" y="4585237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7103754-7C9D-46CD-A6DE-0B695BD86519}"/>
              </a:ext>
            </a:extLst>
          </p:cNvPr>
          <p:cNvSpPr/>
          <p:nvPr/>
        </p:nvSpPr>
        <p:spPr>
          <a:xfrm rot="4401884">
            <a:off x="7851205" y="3987857"/>
            <a:ext cx="249465" cy="1756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CD46C-A2FF-43BF-8CBE-2408755A92DE}"/>
              </a:ext>
            </a:extLst>
          </p:cNvPr>
          <p:cNvSpPr txBox="1"/>
          <p:nvPr/>
        </p:nvSpPr>
        <p:spPr>
          <a:xfrm>
            <a:off x="9613195" y="2065608"/>
            <a:ext cx="14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946B3C-90FD-4D7B-9686-6F49BAC0FB05}"/>
              </a:ext>
            </a:extLst>
          </p:cNvPr>
          <p:cNvSpPr txBox="1"/>
          <p:nvPr/>
        </p:nvSpPr>
        <p:spPr>
          <a:xfrm>
            <a:off x="5499018" y="3505735"/>
            <a:ext cx="106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Site Recovery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1247188"/>
            <a:ext cx="10677377" cy="549651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77F12-B76C-CBAB-F438-068EACA5B985}"/>
              </a:ext>
            </a:extLst>
          </p:cNvPr>
          <p:cNvCxnSpPr>
            <a:cxnSpLocks/>
          </p:cNvCxnSpPr>
          <p:nvPr/>
        </p:nvCxnSpPr>
        <p:spPr>
          <a:xfrm>
            <a:off x="4892886" y="6022866"/>
            <a:ext cx="23499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AD885-92B2-E1E3-F2BF-EAE4436EE920}"/>
              </a:ext>
            </a:extLst>
          </p:cNvPr>
          <p:cNvSpPr txBox="1"/>
          <p:nvPr/>
        </p:nvSpPr>
        <p:spPr>
          <a:xfrm>
            <a:off x="5455447" y="574266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B656-0016-871B-76D8-ED3491506580}"/>
              </a:ext>
            </a:extLst>
          </p:cNvPr>
          <p:cNvSpPr txBox="1"/>
          <p:nvPr/>
        </p:nvSpPr>
        <p:spPr>
          <a:xfrm>
            <a:off x="2440886" y="5186243"/>
            <a:ext cx="179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 failover group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92F746-81D2-2299-CDFA-98073E80E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4240" y="5647908"/>
            <a:ext cx="648958" cy="64895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FC24EDA-DBB8-2432-1A36-CD455B17B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5851" y="5658283"/>
            <a:ext cx="648958" cy="6489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4271E1-ACFA-97FD-F5F0-CA4897D23FEC}"/>
              </a:ext>
            </a:extLst>
          </p:cNvPr>
          <p:cNvSpPr/>
          <p:nvPr/>
        </p:nvSpPr>
        <p:spPr>
          <a:xfrm>
            <a:off x="3996885" y="5517343"/>
            <a:ext cx="4216673" cy="89274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9C3DE-9DB5-39ED-3C04-6362B879D870}"/>
              </a:ext>
            </a:extLst>
          </p:cNvPr>
          <p:cNvSpPr/>
          <p:nvPr/>
        </p:nvSpPr>
        <p:spPr>
          <a:xfrm>
            <a:off x="4680284" y="5220174"/>
            <a:ext cx="2787316" cy="2943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listener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58C869E-F6C6-4D69-607E-9C15AF116CA0}"/>
              </a:ext>
            </a:extLst>
          </p:cNvPr>
          <p:cNvSpPr/>
          <p:nvPr/>
        </p:nvSpPr>
        <p:spPr>
          <a:xfrm rot="18881958">
            <a:off x="6417053" y="1536391"/>
            <a:ext cx="292221" cy="895762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C2F19-E9B4-97E2-EC22-3302B7D64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1" y="852669"/>
            <a:ext cx="995641" cy="34136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B34710-16AA-B1BE-AB9D-2F8DB3186C1B}"/>
              </a:ext>
            </a:extLst>
          </p:cNvPr>
          <p:cNvSpPr txBox="1"/>
          <p:nvPr/>
        </p:nvSpPr>
        <p:spPr>
          <a:xfrm>
            <a:off x="4243781" y="4496346"/>
            <a:ext cx="12978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B380ED-0C50-D03D-7928-697447969EEC}"/>
              </a:ext>
            </a:extLst>
          </p:cNvPr>
          <p:cNvSpPr txBox="1"/>
          <p:nvPr/>
        </p:nvSpPr>
        <p:spPr>
          <a:xfrm>
            <a:off x="6811898" y="4497251"/>
            <a:ext cx="12978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0D91E-3BBE-21CD-0F5A-6AADED1F4E79}"/>
              </a:ext>
            </a:extLst>
          </p:cNvPr>
          <p:cNvGrpSpPr/>
          <p:nvPr/>
        </p:nvGrpSpPr>
        <p:grpSpPr>
          <a:xfrm>
            <a:off x="2611194" y="2480027"/>
            <a:ext cx="1781522" cy="629424"/>
            <a:chOff x="2626926" y="2479231"/>
            <a:chExt cx="1781522" cy="62942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F4E0C7A-8C4B-2C32-BF0A-10D498BA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26926" y="2524788"/>
              <a:ext cx="1271651" cy="191813"/>
            </a:xfrm>
            <a:prstGeom prst="rect">
              <a:avLst/>
            </a:prstGeom>
          </p:spPr>
        </p:pic>
        <p:pic>
          <p:nvPicPr>
            <p:cNvPr id="82" name="Picture 4" descr="Azure VM | Microsoft Power Automate">
              <a:extLst>
                <a:ext uri="{FF2B5EF4-FFF2-40B4-BE49-F238E27FC236}">
                  <a16:creationId xmlns:a16="http://schemas.microsoft.com/office/drawing/2014/main" id="{F9A488C5-B7C7-D186-E9A3-8173211C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08397" y="2479231"/>
              <a:ext cx="33337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D801EB-15DC-5C57-4EA0-88EC12AA267E}"/>
                </a:ext>
              </a:extLst>
            </p:cNvPr>
            <p:cNvSpPr txBox="1"/>
            <p:nvPr/>
          </p:nvSpPr>
          <p:spPr>
            <a:xfrm>
              <a:off x="3941724" y="2831656"/>
              <a:ext cx="46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VM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F3915F-E8A6-3C94-7271-CABFD3B4CC76}"/>
              </a:ext>
            </a:extLst>
          </p:cNvPr>
          <p:cNvCxnSpPr>
            <a:cxnSpLocks/>
            <a:stCxn id="34" idx="3"/>
            <a:endCxn id="61" idx="1"/>
          </p:cNvCxnSpPr>
          <p:nvPr/>
        </p:nvCxnSpPr>
        <p:spPr>
          <a:xfrm>
            <a:off x="5351140" y="3478804"/>
            <a:ext cx="1328672" cy="16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5B5593-3298-46C0-F6E2-A3E741FC3638}"/>
              </a:ext>
            </a:extLst>
          </p:cNvPr>
          <p:cNvSpPr txBox="1"/>
          <p:nvPr/>
        </p:nvSpPr>
        <p:spPr>
          <a:xfrm>
            <a:off x="5443150" y="3198663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86B3260-11CE-2977-44D9-87A5CE8C0545}"/>
              </a:ext>
            </a:extLst>
          </p:cNvPr>
          <p:cNvGrpSpPr/>
          <p:nvPr/>
        </p:nvGrpSpPr>
        <p:grpSpPr>
          <a:xfrm>
            <a:off x="8227973" y="2480027"/>
            <a:ext cx="1781522" cy="629424"/>
            <a:chOff x="2626926" y="2479231"/>
            <a:chExt cx="1781522" cy="629424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42BACBC-FEE5-3DDD-427A-C86CCF9E0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26926" y="2524788"/>
              <a:ext cx="1271651" cy="191813"/>
            </a:xfrm>
            <a:prstGeom prst="rect">
              <a:avLst/>
            </a:prstGeom>
          </p:spPr>
        </p:pic>
        <p:pic>
          <p:nvPicPr>
            <p:cNvPr id="97" name="Picture 4" descr="Azure VM | Microsoft Power Automate">
              <a:extLst>
                <a:ext uri="{FF2B5EF4-FFF2-40B4-BE49-F238E27FC236}">
                  <a16:creationId xmlns:a16="http://schemas.microsoft.com/office/drawing/2014/main" id="{5F597045-E08E-21C2-9CB3-9F4ECFF72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08397" y="2479231"/>
              <a:ext cx="33337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192DAC-8D7D-186B-CE37-D07F4F5B5451}"/>
                </a:ext>
              </a:extLst>
            </p:cNvPr>
            <p:cNvSpPr txBox="1"/>
            <p:nvPr/>
          </p:nvSpPr>
          <p:spPr>
            <a:xfrm>
              <a:off x="3941724" y="2831656"/>
              <a:ext cx="46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68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842c4d38-db0b-488e-8158-e129c7d2172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262D69CE50D409DFF9EBF2CEE9494" ma:contentTypeVersion="18" ma:contentTypeDescription="Create a new document." ma:contentTypeScope="" ma:versionID="3ffcd8868017f0cf01ddc2442c8493b7">
  <xsd:schema xmlns:xsd="http://www.w3.org/2001/XMLSchema" xmlns:xs="http://www.w3.org/2001/XMLSchema" xmlns:p="http://schemas.microsoft.com/office/2006/metadata/properties" xmlns:ns1="http://schemas.microsoft.com/sharepoint/v3" xmlns:ns2="aeb6dcb5-4f16-42bb-af32-2fc119f95623" xmlns:ns3="842c4d38-db0b-488e-8158-e129c7d2172c" xmlns:ns4="230e9df3-be65-4c73-a93b-d1236ebd677e" targetNamespace="http://schemas.microsoft.com/office/2006/metadata/properties" ma:root="true" ma:fieldsID="f26b5ba735f82def1f158b6ee6de3bfe" ns1:_="" ns2:_="" ns3:_="" ns4:_="">
    <xsd:import namespace="http://schemas.microsoft.com/sharepoint/v3"/>
    <xsd:import namespace="aeb6dcb5-4f16-42bb-af32-2fc119f95623"/>
    <xsd:import namespace="842c4d38-db0b-488e-8158-e129c7d21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6dcb5-4f16-42bb-af32-2fc119f95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c4d38-db0b-488e-8158-e129c7d21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fc0d5ae-001b-4bd3-928e-ec9c4dc2f3f4}" ma:internalName="TaxCatchAll" ma:showField="CatchAllData" ma:web="aeb6dcb5-4f16-42bb-af32-2fc119f956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2B41B1-2075-477A-BEFD-E387646BE1B0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230e9df3-be65-4c73-a93b-d1236ebd677e"/>
    <ds:schemaRef ds:uri="http://purl.org/dc/dcmitype/"/>
    <ds:schemaRef ds:uri="842c4d38-db0b-488e-8158-e129c7d2172c"/>
    <ds:schemaRef ds:uri="http://purl.org/dc/elements/1.1/"/>
    <ds:schemaRef ds:uri="http://schemas.microsoft.com/office/infopath/2007/PartnerControls"/>
    <ds:schemaRef ds:uri="http://purl.org/dc/terms/"/>
    <ds:schemaRef ds:uri="aeb6dcb5-4f16-42bb-af32-2fc119f95623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901BBBB-CC53-4DCA-91E8-16F69D1A79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b6dcb5-4f16-42bb-af32-2fc119f95623"/>
    <ds:schemaRef ds:uri="842c4d38-db0b-488e-8158-e129c7d2172c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5D43AD-CF3D-47EA-9FBD-0875EF9ACD4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Rahman</dc:creator>
  <cp:lastModifiedBy>Jianguo Ma</cp:lastModifiedBy>
  <cp:revision>2</cp:revision>
  <dcterms:created xsi:type="dcterms:W3CDTF">2020-06-29T16:48:24Z</dcterms:created>
  <dcterms:modified xsi:type="dcterms:W3CDTF">2024-03-05T09:34:14Z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0x0101004D2262D69CE50D409DFF9EBF2CEE9494</vt:lpwstr>
  </property>
  <property fmtid="{D5CDD505-2E9C-101B-9397-08002B2CF9AE}" pid="3" name="MediaServiceImageTags">
    <vt:lpwstr/>
  </property>
</Properties>
</file>