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953"/>
  </p:normalViewPr>
  <p:slideViewPr>
    <p:cSldViewPr snapToGrid="0">
      <p:cViewPr varScale="1">
        <p:scale>
          <a:sx n="151" d="100"/>
          <a:sy n="151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uo Ma" userId="671318c9-574e-4361-a94e-119785a1fc7e" providerId="ADAL" clId="{682E28D5-B08A-4669-877E-54EAA8D1E0B3}"/>
    <pc:docChg chg="undo redo custSel addSld modSld">
      <pc:chgData name="Jianguo Ma" userId="671318c9-574e-4361-a94e-119785a1fc7e" providerId="ADAL" clId="{682E28D5-B08A-4669-877E-54EAA8D1E0B3}" dt="2023-12-06T07:41:42.470" v="589" actId="1076"/>
      <pc:docMkLst>
        <pc:docMk/>
      </pc:docMkLst>
      <pc:sldChg chg="addSp delSp modSp add mod">
        <pc:chgData name="Jianguo Ma" userId="671318c9-574e-4361-a94e-119785a1fc7e" providerId="ADAL" clId="{682E28D5-B08A-4669-877E-54EAA8D1E0B3}" dt="2023-12-06T07:37:33.588" v="577" actId="478"/>
        <pc:sldMkLst>
          <pc:docMk/>
          <pc:sldMk cId="2776496812" sldId="260"/>
        </pc:sldMkLst>
        <pc:spChg chg="del">
          <ac:chgData name="Jianguo Ma" userId="671318c9-574e-4361-a94e-119785a1fc7e" providerId="ADAL" clId="{682E28D5-B08A-4669-877E-54EAA8D1E0B3}" dt="2023-12-06T05:49:09.202" v="292" actId="478"/>
          <ac:spMkLst>
            <pc:docMk/>
            <pc:sldMk cId="2776496812" sldId="260"/>
            <ac:spMk id="3" creationId="{581BF304-77F4-9620-EC94-A40FDEB9C681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7" creationId="{FE2967D6-6230-4270-9CEA-2A43160BDF69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9" creationId="{7116AAD1-72B7-4B73-8122-CF354EDC7966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0" creationId="{077EAB8E-8BB4-4715-8D06-D009829FA432}"/>
          </ac:spMkLst>
        </pc:spChg>
        <pc:spChg chg="mod ord">
          <ac:chgData name="Jianguo Ma" userId="671318c9-574e-4361-a94e-119785a1fc7e" providerId="ADAL" clId="{682E28D5-B08A-4669-877E-54EAA8D1E0B3}" dt="2023-12-06T07:36:37.342" v="573" actId="167"/>
          <ac:spMkLst>
            <pc:docMk/>
            <pc:sldMk cId="2776496812" sldId="260"/>
            <ac:spMk id="11" creationId="{38D3C87C-6874-4F28-B98B-E0360ED436C8}"/>
          </ac:spMkLst>
        </pc:spChg>
        <pc:spChg chg="add 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2" creationId="{35D0E02A-2D7C-48E8-FFE3-0A1DE841768F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3" creationId="{CA70E3F9-1016-4B98-B164-D97B86FC226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4" creationId="{E4D91ADC-B721-41C3-B446-4B901835756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0" creationId="{C4EA23F5-E1DC-40A6-9E5D-1FAFD096381F}"/>
          </ac:spMkLst>
        </pc:spChg>
        <pc:spChg chg="mod">
          <ac:chgData name="Jianguo Ma" userId="671318c9-574e-4361-a94e-119785a1fc7e" providerId="ADAL" clId="{682E28D5-B08A-4669-877E-54EAA8D1E0B3}" dt="2023-12-06T05:51:40.948" v="344" actId="1076"/>
          <ac:spMkLst>
            <pc:docMk/>
            <pc:sldMk cId="2776496812" sldId="260"/>
            <ac:spMk id="21" creationId="{056FC737-8EA4-AABC-3E0D-4C04272968A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3" creationId="{F1C8F032-F5FD-4021-B7DF-82B4CE75AF20}"/>
          </ac:spMkLst>
        </pc:spChg>
        <pc:spChg chg="mod">
          <ac:chgData name="Jianguo Ma" userId="671318c9-574e-4361-a94e-119785a1fc7e" providerId="ADAL" clId="{682E28D5-B08A-4669-877E-54EAA8D1E0B3}" dt="2023-12-06T05:52:41.698" v="357" actId="121"/>
          <ac:spMkLst>
            <pc:docMk/>
            <pc:sldMk cId="2776496812" sldId="260"/>
            <ac:spMk id="24" creationId="{DD36AEE8-718F-0FE4-64BC-F78A2122A2F5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5" creationId="{0FDE0696-ABD6-4F86-BE26-44A76F5B4E29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6" creationId="{2F95622D-3D09-406D-83D6-8F2BBB82E10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8" creationId="{58D01351-EC49-4C01-9A43-5160470C75D7}"/>
          </ac:spMkLst>
        </pc:spChg>
        <pc:spChg chg="add mod">
          <ac:chgData name="Jianguo Ma" userId="671318c9-574e-4361-a94e-119785a1fc7e" providerId="ADAL" clId="{682E28D5-B08A-4669-877E-54EAA8D1E0B3}" dt="2023-12-06T05:25:22.924" v="152"/>
          <ac:spMkLst>
            <pc:docMk/>
            <pc:sldMk cId="2776496812" sldId="260"/>
            <ac:spMk id="29" creationId="{3BAABB1A-5B3B-EEC2-4DB0-D130030684A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0" creationId="{B9A5680C-EF73-477D-BD5B-2947E54E378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1" creationId="{10AF9324-55EB-4479-B174-6C49FBA26725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2" creationId="{4A8B9EDD-7F3F-4BB0-9EB9-E9D6921F861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3" creationId="{3A6ACD97-6DD5-46CD-8E64-C644269FB80B}"/>
          </ac:spMkLst>
        </pc:spChg>
        <pc:spChg chg="mod">
          <ac:chgData name="Jianguo Ma" userId="671318c9-574e-4361-a94e-119785a1fc7e" providerId="ADAL" clId="{682E28D5-B08A-4669-877E-54EAA8D1E0B3}" dt="2023-12-06T07:33:36.912" v="513" actId="693"/>
          <ac:spMkLst>
            <pc:docMk/>
            <pc:sldMk cId="2776496812" sldId="260"/>
            <ac:spMk id="34" creationId="{F01A1ECE-FDC0-4144-AD2C-CDFF7DEDC0AD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5" creationId="{805C3CF1-13CC-4A93-9C2F-92CABED48E64}"/>
          </ac:spMkLst>
        </pc:spChg>
        <pc:spChg chg="add mod">
          <ac:chgData name="Jianguo Ma" userId="671318c9-574e-4361-a94e-119785a1fc7e" providerId="ADAL" clId="{682E28D5-B08A-4669-877E-54EAA8D1E0B3}" dt="2023-12-06T05:26:57.221" v="154"/>
          <ac:spMkLst>
            <pc:docMk/>
            <pc:sldMk cId="2776496812" sldId="260"/>
            <ac:spMk id="36" creationId="{1DA24D9F-3845-3655-F578-BAEB6C05FA0D}"/>
          </ac:spMkLst>
        </pc:spChg>
        <pc:spChg chg="add del mod">
          <ac:chgData name="Jianguo Ma" userId="671318c9-574e-4361-a94e-119785a1fc7e" providerId="ADAL" clId="{682E28D5-B08A-4669-877E-54EAA8D1E0B3}" dt="2023-12-06T05:27:04.625" v="156" actId="478"/>
          <ac:spMkLst>
            <pc:docMk/>
            <pc:sldMk cId="2776496812" sldId="260"/>
            <ac:spMk id="37" creationId="{1DCB38EE-3D8D-BE9D-9414-C225FFD2DC78}"/>
          </ac:spMkLst>
        </pc:spChg>
        <pc:spChg chg="add del mod">
          <ac:chgData name="Jianguo Ma" userId="671318c9-574e-4361-a94e-119785a1fc7e" providerId="ADAL" clId="{682E28D5-B08A-4669-877E-54EAA8D1E0B3}" dt="2023-12-06T07:34:04.672" v="515" actId="478"/>
          <ac:spMkLst>
            <pc:docMk/>
            <pc:sldMk cId="2776496812" sldId="260"/>
            <ac:spMk id="38" creationId="{986ED25A-7598-390F-C421-961CD05AC6A0}"/>
          </ac:spMkLst>
        </pc:spChg>
        <pc:spChg chg="mod">
          <ac:chgData name="Jianguo Ma" userId="671318c9-574e-4361-a94e-119785a1fc7e" providerId="ADAL" clId="{682E28D5-B08A-4669-877E-54EAA8D1E0B3}" dt="2023-12-06T07:35:08.355" v="527" actId="14100"/>
          <ac:spMkLst>
            <pc:docMk/>
            <pc:sldMk cId="2776496812" sldId="260"/>
            <ac:spMk id="39" creationId="{BE25E3EB-4222-4437-9F8D-9D3C02473B66}"/>
          </ac:spMkLst>
        </pc:spChg>
        <pc:spChg chg="del">
          <ac:chgData name="Jianguo Ma" userId="671318c9-574e-4361-a94e-119785a1fc7e" providerId="ADAL" clId="{682E28D5-B08A-4669-877E-54EAA8D1E0B3}" dt="2023-12-06T05:49:05.235" v="290" actId="478"/>
          <ac:spMkLst>
            <pc:docMk/>
            <pc:sldMk cId="2776496812" sldId="260"/>
            <ac:spMk id="40" creationId="{7F66BE93-76AC-4FC0-9D8F-11DCD30D294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2" creationId="{502149A4-05F7-464F-83EE-836F82338573}"/>
          </ac:spMkLst>
        </pc:spChg>
        <pc:spChg chg="mod ord">
          <ac:chgData name="Jianguo Ma" userId="671318c9-574e-4361-a94e-119785a1fc7e" providerId="ADAL" clId="{682E28D5-B08A-4669-877E-54EAA8D1E0B3}" dt="2023-12-06T07:36:44.096" v="574" actId="167"/>
          <ac:spMkLst>
            <pc:docMk/>
            <pc:sldMk cId="2776496812" sldId="260"/>
            <ac:spMk id="43" creationId="{11960A80-4EE0-49FD-91B2-99BD128F94D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5" creationId="{000902AE-AFEC-4285-ABCC-B2F98BF0C5A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7" creationId="{6C290BE5-0A50-408F-9836-5B7A0A1DEF26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0" creationId="{8F799904-F670-4031-A87B-1FDC8994D3E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2" creationId="{9D0B91F7-1D33-43A1-9807-FCBB882AD6F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3" creationId="{207F28D3-8FB7-4827-B8AB-1A97828DE31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5" creationId="{4DBF1B48-8D40-4F00-BBBA-A24F2E7D4D20}"/>
          </ac:spMkLst>
        </pc:spChg>
        <pc:spChg chg="add mod">
          <ac:chgData name="Jianguo Ma" userId="671318c9-574e-4361-a94e-119785a1fc7e" providerId="ADAL" clId="{682E28D5-B08A-4669-877E-54EAA8D1E0B3}" dt="2023-12-06T07:36:15.563" v="571" actId="1037"/>
          <ac:spMkLst>
            <pc:docMk/>
            <pc:sldMk cId="2776496812" sldId="260"/>
            <ac:spMk id="56" creationId="{351A2E18-4198-08E8-6BBB-5662CE36083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7" creationId="{63C585E9-D7C1-4651-BA19-08FBAD44D50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8" creationId="{585745E3-E781-43FF-9D9F-A7882955970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9" creationId="{15699379-F6B0-4F29-9F76-FFE3D4B97F53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0" creationId="{9CD25FBB-4444-4401-9CCD-DC877BC2FCBD}"/>
          </ac:spMkLst>
        </pc:spChg>
        <pc:spChg chg="mod">
          <ac:chgData name="Jianguo Ma" userId="671318c9-574e-4361-a94e-119785a1fc7e" providerId="ADAL" clId="{682E28D5-B08A-4669-877E-54EAA8D1E0B3}" dt="2023-12-06T07:33:48.788" v="514" actId="693"/>
          <ac:spMkLst>
            <pc:docMk/>
            <pc:sldMk cId="2776496812" sldId="260"/>
            <ac:spMk id="61" creationId="{87EB5FA6-CC6F-4B00-8C5C-FBB43E6BEC18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2" creationId="{9C943479-F0C5-49F1-B220-629A4D947433}"/>
          </ac:spMkLst>
        </pc:spChg>
        <pc:spChg chg="add del mod">
          <ac:chgData name="Jianguo Ma" userId="671318c9-574e-4361-a94e-119785a1fc7e" providerId="ADAL" clId="{682E28D5-B08A-4669-877E-54EAA8D1E0B3}" dt="2023-12-06T07:34:27.478" v="520" actId="478"/>
          <ac:spMkLst>
            <pc:docMk/>
            <pc:sldMk cId="2776496812" sldId="260"/>
            <ac:spMk id="63" creationId="{119E2846-F37A-D035-A438-1A23921618CA}"/>
          </ac:spMkLst>
        </pc:spChg>
        <pc:spChg chg="add del mod">
          <ac:chgData name="Jianguo Ma" userId="671318c9-574e-4361-a94e-119785a1fc7e" providerId="ADAL" clId="{682E28D5-B08A-4669-877E-54EAA8D1E0B3}" dt="2023-12-06T06:02:00.173" v="483" actId="478"/>
          <ac:spMkLst>
            <pc:docMk/>
            <pc:sldMk cId="2776496812" sldId="260"/>
            <ac:spMk id="64" creationId="{A988CE28-204A-B793-2BB9-D08CCC352EEB}"/>
          </ac:spMkLst>
        </pc:spChg>
        <pc:spChg chg="add mod">
          <ac:chgData name="Jianguo Ma" userId="671318c9-574e-4361-a94e-119785a1fc7e" providerId="ADAL" clId="{682E28D5-B08A-4669-877E-54EAA8D1E0B3}" dt="2023-12-06T06:01:21.750" v="477" actId="1076"/>
          <ac:spMkLst>
            <pc:docMk/>
            <pc:sldMk cId="2776496812" sldId="260"/>
            <ac:spMk id="65" creationId="{BC29EF3B-99DA-8BF2-1533-88F8A367DC8A}"/>
          </ac:spMkLst>
        </pc:spChg>
        <pc:spChg chg="mod">
          <ac:chgData name="Jianguo Ma" userId="671318c9-574e-4361-a94e-119785a1fc7e" providerId="ADAL" clId="{682E28D5-B08A-4669-877E-54EAA8D1E0B3}" dt="2023-12-06T07:35:03.952" v="526" actId="14100"/>
          <ac:spMkLst>
            <pc:docMk/>
            <pc:sldMk cId="2776496812" sldId="260"/>
            <ac:spMk id="66" creationId="{E7103754-7C9D-46CD-A6DE-0B695BD86519}"/>
          </ac:spMkLst>
        </pc:spChg>
        <pc:spChg chg="add del mod">
          <ac:chgData name="Jianguo Ma" userId="671318c9-574e-4361-a94e-119785a1fc7e" providerId="ADAL" clId="{682E28D5-B08A-4669-877E-54EAA8D1E0B3}" dt="2023-12-06T05:58:58.145" v="449" actId="1076"/>
          <ac:spMkLst>
            <pc:docMk/>
            <pc:sldMk cId="2776496812" sldId="260"/>
            <ac:spMk id="67" creationId="{E88326E1-91F3-8DEE-6927-A621848DD81D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9" creationId="{138CD46C-A2FF-43BF-8CBE-2408755A92D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70" creationId="{6453911D-E2A8-4EA5-9039-E048985FBB4A}"/>
          </ac:spMkLst>
        </pc:spChg>
        <pc:spChg chg="mod">
          <ac:chgData name="Jianguo Ma" userId="671318c9-574e-4361-a94e-119785a1fc7e" providerId="ADAL" clId="{682E28D5-B08A-4669-877E-54EAA8D1E0B3}" dt="2023-12-06T05:50:40.975" v="331" actId="14100"/>
          <ac:spMkLst>
            <pc:docMk/>
            <pc:sldMk cId="2776496812" sldId="260"/>
            <ac:spMk id="71" creationId="{D3B070FF-CF82-534A-B972-C6C9E4140726}"/>
          </ac:spMkLst>
        </pc:spChg>
        <pc:spChg chg="del">
          <ac:chgData name="Jianguo Ma" userId="671318c9-574e-4361-a94e-119785a1fc7e" providerId="ADAL" clId="{682E28D5-B08A-4669-877E-54EAA8D1E0B3}" dt="2023-12-06T05:49:11.301" v="293" actId="478"/>
          <ac:spMkLst>
            <pc:docMk/>
            <pc:sldMk cId="2776496812" sldId="260"/>
            <ac:spMk id="72" creationId="{2C946B3C-90FD-4D7B-9686-6F49BAC0FB05}"/>
          </ac:spMkLst>
        </pc:spChg>
        <pc:spChg chg="add mod">
          <ac:chgData name="Jianguo Ma" userId="671318c9-574e-4361-a94e-119785a1fc7e" providerId="ADAL" clId="{682E28D5-B08A-4669-877E-54EAA8D1E0B3}" dt="2023-12-06T07:34:25.704" v="519" actId="14100"/>
          <ac:spMkLst>
            <pc:docMk/>
            <pc:sldMk cId="2776496812" sldId="260"/>
            <ac:spMk id="79" creationId="{121D6AD4-F919-FBDF-BAE5-4CBEC6A69BA2}"/>
          </ac:spMkLst>
        </pc:spChg>
        <pc:spChg chg="add mod ord">
          <ac:chgData name="Jianguo Ma" userId="671318c9-574e-4361-a94e-119785a1fc7e" providerId="ADAL" clId="{682E28D5-B08A-4669-877E-54EAA8D1E0B3}" dt="2023-12-06T07:37:06.388" v="576" actId="14100"/>
          <ac:spMkLst>
            <pc:docMk/>
            <pc:sldMk cId="2776496812" sldId="260"/>
            <ac:spMk id="81" creationId="{16C6716B-DBF9-4E05-728E-3EA2CEA5A63B}"/>
          </ac:spMkLst>
        </pc:spChg>
        <pc:spChg chg="del mod">
          <ac:chgData name="Jianguo Ma" userId="671318c9-574e-4361-a94e-119785a1fc7e" providerId="ADAL" clId="{682E28D5-B08A-4669-877E-54EAA8D1E0B3}" dt="2023-12-06T07:37:33.588" v="577" actId="478"/>
          <ac:spMkLst>
            <pc:docMk/>
            <pc:sldMk cId="2776496812" sldId="260"/>
            <ac:spMk id="88" creationId="{B28D1FEF-C276-4469-8690-E4CBFCFE7451}"/>
          </ac:spMkLst>
        </pc:sp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" creationId="{E85E2877-C527-2241-957B-07005A9AB8E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" creationId="{19D6F7ED-2644-4847-ADD0-9DC9EC58301D}"/>
          </ac:picMkLst>
        </pc:picChg>
        <pc:picChg chg="del">
          <ac:chgData name="Jianguo Ma" userId="671318c9-574e-4361-a94e-119785a1fc7e" providerId="ADAL" clId="{682E28D5-B08A-4669-877E-54EAA8D1E0B3}" dt="2023-12-06T05:24:59.505" v="146" actId="478"/>
          <ac:picMkLst>
            <pc:docMk/>
            <pc:sldMk cId="2776496812" sldId="260"/>
            <ac:picMk id="5" creationId="{84BF03D3-4482-A33C-1A1A-29FBF0EB6E33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6" creationId="{C6B146D0-8D56-4769-9D4B-AC46330D95CB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" creationId="{C2DFB634-10C8-4581-931F-0034F190ADE4}"/>
          </ac:picMkLst>
        </pc:picChg>
        <pc:picChg chg="del">
          <ac:chgData name="Jianguo Ma" userId="671318c9-574e-4361-a94e-119785a1fc7e" providerId="ADAL" clId="{682E28D5-B08A-4669-877E-54EAA8D1E0B3}" dt="2023-12-06T05:25:01.470" v="147" actId="478"/>
          <ac:picMkLst>
            <pc:docMk/>
            <pc:sldMk cId="2776496812" sldId="260"/>
            <ac:picMk id="15" creationId="{E400EAC8-6B2C-8271-B63A-934E8F1465A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6" creationId="{D6AD0288-352A-4CFF-9E1E-7363BE84B6A3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7" creationId="{FD7156D7-C7DE-4D23-B2FB-A07B59E223BB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8" creationId="{FEC68F59-AF3B-4B8C-A6BC-F41FB6A798AC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9" creationId="{9A9D1631-9FB4-456F-ADAD-2E4B5A3BA9F2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2" creationId="{C8E47A49-114D-477D-9D6A-E9C7B018BA70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7" creationId="{12C6F54D-3132-4766-895D-9467313FD940}"/>
          </ac:picMkLst>
        </pc:picChg>
        <pc:picChg chg="add del mod">
          <ac:chgData name="Jianguo Ma" userId="671318c9-574e-4361-a94e-119785a1fc7e" providerId="ADAL" clId="{682E28D5-B08A-4669-877E-54EAA8D1E0B3}" dt="2023-12-06T07:31:53.019" v="503" actId="478"/>
          <ac:picMkLst>
            <pc:docMk/>
            <pc:sldMk cId="2776496812" sldId="260"/>
            <ac:picMk id="41" creationId="{D9F5186E-CCE0-B5CC-D3E9-65B64B82452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4" creationId="{BE531519-3C31-4D37-A28B-D4661EEE3086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6" creationId="{4B9C6593-0AC3-4D49-ACA2-22B420F62B66}"/>
          </ac:picMkLst>
        </pc:picChg>
        <pc:picChg chg="add del mod">
          <ac:chgData name="Jianguo Ma" userId="671318c9-574e-4361-a94e-119785a1fc7e" providerId="ADAL" clId="{682E28D5-B08A-4669-877E-54EAA8D1E0B3}" dt="2023-12-06T07:32:02.277" v="508" actId="478"/>
          <ac:picMkLst>
            <pc:docMk/>
            <pc:sldMk cId="2776496812" sldId="260"/>
            <ac:picMk id="48" creationId="{6EE72F1F-B754-B77E-08EA-CA417AD8AF8D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9" creationId="{B30CCCAF-3E77-4C52-B202-D6B50B084339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54" creationId="{907AEB1B-C13B-4B87-BC55-28FB749CD8FA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74" creationId="{387F6FAA-286E-0341-9C0D-518213813B02}"/>
          </ac:picMkLst>
        </pc:picChg>
        <pc:picChg chg="add mod">
          <ac:chgData name="Jianguo Ma" userId="671318c9-574e-4361-a94e-119785a1fc7e" providerId="ADAL" clId="{682E28D5-B08A-4669-877E-54EAA8D1E0B3}" dt="2023-12-06T07:32:00.254" v="507" actId="14100"/>
          <ac:picMkLst>
            <pc:docMk/>
            <pc:sldMk cId="2776496812" sldId="260"/>
            <ac:picMk id="77" creationId="{5F2744A9-82F0-61EE-1F44-A12A9C251CAB}"/>
          </ac:picMkLst>
        </pc:picChg>
        <pc:picChg chg="add mod">
          <ac:chgData name="Jianguo Ma" userId="671318c9-574e-4361-a94e-119785a1fc7e" providerId="ADAL" clId="{682E28D5-B08A-4669-877E-54EAA8D1E0B3}" dt="2023-12-06T07:32:07.553" v="510" actId="1076"/>
          <ac:picMkLst>
            <pc:docMk/>
            <pc:sldMk cId="2776496812" sldId="260"/>
            <ac:picMk id="78" creationId="{6983C2ED-8B3B-9205-C743-A47288D0199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0" creationId="{B15523FD-16E4-44BC-ACE9-7D50F7412726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2" creationId="{5BCE80F0-668B-4D4C-AC9D-F876DC5DB0D8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4" creationId="{76CAEF40-FCB6-4ACF-A411-A46D93C56675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026" creationId="{379B589A-2621-473B-87D0-3CE1DCF1D5FB}"/>
          </ac:picMkLst>
        </pc:picChg>
        <pc:cxnChg chg="add del mod">
          <ac:chgData name="Jianguo Ma" userId="671318c9-574e-4361-a94e-119785a1fc7e" providerId="ADAL" clId="{682E28D5-B08A-4669-877E-54EAA8D1E0B3}" dt="2023-12-06T06:01:27.077" v="479" actId="1076"/>
          <ac:cxnSpMkLst>
            <pc:docMk/>
            <pc:sldMk cId="2776496812" sldId="260"/>
            <ac:cxnSpMk id="51" creationId="{6B4BBAEA-C7A8-0882-EF72-4BC4B12BC702}"/>
          </ac:cxnSpMkLst>
        </pc:cxnChg>
      </pc:sldChg>
      <pc:sldChg chg="addSp delSp modSp new mod">
        <pc:chgData name="Jianguo Ma" userId="671318c9-574e-4361-a94e-119785a1fc7e" providerId="ADAL" clId="{682E28D5-B08A-4669-877E-54EAA8D1E0B3}" dt="2023-12-06T07:41:42.470" v="589" actId="1076"/>
        <pc:sldMkLst>
          <pc:docMk/>
          <pc:sldMk cId="89673503" sldId="261"/>
        </pc:sldMkLst>
        <pc:spChg chg="del">
          <ac:chgData name="Jianguo Ma" userId="671318c9-574e-4361-a94e-119785a1fc7e" providerId="ADAL" clId="{682E28D5-B08A-4669-877E-54EAA8D1E0B3}" dt="2023-12-06T05:27:10.130" v="158" actId="478"/>
          <ac:spMkLst>
            <pc:docMk/>
            <pc:sldMk cId="89673503" sldId="261"/>
            <ac:spMk id="2" creationId="{948D7EC8-20F7-09BB-0530-201C72CDEA7E}"/>
          </ac:spMkLst>
        </pc:spChg>
        <pc:spChg chg="del">
          <ac:chgData name="Jianguo Ma" userId="671318c9-574e-4361-a94e-119785a1fc7e" providerId="ADAL" clId="{682E28D5-B08A-4669-877E-54EAA8D1E0B3}" dt="2023-12-06T05:27:10.130" v="158" actId="478"/>
          <ac:spMkLst>
            <pc:docMk/>
            <pc:sldMk cId="89673503" sldId="261"/>
            <ac:spMk id="3" creationId="{8E611659-28A5-BFC3-A8A3-F310FD539314}"/>
          </ac:spMkLst>
        </pc:spChg>
        <pc:spChg chg="add">
          <ac:chgData name="Jianguo Ma" userId="671318c9-574e-4361-a94e-119785a1fc7e" providerId="ADAL" clId="{682E28D5-B08A-4669-877E-54EAA8D1E0B3}" dt="2023-12-06T05:27:10.915" v="159"/>
          <ac:spMkLst>
            <pc:docMk/>
            <pc:sldMk cId="89673503" sldId="261"/>
            <ac:spMk id="4" creationId="{45C9DA06-CC20-EF79-8000-F9029461336F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2" creationId="{351A2E18-4198-08E8-6BBB-5662CE36083B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6" creationId="{119E2846-F37A-D035-A438-1A23921618CA}"/>
          </ac:spMkLst>
        </pc:spChg>
        <pc:spChg chg="add del mod or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7" creationId="{986ED25A-7598-390F-C421-961CD05AC6A0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8" creationId="{A988CE28-204A-B793-2BB9-D08CCC352EEB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20" creationId="{BC29EF3B-99DA-8BF2-1533-88F8A367DC8A}"/>
          </ac:spMkLst>
        </pc:spChg>
        <pc:picChg chg="add del mod">
          <ac:chgData name="Jianguo Ma" userId="671318c9-574e-4361-a94e-119785a1fc7e" providerId="ADAL" clId="{682E28D5-B08A-4669-877E-54EAA8D1E0B3}" dt="2023-12-06T07:41:42.470" v="589" actId="1076"/>
          <ac:picMkLst>
            <pc:docMk/>
            <pc:sldMk cId="89673503" sldId="261"/>
            <ac:picMk id="6" creationId="{D3FA166B-AE55-8242-5329-F0A706E7D242}"/>
          </ac:picMkLst>
        </pc:picChg>
        <pc:picChg chg="add del mod">
          <ac:chgData name="Jianguo Ma" userId="671318c9-574e-4361-a94e-119785a1fc7e" providerId="ADAL" clId="{682E28D5-B08A-4669-877E-54EAA8D1E0B3}" dt="2023-12-06T05:48:57.864" v="289" actId="21"/>
          <ac:picMkLst>
            <pc:docMk/>
            <pc:sldMk cId="89673503" sldId="261"/>
            <ac:picMk id="8" creationId="{D9F5186E-CCE0-B5CC-D3E9-65B64B82452E}"/>
          </ac:picMkLst>
        </pc:picChg>
        <pc:picChg chg="add del mod">
          <ac:chgData name="Jianguo Ma" userId="671318c9-574e-4361-a94e-119785a1fc7e" providerId="ADAL" clId="{682E28D5-B08A-4669-877E-54EAA8D1E0B3}" dt="2023-12-06T05:48:57.864" v="289" actId="21"/>
          <ac:picMkLst>
            <pc:docMk/>
            <pc:sldMk cId="89673503" sldId="261"/>
            <ac:picMk id="9" creationId="{6EE72F1F-B754-B77E-08EA-CA417AD8AF8D}"/>
          </ac:picMkLst>
        </pc:picChg>
        <pc:picChg chg="add del mod">
          <ac:chgData name="Jianguo Ma" userId="671318c9-574e-4361-a94e-119785a1fc7e" providerId="ADAL" clId="{682E28D5-B08A-4669-877E-54EAA8D1E0B3}" dt="2023-12-06T07:30:58.620" v="494" actId="478"/>
          <ac:picMkLst>
            <pc:docMk/>
            <pc:sldMk cId="89673503" sldId="261"/>
            <ac:picMk id="22" creationId="{45BEC882-8AAF-9492-43D0-0EB5CFE47F50}"/>
          </ac:picMkLst>
        </pc:picChg>
        <pc:picChg chg="add del mod">
          <ac:chgData name="Jianguo Ma" userId="671318c9-574e-4361-a94e-119785a1fc7e" providerId="ADAL" clId="{682E28D5-B08A-4669-877E-54EAA8D1E0B3}" dt="2023-12-06T07:31:41.805" v="501" actId="478"/>
          <ac:picMkLst>
            <pc:docMk/>
            <pc:sldMk cId="89673503" sldId="261"/>
            <ac:picMk id="24" creationId="{2E117115-877F-FBA8-4235-C5E3EEAA9C67}"/>
          </ac:picMkLst>
        </pc:picChg>
        <pc:picChg chg="add mod">
          <ac:chgData name="Jianguo Ma" userId="671318c9-574e-4361-a94e-119785a1fc7e" providerId="ADAL" clId="{682E28D5-B08A-4669-877E-54EAA8D1E0B3}" dt="2023-12-06T07:41:36.328" v="585" actId="14100"/>
          <ac:picMkLst>
            <pc:docMk/>
            <pc:sldMk cId="89673503" sldId="261"/>
            <ac:picMk id="26" creationId="{EDFA44D3-F8E2-6FDD-6A88-861D441DC12E}"/>
          </ac:picMkLst>
        </pc:picChg>
        <pc:picChg chg="add del mod">
          <ac:chgData name="Jianguo Ma" userId="671318c9-574e-4361-a94e-119785a1fc7e" providerId="ADAL" clId="{682E28D5-B08A-4669-877E-54EAA8D1E0B3}" dt="2023-12-06T07:31:27.680" v="496" actId="478"/>
          <ac:picMkLst>
            <pc:docMk/>
            <pc:sldMk cId="89673503" sldId="261"/>
            <ac:picMk id="28" creationId="{85E7EA32-40EC-700C-C80A-B654C34F3FF4}"/>
          </ac:picMkLst>
        </pc:picChg>
        <pc:picChg chg="add mod">
          <ac:chgData name="Jianguo Ma" userId="671318c9-574e-4361-a94e-119785a1fc7e" providerId="ADAL" clId="{682E28D5-B08A-4669-877E-54EAA8D1E0B3}" dt="2023-12-06T07:41:40.571" v="588" actId="1076"/>
          <ac:picMkLst>
            <pc:docMk/>
            <pc:sldMk cId="89673503" sldId="261"/>
            <ac:picMk id="30" creationId="{DF64F32D-015B-7709-E4D2-A67D6F674251}"/>
          </ac:picMkLst>
        </pc:picChg>
        <pc:cxnChg chg="add del mod">
          <ac:chgData name="Jianguo Ma" userId="671318c9-574e-4361-a94e-119785a1fc7e" providerId="ADAL" clId="{682E28D5-B08A-4669-877E-54EAA8D1E0B3}" dt="2023-12-06T05:48:57.864" v="289" actId="21"/>
          <ac:cxnSpMkLst>
            <pc:docMk/>
            <pc:sldMk cId="89673503" sldId="261"/>
            <ac:cxnSpMk id="11" creationId="{6B4BBAEA-C7A8-0882-EF72-4BC4B12BC702}"/>
          </ac:cxnSpMkLst>
        </pc:cxnChg>
      </pc:sldChg>
    </pc:docChg>
  </pc:docChgLst>
  <pc:docChgLst>
    <pc:chgData name="Jianguo Ma" userId="671318c9-574e-4361-a94e-119785a1fc7e" providerId="ADAL" clId="{65527437-DD18-48FD-9773-12AA0B1A94B1}"/>
    <pc:docChg chg="delSld">
      <pc:chgData name="Jianguo Ma" userId="671318c9-574e-4361-a94e-119785a1fc7e" providerId="ADAL" clId="{65527437-DD18-48FD-9773-12AA0B1A94B1}" dt="2023-12-19T23:43:50.207" v="5" actId="47"/>
      <pc:docMkLst>
        <pc:docMk/>
      </pc:docMkLst>
      <pc:sldChg chg="del">
        <pc:chgData name="Jianguo Ma" userId="671318c9-574e-4361-a94e-119785a1fc7e" providerId="ADAL" clId="{65527437-DD18-48FD-9773-12AA0B1A94B1}" dt="2023-12-19T23:43:43.417" v="1" actId="47"/>
        <pc:sldMkLst>
          <pc:docMk/>
          <pc:sldMk cId="2093470824" sldId="256"/>
        </pc:sldMkLst>
      </pc:sldChg>
      <pc:sldChg chg="del">
        <pc:chgData name="Jianguo Ma" userId="671318c9-574e-4361-a94e-119785a1fc7e" providerId="ADAL" clId="{65527437-DD18-48FD-9773-12AA0B1A94B1}" dt="2023-12-19T23:43:46.771" v="3" actId="47"/>
        <pc:sldMkLst>
          <pc:docMk/>
          <pc:sldMk cId="2072091248" sldId="257"/>
        </pc:sldMkLst>
      </pc:sldChg>
      <pc:sldChg chg="del">
        <pc:chgData name="Jianguo Ma" userId="671318c9-574e-4361-a94e-119785a1fc7e" providerId="ADAL" clId="{65527437-DD18-48FD-9773-12AA0B1A94B1}" dt="2023-12-19T23:43:44.586" v="2" actId="47"/>
        <pc:sldMkLst>
          <pc:docMk/>
          <pc:sldMk cId="490022498" sldId="258"/>
        </pc:sldMkLst>
      </pc:sldChg>
      <pc:sldChg chg="del">
        <pc:chgData name="Jianguo Ma" userId="671318c9-574e-4361-a94e-119785a1fc7e" providerId="ADAL" clId="{65527437-DD18-48FD-9773-12AA0B1A94B1}" dt="2023-12-19T23:43:42.517" v="0" actId="47"/>
        <pc:sldMkLst>
          <pc:docMk/>
          <pc:sldMk cId="4023601960" sldId="259"/>
        </pc:sldMkLst>
      </pc:sldChg>
      <pc:sldChg chg="del">
        <pc:chgData name="Jianguo Ma" userId="671318c9-574e-4361-a94e-119785a1fc7e" providerId="ADAL" clId="{65527437-DD18-48FD-9773-12AA0B1A94B1}" dt="2023-12-19T23:43:47.808" v="4" actId="47"/>
        <pc:sldMkLst>
          <pc:docMk/>
          <pc:sldMk cId="2776496812" sldId="260"/>
        </pc:sldMkLst>
      </pc:sldChg>
      <pc:sldChg chg="del">
        <pc:chgData name="Jianguo Ma" userId="671318c9-574e-4361-a94e-119785a1fc7e" providerId="ADAL" clId="{65527437-DD18-48FD-9773-12AA0B1A94B1}" dt="2023-12-19T23:43:50.207" v="5" actId="47"/>
        <pc:sldMkLst>
          <pc:docMk/>
          <pc:sldMk cId="89673503" sldId="261"/>
        </pc:sldMkLst>
      </pc:sldChg>
    </pc:docChg>
  </pc:docChgLst>
  <pc:docChgLst>
    <pc:chgData name="Jianguo Ma" userId="671318c9-574e-4361-a94e-119785a1fc7e" providerId="ADAL" clId="{E9EEB404-C33F-4002-A6AA-67A2CD290044}"/>
    <pc:docChg chg="undo redo custSel addSld modSld">
      <pc:chgData name="Jianguo Ma" userId="671318c9-574e-4361-a94e-119785a1fc7e" providerId="ADAL" clId="{E9EEB404-C33F-4002-A6AA-67A2CD290044}" dt="2023-12-18T03:14:37.977" v="75" actId="20577"/>
      <pc:docMkLst>
        <pc:docMk/>
      </pc:docMkLst>
      <pc:sldChg chg="addSp delSp modSp add mod">
        <pc:chgData name="Jianguo Ma" userId="671318c9-574e-4361-a94e-119785a1fc7e" providerId="ADAL" clId="{E9EEB404-C33F-4002-A6AA-67A2CD290044}" dt="2023-12-18T03:14:37.977" v="75" actId="20577"/>
        <pc:sldMkLst>
          <pc:docMk/>
          <pc:sldMk cId="2420491399" sldId="262"/>
        </pc:sldMkLst>
        <pc:spChg chg="add mod">
          <ac:chgData name="Jianguo Ma" userId="671318c9-574e-4361-a94e-119785a1fc7e" providerId="ADAL" clId="{E9EEB404-C33F-4002-A6AA-67A2CD290044}" dt="2023-12-18T03:11:25.661" v="19" actId="1076"/>
          <ac:spMkLst>
            <pc:docMk/>
            <pc:sldMk cId="2420491399" sldId="262"/>
            <ac:spMk id="3" creationId="{16B558A6-0BF7-3D1F-884D-9D4F24D6FF81}"/>
          </ac:spMkLst>
        </pc:spChg>
        <pc:spChg chg="add del mod">
          <ac:chgData name="Jianguo Ma" userId="671318c9-574e-4361-a94e-119785a1fc7e" providerId="ADAL" clId="{E9EEB404-C33F-4002-A6AA-67A2CD290044}" dt="2023-12-18T03:12:15.935" v="51" actId="478"/>
          <ac:spMkLst>
            <pc:docMk/>
            <pc:sldMk cId="2420491399" sldId="262"/>
            <ac:spMk id="15" creationId="{E99C1E87-2836-6129-73CF-D11742BA6174}"/>
          </ac:spMkLst>
        </pc:spChg>
        <pc:spChg chg="mod">
          <ac:chgData name="Jianguo Ma" userId="671318c9-574e-4361-a94e-119785a1fc7e" providerId="ADAL" clId="{E9EEB404-C33F-4002-A6AA-67A2CD290044}" dt="2023-12-18T03:11:50.785" v="45" actId="1076"/>
          <ac:spMkLst>
            <pc:docMk/>
            <pc:sldMk cId="2420491399" sldId="262"/>
            <ac:spMk id="21" creationId="{056FC737-8EA4-AABC-3E0D-4C04272968AE}"/>
          </ac:spMkLst>
        </pc:spChg>
        <pc:spChg chg="mod">
          <ac:chgData name="Jianguo Ma" userId="671318c9-574e-4361-a94e-119785a1fc7e" providerId="ADAL" clId="{E9EEB404-C33F-4002-A6AA-67A2CD290044}" dt="2023-12-18T03:11:38.827" v="35" actId="1036"/>
          <ac:spMkLst>
            <pc:docMk/>
            <pc:sldMk cId="2420491399" sldId="262"/>
            <ac:spMk id="24" creationId="{DD36AEE8-718F-0FE4-64BC-F78A2122A2F5}"/>
          </ac:spMkLst>
        </pc:spChg>
        <pc:spChg chg="add mod">
          <ac:chgData name="Jianguo Ma" userId="671318c9-574e-4361-a94e-119785a1fc7e" providerId="ADAL" clId="{E9EEB404-C33F-4002-A6AA-67A2CD290044}" dt="2023-12-18T03:14:34.159" v="73" actId="20577"/>
          <ac:spMkLst>
            <pc:docMk/>
            <pc:sldMk cId="2420491399" sldId="262"/>
            <ac:spMk id="29" creationId="{41DF78E2-B5F2-B66D-7804-B925FC7BEC2F}"/>
          </ac:spMkLst>
        </pc:spChg>
        <pc:spChg chg="add mod">
          <ac:chgData name="Jianguo Ma" userId="671318c9-574e-4361-a94e-119785a1fc7e" providerId="ADAL" clId="{E9EEB404-C33F-4002-A6AA-67A2CD290044}" dt="2023-12-18T03:14:37.977" v="75" actId="20577"/>
          <ac:spMkLst>
            <pc:docMk/>
            <pc:sldMk cId="2420491399" sldId="262"/>
            <ac:spMk id="36" creationId="{05931E3C-0946-73A7-366D-BFC779D83CB4}"/>
          </ac:spMkLst>
        </pc:spChg>
        <pc:spChg chg="mod">
          <ac:chgData name="Jianguo Ma" userId="671318c9-574e-4361-a94e-119785a1fc7e" providerId="ADAL" clId="{E9EEB404-C33F-4002-A6AA-67A2CD290044}" dt="2023-12-18T03:10:54.484" v="12" actId="1076"/>
          <ac:spMkLst>
            <pc:docMk/>
            <pc:sldMk cId="2420491399" sldId="262"/>
            <ac:spMk id="39" creationId="{BE25E3EB-4222-4437-9F8D-9D3C02473B66}"/>
          </ac:spMkLst>
        </pc:spChg>
        <pc:spChg chg="mod">
          <ac:chgData name="Jianguo Ma" userId="671318c9-574e-4361-a94e-119785a1fc7e" providerId="ADAL" clId="{E9EEB404-C33F-4002-A6AA-67A2CD290044}" dt="2023-12-18T03:13:16.449" v="71" actId="207"/>
          <ac:spMkLst>
            <pc:docMk/>
            <pc:sldMk cId="2420491399" sldId="262"/>
            <ac:spMk id="43" creationId="{11960A80-4EE0-49FD-91B2-99BD128F94DA}"/>
          </ac:spMkLst>
        </pc:spChg>
        <pc:spChg chg="del">
          <ac:chgData name="Jianguo Ma" userId="671318c9-574e-4361-a94e-119785a1fc7e" providerId="ADAL" clId="{E9EEB404-C33F-4002-A6AA-67A2CD290044}" dt="2023-12-18T03:11:08.863" v="16" actId="478"/>
          <ac:spMkLst>
            <pc:docMk/>
            <pc:sldMk cId="2420491399" sldId="262"/>
            <ac:spMk id="66" creationId="{E7103754-7C9D-46CD-A6DE-0B695BD86519}"/>
          </ac:spMkLst>
        </pc:spChg>
        <pc:spChg chg="del mod">
          <ac:chgData name="Jianguo Ma" userId="671318c9-574e-4361-a94e-119785a1fc7e" providerId="ADAL" clId="{E9EEB404-C33F-4002-A6AA-67A2CD290044}" dt="2023-12-18T03:12:47.094" v="70" actId="478"/>
          <ac:spMkLst>
            <pc:docMk/>
            <pc:sldMk cId="2420491399" sldId="262"/>
            <ac:spMk id="81" creationId="{16C6716B-DBF9-4E05-728E-3EA2CEA5A63B}"/>
          </ac:spMkLst>
        </pc:spChg>
      </pc:sldChg>
    </pc:docChg>
  </pc:docChgLst>
  <pc:docChgLst>
    <pc:chgData name="Jianguo Ma" userId="671318c9-574e-4361-a94e-119785a1fc7e" providerId="ADAL" clId="{C90100EF-FFBE-487B-9DB4-A322B705C238}"/>
    <pc:docChg chg="addSld modSld sldOrd">
      <pc:chgData name="Jianguo Ma" userId="671318c9-574e-4361-a94e-119785a1fc7e" providerId="ADAL" clId="{C90100EF-FFBE-487B-9DB4-A322B705C238}" dt="2022-05-13T04:59:17.635" v="138" actId="1076"/>
      <pc:docMkLst>
        <pc:docMk/>
      </pc:docMkLst>
      <pc:sldChg chg="ord">
        <pc:chgData name="Jianguo Ma" userId="671318c9-574e-4361-a94e-119785a1fc7e" providerId="ADAL" clId="{C90100EF-FFBE-487B-9DB4-A322B705C238}" dt="2022-05-13T04:56:33.731" v="1"/>
        <pc:sldMkLst>
          <pc:docMk/>
          <pc:sldMk cId="2072091248" sldId="257"/>
        </pc:sldMkLst>
      </pc:sldChg>
      <pc:sldChg chg="addSp modSp add mod">
        <pc:chgData name="Jianguo Ma" userId="671318c9-574e-4361-a94e-119785a1fc7e" providerId="ADAL" clId="{C90100EF-FFBE-487B-9DB4-A322B705C238}" dt="2022-05-13T04:59:17.635" v="138" actId="1076"/>
        <pc:sldMkLst>
          <pc:docMk/>
          <pc:sldMk cId="4023601960" sldId="259"/>
        </pc:sldMkLst>
        <pc:spChg chg="add mod">
          <ac:chgData name="Jianguo Ma" userId="671318c9-574e-4361-a94e-119785a1fc7e" providerId="ADAL" clId="{C90100EF-FFBE-487B-9DB4-A322B705C238}" dt="2022-05-13T04:58:38.839" v="56" actId="14100"/>
          <ac:spMkLst>
            <pc:docMk/>
            <pc:sldMk cId="4023601960" sldId="259"/>
            <ac:spMk id="12" creationId="{3C7793C2-B7E8-39F4-DCA9-CFDDA5DA5B67}"/>
          </ac:spMkLst>
        </pc:spChg>
        <pc:spChg chg="add mod">
          <ac:chgData name="Jianguo Ma" userId="671318c9-574e-4361-a94e-119785a1fc7e" providerId="ADAL" clId="{C90100EF-FFBE-487B-9DB4-A322B705C238}" dt="2022-05-13T04:59:17.635" v="138" actId="1076"/>
          <ac:spMkLst>
            <pc:docMk/>
            <pc:sldMk cId="4023601960" sldId="259"/>
            <ac:spMk id="29" creationId="{C699E9B4-555A-957C-C461-9B86C4E545C5}"/>
          </ac:spMkLst>
        </pc:spChg>
        <pc:spChg chg="mod">
          <ac:chgData name="Jianguo Ma" userId="671318c9-574e-4361-a94e-119785a1fc7e" providerId="ADAL" clId="{C90100EF-FFBE-487B-9DB4-A322B705C238}" dt="2022-05-13T04:58:03.493" v="52" actId="207"/>
          <ac:spMkLst>
            <pc:docMk/>
            <pc:sldMk cId="4023601960" sldId="259"/>
            <ac:spMk id="61" creationId="{87EB5FA6-CC6F-4B00-8C5C-FBB43E6BEC18}"/>
          </ac:spMkLst>
        </pc:spChg>
      </pc:sldChg>
    </pc:docChg>
  </pc:docChgLst>
  <pc:docChgLst>
    <pc:chgData name="Jianguo Ma" userId="671318c9-574e-4361-a94e-119785a1fc7e" providerId="ADAL" clId="{4C262ED4-5D98-4019-B3A1-0486D77113F5}"/>
    <pc:docChg chg="undo redo custSel addSld delSld modSld">
      <pc:chgData name="Jianguo Ma" userId="671318c9-574e-4361-a94e-119785a1fc7e" providerId="ADAL" clId="{4C262ED4-5D98-4019-B3A1-0486D77113F5}" dt="2022-04-25T01:37:37.304" v="586" actId="1035"/>
      <pc:docMkLst>
        <pc:docMk/>
      </pc:docMkLst>
      <pc:sldChg chg="addSp delSp modSp mod">
        <pc:chgData name="Jianguo Ma" userId="671318c9-574e-4361-a94e-119785a1fc7e" providerId="ADAL" clId="{4C262ED4-5D98-4019-B3A1-0486D77113F5}" dt="2022-04-19T11:10:17.608" v="302" actId="20577"/>
        <pc:sldMkLst>
          <pc:docMk/>
          <pc:sldMk cId="2093470824" sldId="256"/>
        </pc:sldMkLst>
        <pc:spChg chg="add mod">
          <ac:chgData name="Jianguo Ma" userId="671318c9-574e-4361-a94e-119785a1fc7e" providerId="ADAL" clId="{4C262ED4-5D98-4019-B3A1-0486D77113F5}" dt="2022-04-15T07:48:46.107" v="165" actId="1036"/>
          <ac:spMkLst>
            <pc:docMk/>
            <pc:sldMk cId="2093470824" sldId="256"/>
            <ac:spMk id="3" creationId="{581BF304-77F4-9620-EC94-A40FDEB9C681}"/>
          </ac:spMkLst>
        </pc:spChg>
        <pc:spChg chg="del mod">
          <ac:chgData name="Jianguo Ma" userId="671318c9-574e-4361-a94e-119785a1fc7e" providerId="ADAL" clId="{4C262ED4-5D98-4019-B3A1-0486D77113F5}" dt="2022-04-15T07:41:28.558" v="16" actId="478"/>
          <ac:spMkLst>
            <pc:docMk/>
            <pc:sldMk cId="2093470824" sldId="256"/>
            <ac:spMk id="12" creationId="{2B5FBB5C-ECBD-400E-AEBD-BC4CA46642F5}"/>
          </ac:spMkLst>
        </pc:spChg>
        <pc:spChg chg="add mod">
          <ac:chgData name="Jianguo Ma" userId="671318c9-574e-4361-a94e-119785a1fc7e" providerId="ADAL" clId="{4C262ED4-5D98-4019-B3A1-0486D77113F5}" dt="2022-04-19T11:10:13.255" v="301" actId="20577"/>
          <ac:spMkLst>
            <pc:docMk/>
            <pc:sldMk cId="2093470824" sldId="256"/>
            <ac:spMk id="21" creationId="{056FC737-8EA4-AABC-3E0D-4C04272968AE}"/>
          </ac:spMkLst>
        </pc:spChg>
        <pc:spChg chg="add mod">
          <ac:chgData name="Jianguo Ma" userId="671318c9-574e-4361-a94e-119785a1fc7e" providerId="ADAL" clId="{4C262ED4-5D98-4019-B3A1-0486D77113F5}" dt="2022-04-19T11:10:17.608" v="302" actId="20577"/>
          <ac:spMkLst>
            <pc:docMk/>
            <pc:sldMk cId="2093470824" sldId="256"/>
            <ac:spMk id="24" creationId="{DD36AEE8-718F-0FE4-64BC-F78A2122A2F5}"/>
          </ac:spMkLst>
        </pc:spChg>
        <pc:spChg chg="del">
          <ac:chgData name="Jianguo Ma" userId="671318c9-574e-4361-a94e-119785a1fc7e" providerId="ADAL" clId="{4C262ED4-5D98-4019-B3A1-0486D77113F5}" dt="2022-04-15T07:37:11.382" v="1" actId="478"/>
          <ac:spMkLst>
            <pc:docMk/>
            <pc:sldMk cId="2093470824" sldId="256"/>
            <ac:spMk id="38" creationId="{F8849460-5B6F-40EA-83D7-E9ABEC041D24}"/>
          </ac:spMkLst>
        </pc:spChg>
        <pc:spChg chg="mod">
          <ac:chgData name="Jianguo Ma" userId="671318c9-574e-4361-a94e-119785a1fc7e" providerId="ADAL" clId="{4C262ED4-5D98-4019-B3A1-0486D77113F5}" dt="2022-04-15T07:51:28.035" v="266" actId="14100"/>
          <ac:spMkLst>
            <pc:docMk/>
            <pc:sldMk cId="2093470824" sldId="256"/>
            <ac:spMk id="39" creationId="{BE25E3EB-4222-4437-9F8D-9D3C02473B66}"/>
          </ac:spMkLst>
        </pc:spChg>
        <pc:spChg chg="mod">
          <ac:chgData name="Jianguo Ma" userId="671318c9-574e-4361-a94e-119785a1fc7e" providerId="ADAL" clId="{4C262ED4-5D98-4019-B3A1-0486D77113F5}" dt="2022-04-15T07:50:18.851" v="196" actId="6549"/>
          <ac:spMkLst>
            <pc:docMk/>
            <pc:sldMk cId="2093470824" sldId="256"/>
            <ac:spMk id="40" creationId="{7F66BE93-76AC-4FC0-9D8F-11DCD30D294E}"/>
          </ac:spMkLst>
        </pc:spChg>
        <pc:spChg chg="del mod">
          <ac:chgData name="Jianguo Ma" userId="671318c9-574e-4361-a94e-119785a1fc7e" providerId="ADAL" clId="{4C262ED4-5D98-4019-B3A1-0486D77113F5}" dt="2022-04-15T07:38:06.730" v="10" actId="478"/>
          <ac:spMkLst>
            <pc:docMk/>
            <pc:sldMk cId="2093470824" sldId="256"/>
            <ac:spMk id="41" creationId="{E967049A-AD80-428B-81D0-B857228C55EB}"/>
          </ac:spMkLst>
        </pc:spChg>
        <pc:spChg chg="mod">
          <ac:chgData name="Jianguo Ma" userId="671318c9-574e-4361-a94e-119785a1fc7e" providerId="ADAL" clId="{4C262ED4-5D98-4019-B3A1-0486D77113F5}" dt="2022-04-15T07:47:11.700" v="116" actId="14100"/>
          <ac:spMkLst>
            <pc:docMk/>
            <pc:sldMk cId="2093470824" sldId="256"/>
            <ac:spMk id="42" creationId="{502149A4-05F7-464F-83EE-836F82338573}"/>
          </ac:spMkLst>
        </pc:spChg>
        <pc:spChg chg="del">
          <ac:chgData name="Jianguo Ma" userId="671318c9-574e-4361-a94e-119785a1fc7e" providerId="ADAL" clId="{4C262ED4-5D98-4019-B3A1-0486D77113F5}" dt="2022-04-15T07:37:23.477" v="2" actId="478"/>
          <ac:spMkLst>
            <pc:docMk/>
            <pc:sldMk cId="2093470824" sldId="256"/>
            <ac:spMk id="65" creationId="{45CC16F2-1C74-455F-82AD-6586E0F9084F}"/>
          </ac:spMkLst>
        </pc:spChg>
        <pc:spChg chg="add del">
          <ac:chgData name="Jianguo Ma" userId="671318c9-574e-4361-a94e-119785a1fc7e" providerId="ADAL" clId="{4C262ED4-5D98-4019-B3A1-0486D77113F5}" dt="2022-04-19T11:10:01.739" v="295" actId="22"/>
          <ac:spMkLst>
            <pc:docMk/>
            <pc:sldMk cId="2093470824" sldId="256"/>
            <ac:spMk id="67" creationId="{7FCD980A-E484-8B92-EE36-01DB75B78279}"/>
          </ac:spMkLst>
        </pc:spChg>
        <pc:spChg chg="del">
          <ac:chgData name="Jianguo Ma" userId="671318c9-574e-4361-a94e-119785a1fc7e" providerId="ADAL" clId="{4C262ED4-5D98-4019-B3A1-0486D77113F5}" dt="2022-04-15T07:41:52.573" v="19" actId="478"/>
          <ac:spMkLst>
            <pc:docMk/>
            <pc:sldMk cId="2093470824" sldId="256"/>
            <ac:spMk id="68" creationId="{23551C4E-FA74-4D97-AA81-5BABB64CAF6D}"/>
          </ac:spMkLst>
        </pc:spChg>
        <pc:spChg chg="mod">
          <ac:chgData name="Jianguo Ma" userId="671318c9-574e-4361-a94e-119785a1fc7e" providerId="ADAL" clId="{4C262ED4-5D98-4019-B3A1-0486D77113F5}" dt="2022-04-15T07:48:29.425" v="132" actId="20577"/>
          <ac:spMkLst>
            <pc:docMk/>
            <pc:sldMk cId="2093470824" sldId="256"/>
            <ac:spMk id="69" creationId="{138CD46C-A2FF-43BF-8CBE-2408755A92DE}"/>
          </ac:spMkLst>
        </pc:spChg>
        <pc:spChg chg="mod">
          <ac:chgData name="Jianguo Ma" userId="671318c9-574e-4361-a94e-119785a1fc7e" providerId="ADAL" clId="{4C262ED4-5D98-4019-B3A1-0486D77113F5}" dt="2022-04-15T07:46:50.577" v="112" actId="693"/>
          <ac:spMkLst>
            <pc:docMk/>
            <pc:sldMk cId="2093470824" sldId="256"/>
            <ac:spMk id="70" creationId="{6453911D-E2A8-4EA5-9039-E048985FBB4A}"/>
          </ac:spMkLst>
        </pc:spChg>
        <pc:spChg chg="mod">
          <ac:chgData name="Jianguo Ma" userId="671318c9-574e-4361-a94e-119785a1fc7e" providerId="ADAL" clId="{4C262ED4-5D98-4019-B3A1-0486D77113F5}" dt="2022-04-15T07:48:46.107" v="165" actId="1036"/>
          <ac:spMkLst>
            <pc:docMk/>
            <pc:sldMk cId="2093470824" sldId="256"/>
            <ac:spMk id="72" creationId="{2C946B3C-90FD-4D7B-9686-6F49BAC0FB05}"/>
          </ac:spMkLst>
        </pc:spChg>
        <pc:spChg chg="mod">
          <ac:chgData name="Jianguo Ma" userId="671318c9-574e-4361-a94e-119785a1fc7e" providerId="ADAL" clId="{4C262ED4-5D98-4019-B3A1-0486D77113F5}" dt="2022-04-15T07:50:31.032" v="223" actId="6549"/>
          <ac:spMkLst>
            <pc:docMk/>
            <pc:sldMk cId="2093470824" sldId="256"/>
            <ac:spMk id="88" creationId="{B28D1FEF-C276-4469-8690-E4CBFCFE7451}"/>
          </ac:spMkLst>
        </pc:spChg>
        <pc:picChg chg="add mod">
          <ac:chgData name="Jianguo Ma" userId="671318c9-574e-4361-a94e-119785a1fc7e" providerId="ADAL" clId="{4C262ED4-5D98-4019-B3A1-0486D77113F5}" dt="2022-04-15T07:49:58.221" v="169" actId="1076"/>
          <ac:picMkLst>
            <pc:docMk/>
            <pc:sldMk cId="2093470824" sldId="256"/>
            <ac:picMk id="5" creationId="{84BF03D3-4482-A33C-1A1A-29FBF0EB6E33}"/>
          </ac:picMkLst>
        </pc:picChg>
        <pc:picChg chg="add mod">
          <ac:chgData name="Jianguo Ma" userId="671318c9-574e-4361-a94e-119785a1fc7e" providerId="ADAL" clId="{4C262ED4-5D98-4019-B3A1-0486D77113F5}" dt="2022-04-15T07:50:07.460" v="172" actId="1076"/>
          <ac:picMkLst>
            <pc:docMk/>
            <pc:sldMk cId="2093470824" sldId="256"/>
            <ac:picMk id="15" creationId="{E400EAC8-6B2C-8271-B63A-934E8F1465AE}"/>
          </ac:picMkLst>
        </pc:picChg>
        <pc:picChg chg="del">
          <ac:chgData name="Jianguo Ma" userId="671318c9-574e-4361-a94e-119785a1fc7e" providerId="ADAL" clId="{4C262ED4-5D98-4019-B3A1-0486D77113F5}" dt="2022-04-15T07:37:06.457" v="0" actId="478"/>
          <ac:picMkLst>
            <pc:docMk/>
            <pc:sldMk cId="2093470824" sldId="256"/>
            <ac:picMk id="37" creationId="{0F792E71-3775-455F-A445-F36BF38F6D45}"/>
          </ac:picMkLst>
        </pc:picChg>
        <pc:picChg chg="del mod">
          <ac:chgData name="Jianguo Ma" userId="671318c9-574e-4361-a94e-119785a1fc7e" providerId="ADAL" clId="{4C262ED4-5D98-4019-B3A1-0486D77113F5}" dt="2022-04-15T07:37:25.301" v="4" actId="478"/>
          <ac:picMkLst>
            <pc:docMk/>
            <pc:sldMk cId="2093470824" sldId="256"/>
            <ac:picMk id="64" creationId="{1AC95C29-5D42-4D9A-BA23-034175E39F47}"/>
          </ac:picMkLst>
        </pc:picChg>
        <pc:picChg chg="del mod">
          <ac:chgData name="Jianguo Ma" userId="671318c9-574e-4361-a94e-119785a1fc7e" providerId="ADAL" clId="{4C262ED4-5D98-4019-B3A1-0486D77113F5}" dt="2022-04-15T07:50:00.249" v="170" actId="478"/>
          <ac:picMkLst>
            <pc:docMk/>
            <pc:sldMk cId="2093470824" sldId="256"/>
            <ac:picMk id="87" creationId="{38DFD360-D1B8-4318-94C4-9813847EBE70}"/>
          </ac:picMkLst>
        </pc:picChg>
        <pc:picChg chg="del mod">
          <ac:chgData name="Jianguo Ma" userId="671318c9-574e-4361-a94e-119785a1fc7e" providerId="ADAL" clId="{4C262ED4-5D98-4019-B3A1-0486D77113F5}" dt="2022-04-15T07:49:54.396" v="168" actId="478"/>
          <ac:picMkLst>
            <pc:docMk/>
            <pc:sldMk cId="2093470824" sldId="256"/>
            <ac:picMk id="1028" creationId="{25A48687-2BB6-470F-9177-67F93976B193}"/>
          </ac:picMkLst>
        </pc:picChg>
      </pc:sldChg>
      <pc:sldChg chg="add">
        <pc:chgData name="Jianguo Ma" userId="671318c9-574e-4361-a94e-119785a1fc7e" providerId="ADAL" clId="{4C262ED4-5D98-4019-B3A1-0486D77113F5}" dt="2022-04-19T11:10:04.737" v="296"/>
        <pc:sldMkLst>
          <pc:docMk/>
          <pc:sldMk cId="2072091248" sldId="257"/>
        </pc:sldMkLst>
      </pc:sldChg>
      <pc:sldChg chg="addSp modSp add mod">
        <pc:chgData name="Jianguo Ma" userId="671318c9-574e-4361-a94e-119785a1fc7e" providerId="ADAL" clId="{4C262ED4-5D98-4019-B3A1-0486D77113F5}" dt="2022-04-25T01:37:37.304" v="586" actId="1035"/>
        <pc:sldMkLst>
          <pc:docMk/>
          <pc:sldMk cId="490022498" sldId="258"/>
        </pc:sldMkLst>
        <pc:spChg chg="mod">
          <ac:chgData name="Jianguo Ma" userId="671318c9-574e-4361-a94e-119785a1fc7e" providerId="ADAL" clId="{4C262ED4-5D98-4019-B3A1-0486D77113F5}" dt="2022-04-25T01:37:09.055" v="582" actId="1076"/>
          <ac:spMkLst>
            <pc:docMk/>
            <pc:sldMk cId="490022498" sldId="258"/>
            <ac:spMk id="21" creationId="{056FC737-8EA4-AABC-3E0D-4C04272968AE}"/>
          </ac:spMkLst>
        </pc:spChg>
        <pc:spChg chg="mod">
          <ac:chgData name="Jianguo Ma" userId="671318c9-574e-4361-a94e-119785a1fc7e" providerId="ADAL" clId="{4C262ED4-5D98-4019-B3A1-0486D77113F5}" dt="2022-04-25T01:37:14.830" v="583" actId="1076"/>
          <ac:spMkLst>
            <pc:docMk/>
            <pc:sldMk cId="490022498" sldId="258"/>
            <ac:spMk id="24" creationId="{DD36AEE8-718F-0FE4-64BC-F78A2122A2F5}"/>
          </ac:spMkLst>
        </pc:spChg>
        <pc:spChg chg="add mod">
          <ac:chgData name="Jianguo Ma" userId="671318c9-574e-4361-a94e-119785a1fc7e" providerId="ADAL" clId="{4C262ED4-5D98-4019-B3A1-0486D77113F5}" dt="2022-04-25T01:25:22.789" v="390" actId="1036"/>
          <ac:spMkLst>
            <pc:docMk/>
            <pc:sldMk cId="490022498" sldId="258"/>
            <ac:spMk id="36" creationId="{3BC7CE94-DE42-4696-774C-1EC5C5CB84F7}"/>
          </ac:spMkLst>
        </pc:spChg>
        <pc:spChg chg="add mod">
          <ac:chgData name="Jianguo Ma" userId="671318c9-574e-4361-a94e-119785a1fc7e" providerId="ADAL" clId="{4C262ED4-5D98-4019-B3A1-0486D77113F5}" dt="2022-04-25T01:27:35.143" v="555" actId="14100"/>
          <ac:spMkLst>
            <pc:docMk/>
            <pc:sldMk cId="490022498" sldId="258"/>
            <ac:spMk id="37" creationId="{093A8DA3-F164-4A80-3CF3-928F1C045EB4}"/>
          </ac:spMkLst>
        </pc:spChg>
        <pc:spChg chg="add mod">
          <ac:chgData name="Jianguo Ma" userId="671318c9-574e-4361-a94e-119785a1fc7e" providerId="ADAL" clId="{4C262ED4-5D98-4019-B3A1-0486D77113F5}" dt="2022-04-25T01:25:48.662" v="435" actId="1037"/>
          <ac:spMkLst>
            <pc:docMk/>
            <pc:sldMk cId="490022498" sldId="258"/>
            <ac:spMk id="38" creationId="{E4E672C1-4EF2-0ED6-2FF8-6F209EBD25F4}"/>
          </ac:spMkLst>
        </pc:spChg>
        <pc:spChg chg="mod">
          <ac:chgData name="Jianguo Ma" userId="671318c9-574e-4361-a94e-119785a1fc7e" providerId="ADAL" clId="{4C262ED4-5D98-4019-B3A1-0486D77113F5}" dt="2022-04-25T01:35:05.394" v="572" actId="1076"/>
          <ac:spMkLst>
            <pc:docMk/>
            <pc:sldMk cId="490022498" sldId="258"/>
            <ac:spMk id="39" creationId="{BE25E3EB-4222-4437-9F8D-9D3C02473B66}"/>
          </ac:spMkLst>
        </pc:spChg>
        <pc:spChg chg="mod">
          <ac:chgData name="Jianguo Ma" userId="671318c9-574e-4361-a94e-119785a1fc7e" providerId="ADAL" clId="{4C262ED4-5D98-4019-B3A1-0486D77113F5}" dt="2022-04-25T01:22:30.722" v="308" actId="1076"/>
          <ac:spMkLst>
            <pc:docMk/>
            <pc:sldMk cId="490022498" sldId="258"/>
            <ac:spMk id="40" creationId="{7F66BE93-76AC-4FC0-9D8F-11DCD30D294E}"/>
          </ac:spMkLst>
        </pc:spChg>
        <pc:spChg chg="add mod">
          <ac:chgData name="Jianguo Ma" userId="671318c9-574e-4361-a94e-119785a1fc7e" providerId="ADAL" clId="{4C262ED4-5D98-4019-B3A1-0486D77113F5}" dt="2022-04-25T01:25:37.844" v="393" actId="1076"/>
          <ac:spMkLst>
            <pc:docMk/>
            <pc:sldMk cId="490022498" sldId="258"/>
            <ac:spMk id="41" creationId="{2370E95E-DBFD-1A37-7824-BCC3A1DC4F49}"/>
          </ac:spMkLst>
        </pc:spChg>
        <pc:spChg chg="add mod">
          <ac:chgData name="Jianguo Ma" userId="671318c9-574e-4361-a94e-119785a1fc7e" providerId="ADAL" clId="{4C262ED4-5D98-4019-B3A1-0486D77113F5}" dt="2022-04-25T01:37:37.304" v="586" actId="1035"/>
          <ac:spMkLst>
            <pc:docMk/>
            <pc:sldMk cId="490022498" sldId="258"/>
            <ac:spMk id="51" creationId="{36F8205B-C5C4-9547-33C1-4229C237D6E5}"/>
          </ac:spMkLst>
        </pc:spChg>
        <pc:spChg chg="add mod">
          <ac:chgData name="Jianguo Ma" userId="671318c9-574e-4361-a94e-119785a1fc7e" providerId="ADAL" clId="{4C262ED4-5D98-4019-B3A1-0486D77113F5}" dt="2022-04-25T01:36:59.966" v="581" actId="1076"/>
          <ac:spMkLst>
            <pc:docMk/>
            <pc:sldMk cId="490022498" sldId="258"/>
            <ac:spMk id="56" creationId="{AB3A4071-D0E9-7B1E-5AAC-D6D9C77FAE6F}"/>
          </ac:spMkLst>
        </pc:spChg>
        <pc:spChg chg="add mod">
          <ac:chgData name="Jianguo Ma" userId="671318c9-574e-4361-a94e-119785a1fc7e" providerId="ADAL" clId="{4C262ED4-5D98-4019-B3A1-0486D77113F5}" dt="2022-04-25T01:35:00.615" v="571" actId="1076"/>
          <ac:spMkLst>
            <pc:docMk/>
            <pc:sldMk cId="490022498" sldId="258"/>
            <ac:spMk id="63" creationId="{20BF1E03-7BF3-BAD3-4F21-F9C4C85C236B}"/>
          </ac:spMkLst>
        </pc:spChg>
        <pc:spChg chg="add mod">
          <ac:chgData name="Jianguo Ma" userId="671318c9-574e-4361-a94e-119785a1fc7e" providerId="ADAL" clId="{4C262ED4-5D98-4019-B3A1-0486D77113F5}" dt="2022-04-25T01:36:19.760" v="580" actId="1076"/>
          <ac:spMkLst>
            <pc:docMk/>
            <pc:sldMk cId="490022498" sldId="258"/>
            <ac:spMk id="64" creationId="{C101634D-D6D0-FDE4-B687-408E5860B507}"/>
          </ac:spMkLst>
        </pc:spChg>
        <pc:spChg chg="mod">
          <ac:chgData name="Jianguo Ma" userId="671318c9-574e-4361-a94e-119785a1fc7e" providerId="ADAL" clId="{4C262ED4-5D98-4019-B3A1-0486D77113F5}" dt="2022-04-25T01:35:24.454" v="576" actId="1076"/>
          <ac:spMkLst>
            <pc:docMk/>
            <pc:sldMk cId="490022498" sldId="258"/>
            <ac:spMk id="66" creationId="{E7103754-7C9D-46CD-A6DE-0B695BD86519}"/>
          </ac:spMkLst>
        </pc:spChg>
        <pc:spChg chg="mod">
          <ac:chgData name="Jianguo Ma" userId="671318c9-574e-4361-a94e-119785a1fc7e" providerId="ADAL" clId="{4C262ED4-5D98-4019-B3A1-0486D77113F5}" dt="2022-04-25T01:27:44.684" v="565" actId="1035"/>
          <ac:spMkLst>
            <pc:docMk/>
            <pc:sldMk cId="490022498" sldId="258"/>
            <ac:spMk id="72" creationId="{2C946B3C-90FD-4D7B-9686-6F49BAC0FB05}"/>
          </ac:spMkLst>
        </pc:spChg>
        <pc:picChg chg="add mod">
          <ac:chgData name="Jianguo Ma" userId="671318c9-574e-4361-a94e-119785a1fc7e" providerId="ADAL" clId="{4C262ED4-5D98-4019-B3A1-0486D77113F5}" dt="2022-04-25T01:25:22.789" v="390" actId="1036"/>
          <ac:picMkLst>
            <pc:docMk/>
            <pc:sldMk cId="490022498" sldId="258"/>
            <ac:picMk id="29" creationId="{290783D8-5E5F-B4DF-0646-7A7BDB0CC26E}"/>
          </ac:picMkLst>
        </pc:picChg>
        <pc:picChg chg="add mod">
          <ac:chgData name="Jianguo Ma" userId="671318c9-574e-4361-a94e-119785a1fc7e" providerId="ADAL" clId="{4C262ED4-5D98-4019-B3A1-0486D77113F5}" dt="2022-04-25T01:37:37.304" v="586" actId="1035"/>
          <ac:picMkLst>
            <pc:docMk/>
            <pc:sldMk cId="490022498" sldId="258"/>
            <ac:picMk id="48" creationId="{E5367222-8E4D-E623-CC8A-F1E1D141DEB1}"/>
          </ac:picMkLst>
        </pc:picChg>
      </pc:sldChg>
      <pc:sldChg chg="add del">
        <pc:chgData name="Jianguo Ma" userId="671318c9-574e-4361-a94e-119785a1fc7e" providerId="ADAL" clId="{4C262ED4-5D98-4019-B3A1-0486D77113F5}" dt="2022-04-25T01:14:05.313" v="304" actId="47"/>
        <pc:sldMkLst>
          <pc:docMk/>
          <pc:sldMk cId="161154608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FAC8-4035-4903-8ED5-0E252FA8C5B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B60B-C46E-49F1-8DD2-27E61DFA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5B60B-C46E-49F1-8DD2-27E61DFAE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E13-6828-4AE1-823A-BB583CDF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3F7-0FDF-4C4D-9352-21EAB709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A6FD-91FC-45A4-90D6-F88976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813A-4F27-492D-BCA5-8353DD22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F564-BBFD-4F93-9B8C-D87D623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1BA7-0298-4D38-B086-3312952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863C-3ABB-4877-8C7D-AD854F24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255-EE38-47AD-B593-79EE5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096D-F8F2-45E8-BDAB-44C0A51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2899-9050-4148-8172-C10BA95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7A8C-BE51-4861-9FE7-38723332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2413-B40D-48A5-9F4A-1D5303EC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7797-4509-4FAF-AB3D-F3D804E5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27F0-E6F7-49A9-85FC-3643B55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9066-922B-4D7A-8C12-6315E48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4377-5649-4030-B78C-11136100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AF92-1C50-4630-9988-EADED8E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3952-35EF-409C-962E-933D863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F025-B520-49BD-B8DC-E7C63BF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4370-B5BD-49F2-B75C-569B44FE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8E9-BBCC-46F0-90AF-8A9723D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EB37-9BFB-4372-9303-032E2CED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ED65-7923-4876-B6E0-9F47F30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B597-BAB0-458C-BD20-BB1573FB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820A-5D16-4C0A-A067-8165B4F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BDC-62BA-4481-B03B-71ABE00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29D1-2D7E-4528-B9A3-63E91ED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D671-C25E-4795-B95D-AE31B724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A3F-9C64-41ED-A3CA-082251EC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C2ED-01A0-42A9-8957-A80E0A9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5CD3-4349-417D-8235-C65175C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C0F4-FA77-461A-848D-6844FE85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5914-0076-4A18-BD42-32039C72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0477-98BA-4C26-953B-13EEAE8B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E5CC3-1881-44E2-B86E-4A833DFF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A0A64-C192-446F-A031-0F6F4E91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951F-5FAC-4DF1-BA92-6C60AD87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23B3-8C01-4EC8-8E11-9323522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C0DF-C07D-42B8-9289-F0320D7B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9D8-E205-4B9D-B799-C23A556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E501-8885-4D27-95A1-7E1883CB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4F4F-CE89-4150-B8B7-B987E36B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A412D-FB61-4992-80F5-513DE2E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DB456-4BE6-4BC6-92B8-6C32680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799B-DDD5-44D3-8044-AD03C2F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C078F-EB6C-4873-87E1-441FB98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23D2-5289-452F-ABCE-CFDB8495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EC6E-A100-4CDF-BC54-36C90F4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92F8-D11F-4FD4-9488-49AA536B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A374-E696-433F-9B59-26A568C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B423-062A-40C3-BC7F-D4E4050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FAF0-D834-4B4B-8CAC-7FC339DF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FEC9-8C3C-4D85-8B8C-D8C4AB2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42D38-7F82-4687-AACC-3B84AA93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E75-1390-4429-A0A1-505FE2E74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2C59-09EB-459B-9192-01C4879D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1B08-344A-47BF-82B3-C1B6BBC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A585-1FDC-4D0E-8A6F-65D3BC7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F6F9-4668-4710-AEA1-EBD25287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E48C-2D45-481A-B38D-8E2597B1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E20D-B2E4-4874-A35E-6795A9481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24FA-E535-4207-9CFC-535F01FD34A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CF69-7D06-4C4B-9BED-1870EC9C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103F-A3EF-4ED0-A74A-13C1506F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1960A80-4EE0-49FD-91B2-99BD128F94DA}"/>
              </a:ext>
            </a:extLst>
          </p:cNvPr>
          <p:cNvSpPr/>
          <p:nvPr/>
        </p:nvSpPr>
        <p:spPr>
          <a:xfrm>
            <a:off x="6546462" y="2164356"/>
            <a:ext cx="4572000" cy="4356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3C87C-6874-4F28-B98B-E0360ED436C8}"/>
              </a:ext>
            </a:extLst>
          </p:cNvPr>
          <p:cNvSpPr/>
          <p:nvPr/>
        </p:nvSpPr>
        <p:spPr>
          <a:xfrm>
            <a:off x="931541" y="2164356"/>
            <a:ext cx="4572000" cy="435674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81066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169966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14" y="1115336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154705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601764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lication Gateway | Microsoft Azure Mono">
            <a:extLst>
              <a:ext uri="{FF2B5EF4-FFF2-40B4-BE49-F238E27FC236}">
                <a16:creationId xmlns:a16="http://schemas.microsoft.com/office/drawing/2014/main" id="{379B589A-2621-473B-87D0-3CE1DCF1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8275" y="2397720"/>
            <a:ext cx="381316" cy="3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0E3F9-1016-4B98-B164-D97B86FC226B}"/>
              </a:ext>
            </a:extLst>
          </p:cNvPr>
          <p:cNvSpPr txBox="1"/>
          <p:nvPr/>
        </p:nvSpPr>
        <p:spPr>
          <a:xfrm>
            <a:off x="4417692" y="2369145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044159">
            <a:off x="5343464" y="1292873"/>
            <a:ext cx="272099" cy="9878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zure VM | Microsoft Power Automate">
            <a:extLst>
              <a:ext uri="{FF2B5EF4-FFF2-40B4-BE49-F238E27FC236}">
                <a16:creationId xmlns:a16="http://schemas.microsoft.com/office/drawing/2014/main" id="{9A9D1631-9FB4-456F-ADAD-2E4B5A3B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4890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EA23F5-E1DC-40A6-9E5D-1FAFD096381F}"/>
              </a:ext>
            </a:extLst>
          </p:cNvPr>
          <p:cNvSpPr txBox="1"/>
          <p:nvPr/>
        </p:nvSpPr>
        <p:spPr>
          <a:xfrm>
            <a:off x="4808217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2" name="Picture 4" descr="Azure VM | Microsoft Power Automate">
            <a:extLst>
              <a:ext uri="{FF2B5EF4-FFF2-40B4-BE49-F238E27FC236}">
                <a16:creationId xmlns:a16="http://schemas.microsoft.com/office/drawing/2014/main" id="{C8E47A49-114D-477D-9D6A-E9C7B018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8315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8F032-F5FD-4021-B7DF-82B4CE75AF20}"/>
              </a:ext>
            </a:extLst>
          </p:cNvPr>
          <p:cNvSpPr txBox="1"/>
          <p:nvPr/>
        </p:nvSpPr>
        <p:spPr>
          <a:xfrm>
            <a:off x="1731642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0696-ABD6-4F86-BE26-44A76F5B4E29}"/>
              </a:ext>
            </a:extLst>
          </p:cNvPr>
          <p:cNvSpPr txBox="1"/>
          <p:nvPr/>
        </p:nvSpPr>
        <p:spPr>
          <a:xfrm>
            <a:off x="1141092" y="3259732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5622D-3D09-406D-83D6-8F2BBB82E107}"/>
              </a:ext>
            </a:extLst>
          </p:cNvPr>
          <p:cNvSpPr txBox="1"/>
          <p:nvPr/>
        </p:nvSpPr>
        <p:spPr>
          <a:xfrm>
            <a:off x="4227192" y="3278782"/>
            <a:ext cx="9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7" name="Picture 4" descr="Azure VM | Microsoft Power Automate">
            <a:extLst>
              <a:ext uri="{FF2B5EF4-FFF2-40B4-BE49-F238E27FC236}">
                <a16:creationId xmlns:a16="http://schemas.microsoft.com/office/drawing/2014/main" id="{12C6F54D-3132-4766-895D-9467313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890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D01351-EC49-4C01-9A43-5160470C75D7}"/>
              </a:ext>
            </a:extLst>
          </p:cNvPr>
          <p:cNvSpPr txBox="1"/>
          <p:nvPr/>
        </p:nvSpPr>
        <p:spPr>
          <a:xfrm>
            <a:off x="3665217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5680C-EF73-477D-BD5B-2947E54E378E}"/>
              </a:ext>
            </a:extLst>
          </p:cNvPr>
          <p:cNvSpPr txBox="1"/>
          <p:nvPr/>
        </p:nvSpPr>
        <p:spPr>
          <a:xfrm>
            <a:off x="3084192" y="3278782"/>
            <a:ext cx="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AF9324-55EB-4479-B174-6C49FBA26725}"/>
              </a:ext>
            </a:extLst>
          </p:cNvPr>
          <p:cNvSpPr/>
          <p:nvPr/>
        </p:nvSpPr>
        <p:spPr>
          <a:xfrm rot="18898151">
            <a:off x="4417324" y="274728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8B9EDD-7F3F-4BB0-9EB9-E9D6921F861A}"/>
              </a:ext>
            </a:extLst>
          </p:cNvPr>
          <p:cNvSpPr/>
          <p:nvPr/>
        </p:nvSpPr>
        <p:spPr>
          <a:xfrm rot="2606325">
            <a:off x="3655012" y="2729389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A6ACD97-6DD5-46CD-8E64-C644269FB80B}"/>
              </a:ext>
            </a:extLst>
          </p:cNvPr>
          <p:cNvSpPr/>
          <p:nvPr/>
        </p:nvSpPr>
        <p:spPr>
          <a:xfrm rot="16200000">
            <a:off x="2531374" y="356467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1A1ECE-FDC0-4144-AD2C-CDFF7DEDC0AD}"/>
              </a:ext>
            </a:extLst>
          </p:cNvPr>
          <p:cNvSpPr/>
          <p:nvPr/>
        </p:nvSpPr>
        <p:spPr>
          <a:xfrm>
            <a:off x="1064891" y="3278485"/>
            <a:ext cx="4286249" cy="103929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C3CF1-13CC-4A93-9C2F-92CABED48E64}"/>
              </a:ext>
            </a:extLst>
          </p:cNvPr>
          <p:cNvSpPr txBox="1"/>
          <p:nvPr/>
        </p:nvSpPr>
        <p:spPr>
          <a:xfrm>
            <a:off x="960611" y="2983506"/>
            <a:ext cx="13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cluster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E25E3EB-4222-4437-9F8D-9D3C02473B66}"/>
              </a:ext>
            </a:extLst>
          </p:cNvPr>
          <p:cNvSpPr/>
          <p:nvPr/>
        </p:nvSpPr>
        <p:spPr>
          <a:xfrm rot="19939860">
            <a:off x="4012428" y="4342574"/>
            <a:ext cx="249465" cy="12032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149A4-05F7-464F-83EE-836F82338573}"/>
              </a:ext>
            </a:extLst>
          </p:cNvPr>
          <p:cNvSpPr txBox="1"/>
          <p:nvPr/>
        </p:nvSpPr>
        <p:spPr>
          <a:xfrm>
            <a:off x="816731" y="1869081"/>
            <a:ext cx="155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44" name="Picture 2" descr="Application Gateway | Microsoft Azure Mono">
            <a:extLst>
              <a:ext uri="{FF2B5EF4-FFF2-40B4-BE49-F238E27FC236}">
                <a16:creationId xmlns:a16="http://schemas.microsoft.com/office/drawing/2014/main" id="{BE531519-3C31-4D37-A28B-D4661EEE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3196" y="2397720"/>
            <a:ext cx="381316" cy="3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00902AE-AFEC-4285-ABCC-B2F98BF0C5AB}"/>
              </a:ext>
            </a:extLst>
          </p:cNvPr>
          <p:cNvSpPr txBox="1"/>
          <p:nvPr/>
        </p:nvSpPr>
        <p:spPr>
          <a:xfrm>
            <a:off x="10032613" y="2369145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46" name="Picture 4" descr="Azure VM | Microsoft Power Automate">
            <a:extLst>
              <a:ext uri="{FF2B5EF4-FFF2-40B4-BE49-F238E27FC236}">
                <a16:creationId xmlns:a16="http://schemas.microsoft.com/office/drawing/2014/main" id="{4B9C6593-0AC3-4D49-ACA2-22B420F6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9811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290BE5-0A50-408F-9836-5B7A0A1DEF26}"/>
              </a:ext>
            </a:extLst>
          </p:cNvPr>
          <p:cNvSpPr txBox="1"/>
          <p:nvPr/>
        </p:nvSpPr>
        <p:spPr>
          <a:xfrm>
            <a:off x="10423138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49" name="Picture 4" descr="Azure VM | Microsoft Power Automate">
            <a:extLst>
              <a:ext uri="{FF2B5EF4-FFF2-40B4-BE49-F238E27FC236}">
                <a16:creationId xmlns:a16="http://schemas.microsoft.com/office/drawing/2014/main" id="{B30CCCAF-3E77-4C52-B202-D6B50B08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3236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99904-F670-4031-A87B-1FDC8994D3EA}"/>
              </a:ext>
            </a:extLst>
          </p:cNvPr>
          <p:cNvSpPr txBox="1"/>
          <p:nvPr/>
        </p:nvSpPr>
        <p:spPr>
          <a:xfrm>
            <a:off x="7346563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B91F7-1D33-43A1-9807-FCBB882AD6F2}"/>
              </a:ext>
            </a:extLst>
          </p:cNvPr>
          <p:cNvSpPr txBox="1"/>
          <p:nvPr/>
        </p:nvSpPr>
        <p:spPr>
          <a:xfrm>
            <a:off x="6756013" y="3259732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F28D3-8FB7-4827-B8AB-1A97828DE312}"/>
              </a:ext>
            </a:extLst>
          </p:cNvPr>
          <p:cNvSpPr txBox="1"/>
          <p:nvPr/>
        </p:nvSpPr>
        <p:spPr>
          <a:xfrm>
            <a:off x="9842113" y="3278782"/>
            <a:ext cx="8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54" name="Picture 4" descr="Azure VM | Microsoft Power Automate">
            <a:extLst>
              <a:ext uri="{FF2B5EF4-FFF2-40B4-BE49-F238E27FC236}">
                <a16:creationId xmlns:a16="http://schemas.microsoft.com/office/drawing/2014/main" id="{907AEB1B-C13B-4B87-BC55-28FB749C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6811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BF1B48-8D40-4F00-BBBA-A24F2E7D4D20}"/>
              </a:ext>
            </a:extLst>
          </p:cNvPr>
          <p:cNvSpPr txBox="1"/>
          <p:nvPr/>
        </p:nvSpPr>
        <p:spPr>
          <a:xfrm>
            <a:off x="9280138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C585E9-D7C1-4651-BA19-08FBAD44D502}"/>
              </a:ext>
            </a:extLst>
          </p:cNvPr>
          <p:cNvSpPr txBox="1"/>
          <p:nvPr/>
        </p:nvSpPr>
        <p:spPr>
          <a:xfrm>
            <a:off x="8699113" y="3278782"/>
            <a:ext cx="90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85745E3-E781-43FF-9D9F-A78829559707}"/>
              </a:ext>
            </a:extLst>
          </p:cNvPr>
          <p:cNvSpPr/>
          <p:nvPr/>
        </p:nvSpPr>
        <p:spPr>
          <a:xfrm rot="18898151">
            <a:off x="10032245" y="274728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5699379-F6B0-4F29-9F76-FFE3D4B97F53}"/>
              </a:ext>
            </a:extLst>
          </p:cNvPr>
          <p:cNvSpPr/>
          <p:nvPr/>
        </p:nvSpPr>
        <p:spPr>
          <a:xfrm rot="2606325">
            <a:off x="9269933" y="2729389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CD25FBB-4444-4401-9CCD-DC877BC2FCBD}"/>
              </a:ext>
            </a:extLst>
          </p:cNvPr>
          <p:cNvSpPr/>
          <p:nvPr/>
        </p:nvSpPr>
        <p:spPr>
          <a:xfrm rot="16200000">
            <a:off x="8146295" y="3550605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B5FA6-CC6F-4B00-8C5C-FBB43E6BEC18}"/>
              </a:ext>
            </a:extLst>
          </p:cNvPr>
          <p:cNvSpPr/>
          <p:nvPr/>
        </p:nvSpPr>
        <p:spPr>
          <a:xfrm>
            <a:off x="6679812" y="3278485"/>
            <a:ext cx="4286249" cy="103929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43479-F0C5-49F1-B220-629A4D947433}"/>
              </a:ext>
            </a:extLst>
          </p:cNvPr>
          <p:cNvSpPr txBox="1"/>
          <p:nvPr/>
        </p:nvSpPr>
        <p:spPr>
          <a:xfrm>
            <a:off x="6575531" y="2983506"/>
            <a:ext cx="153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cluster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CD46C-A2FF-43BF-8CBE-2408755A92DE}"/>
              </a:ext>
            </a:extLst>
          </p:cNvPr>
          <p:cNvSpPr txBox="1"/>
          <p:nvPr/>
        </p:nvSpPr>
        <p:spPr>
          <a:xfrm>
            <a:off x="9737552" y="1869082"/>
            <a:ext cx="15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453911D-E2A8-4EA5-9039-E048985FBB4A}"/>
              </a:ext>
            </a:extLst>
          </p:cNvPr>
          <p:cNvSpPr/>
          <p:nvPr/>
        </p:nvSpPr>
        <p:spPr>
          <a:xfrm rot="18881958">
            <a:off x="6417053" y="1339864"/>
            <a:ext cx="292221" cy="895762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1050661"/>
            <a:ext cx="10677377" cy="5674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E2877-C527-2241-957B-07005A9AB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927" y="2379396"/>
            <a:ext cx="415965" cy="41596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87F6FAA-286E-0341-9C0D-518213813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8594" y="2377050"/>
            <a:ext cx="415965" cy="41596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B146D0-8D56-4769-9D4B-AC46330D9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6" y="3752183"/>
            <a:ext cx="440553" cy="44055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6AD0288-352A-4CFF-9E1E-7363BE84B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90" y="3752178"/>
            <a:ext cx="440553" cy="44055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FD7156D7-C7DE-4D23-B2FB-A07B59E22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30" y="3756935"/>
            <a:ext cx="440553" cy="44055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EC68F59-AF3B-4B8C-A6BC-F41FB6A79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26" y="3756929"/>
            <a:ext cx="440553" cy="440553"/>
          </a:xfrm>
          <a:prstGeom prst="rect">
            <a:avLst/>
          </a:prstGeom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B15523FD-16E4-44BC-ACE9-7D50F7412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31" y="3756923"/>
            <a:ext cx="440553" cy="440553"/>
          </a:xfrm>
          <a:prstGeom prst="rect">
            <a:avLst/>
          </a:prstGeom>
        </p:spPr>
      </p:pic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5BCE80F0-668B-4D4C-AC9D-F876DC5DB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861" y="3752155"/>
            <a:ext cx="440553" cy="440553"/>
          </a:xfrm>
          <a:prstGeom prst="rect">
            <a:avLst/>
          </a:prstGeom>
        </p:spPr>
      </p:pic>
      <p:pic>
        <p:nvPicPr>
          <p:cNvPr id="84" name="Picture 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CAEF40-FCB6-4ACF-A411-A46D93C566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8" y="673627"/>
            <a:ext cx="995641" cy="34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6FC737-8EA4-AABC-3E0D-4C04272968AE}"/>
              </a:ext>
            </a:extLst>
          </p:cNvPr>
          <p:cNvSpPr txBox="1"/>
          <p:nvPr/>
        </p:nvSpPr>
        <p:spPr>
          <a:xfrm>
            <a:off x="4081444" y="4333883"/>
            <a:ext cx="12978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6AEE8-718F-0FE4-64BC-F78A2122A2F5}"/>
              </a:ext>
            </a:extLst>
          </p:cNvPr>
          <p:cNvSpPr txBox="1"/>
          <p:nvPr/>
        </p:nvSpPr>
        <p:spPr>
          <a:xfrm>
            <a:off x="6730611" y="4324919"/>
            <a:ext cx="12803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TLOG</a:t>
            </a:r>
          </a:p>
        </p:txBody>
      </p:sp>
      <p:sp>
        <p:nvSpPr>
          <p:cNvPr id="12" name="AutoShape 2" descr="Managed cloud database">
            <a:extLst>
              <a:ext uri="{FF2B5EF4-FFF2-40B4-BE49-F238E27FC236}">
                <a16:creationId xmlns:a16="http://schemas.microsoft.com/office/drawing/2014/main" id="{35D0E02A-2D7C-48E8-FFE3-0A1DE8417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80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BBAEA-C7A8-0882-EF72-4BC4B12BC702}"/>
              </a:ext>
            </a:extLst>
          </p:cNvPr>
          <p:cNvCxnSpPr>
            <a:cxnSpLocks/>
          </p:cNvCxnSpPr>
          <p:nvPr/>
        </p:nvCxnSpPr>
        <p:spPr>
          <a:xfrm>
            <a:off x="4892886" y="6022866"/>
            <a:ext cx="23499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1A2E18-4198-08E8-6BBB-5662CE36083B}"/>
              </a:ext>
            </a:extLst>
          </p:cNvPr>
          <p:cNvSpPr txBox="1"/>
          <p:nvPr/>
        </p:nvSpPr>
        <p:spPr>
          <a:xfrm>
            <a:off x="5455447" y="574266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29EF3B-99DA-8BF2-1533-88F8A367DC8A}"/>
              </a:ext>
            </a:extLst>
          </p:cNvPr>
          <p:cNvSpPr txBox="1"/>
          <p:nvPr/>
        </p:nvSpPr>
        <p:spPr>
          <a:xfrm>
            <a:off x="2440886" y="5186243"/>
            <a:ext cx="179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 failover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5F2744A9-82F0-61EE-1F44-A12A9C251C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4240" y="5647908"/>
            <a:ext cx="648958" cy="64895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983C2ED-8B3B-9205-C743-A47288D01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5851" y="5658283"/>
            <a:ext cx="648958" cy="64895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21D6AD4-F919-FBDF-BAE5-4CBEC6A69BA2}"/>
              </a:ext>
            </a:extLst>
          </p:cNvPr>
          <p:cNvSpPr/>
          <p:nvPr/>
        </p:nvSpPr>
        <p:spPr>
          <a:xfrm>
            <a:off x="3996885" y="5517343"/>
            <a:ext cx="4216673" cy="89274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6B558A6-0BF7-3D1F-884D-9D4F24D6FF81}"/>
              </a:ext>
            </a:extLst>
          </p:cNvPr>
          <p:cNvSpPr/>
          <p:nvPr/>
        </p:nvSpPr>
        <p:spPr>
          <a:xfrm rot="1701450">
            <a:off x="7882049" y="4333878"/>
            <a:ext cx="249465" cy="12032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F78E2-B5F2-B66D-7804-B925FC7BEC2F}"/>
              </a:ext>
            </a:extLst>
          </p:cNvPr>
          <p:cNvSpPr txBox="1"/>
          <p:nvPr/>
        </p:nvSpPr>
        <p:spPr>
          <a:xfrm>
            <a:off x="4563584" y="5511812"/>
            <a:ext cx="937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31E3C-0946-73A7-366D-BFC779D83CB4}"/>
              </a:ext>
            </a:extLst>
          </p:cNvPr>
          <p:cNvSpPr txBox="1"/>
          <p:nvPr/>
        </p:nvSpPr>
        <p:spPr>
          <a:xfrm>
            <a:off x="6756014" y="5505696"/>
            <a:ext cx="884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5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nly</a:t>
            </a:r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9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262D69CE50D409DFF9EBF2CEE9494" ma:contentTypeVersion="18" ma:contentTypeDescription="Create a new document." ma:contentTypeScope="" ma:versionID="3ffcd8868017f0cf01ddc2442c8493b7">
  <xsd:schema xmlns:xsd="http://www.w3.org/2001/XMLSchema" xmlns:xs="http://www.w3.org/2001/XMLSchema" xmlns:p="http://schemas.microsoft.com/office/2006/metadata/properties" xmlns:ns1="http://schemas.microsoft.com/sharepoint/v3" xmlns:ns2="aeb6dcb5-4f16-42bb-af32-2fc119f95623" xmlns:ns3="842c4d38-db0b-488e-8158-e129c7d2172c" xmlns:ns4="230e9df3-be65-4c73-a93b-d1236ebd677e" targetNamespace="http://schemas.microsoft.com/office/2006/metadata/properties" ma:root="true" ma:fieldsID="f26b5ba735f82def1f158b6ee6de3bfe" ns1:_="" ns2:_="" ns3:_="" ns4:_="">
    <xsd:import namespace="http://schemas.microsoft.com/sharepoint/v3"/>
    <xsd:import namespace="aeb6dcb5-4f16-42bb-af32-2fc119f95623"/>
    <xsd:import namespace="842c4d38-db0b-488e-8158-e129c7d21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6dcb5-4f16-42bb-af32-2fc119f95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c4d38-db0b-488e-8158-e129c7d21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fc0d5ae-001b-4bd3-928e-ec9c4dc2f3f4}" ma:internalName="TaxCatchAll" ma:showField="CatchAllData" ma:web="aeb6dcb5-4f16-42bb-af32-2fc119f956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842c4d38-db0b-488e-8158-e129c7d2172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BFF0915-A5C2-4D15-B007-68560D9AF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b6dcb5-4f16-42bb-af32-2fc119f95623"/>
    <ds:schemaRef ds:uri="842c4d38-db0b-488e-8158-e129c7d2172c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5D43AD-CF3D-47EA-9FBD-0875EF9ACD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B41B1-2075-477A-BEFD-E387646BE1B0}">
  <ds:schemaRefs>
    <ds:schemaRef ds:uri="http://www.w3.org/XML/1998/namespace"/>
    <ds:schemaRef ds:uri="http://schemas.openxmlformats.org/package/2006/metadata/core-properties"/>
    <ds:schemaRef ds:uri="http://purl.org/dc/elements/1.1/"/>
    <ds:schemaRef ds:uri="842c4d38-db0b-488e-8158-e129c7d2172c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230e9df3-be65-4c73-a93b-d1236ebd677e"/>
    <ds:schemaRef ds:uri="aeb6dcb5-4f16-42bb-af32-2fc119f95623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52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Rahman</dc:creator>
  <cp:lastModifiedBy>Jianguo Ma</cp:lastModifiedBy>
  <cp:revision>2</cp:revision>
  <dcterms:created xsi:type="dcterms:W3CDTF">2020-06-29T16:48:24Z</dcterms:created>
  <dcterms:modified xsi:type="dcterms:W3CDTF">2023-12-19T23:43:51Z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0x0101004D2262D69CE50D409DFF9EBF2CEE9494</vt:lpwstr>
  </property>
</Properties>
</file>