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0761361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08DE6-4CFE-4C70-BA7F-427BF255A73B}" v="415" dt="2024-03-21T03:29:33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9" autoAdjust="0"/>
    <p:restoredTop sz="94953"/>
  </p:normalViewPr>
  <p:slideViewPr>
    <p:cSldViewPr snapToGrid="0">
      <p:cViewPr varScale="1">
        <p:scale>
          <a:sx n="151" d="100"/>
          <a:sy n="151" d="100"/>
        </p:scale>
        <p:origin x="8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uo Ma" userId="671318c9-574e-4361-a94e-119785a1fc7e" providerId="ADAL" clId="{DB4CBC61-8DD5-425E-AA71-0EF6E58069E2}"/>
    <pc:docChg chg="delSld">
      <pc:chgData name="Jianguo Ma" userId="671318c9-574e-4361-a94e-119785a1fc7e" providerId="ADAL" clId="{DB4CBC61-8DD5-425E-AA71-0EF6E58069E2}" dt="2024-03-21T04:12:29.995" v="0" actId="2696"/>
      <pc:docMkLst>
        <pc:docMk/>
      </pc:docMkLst>
      <pc:sldChg chg="del">
        <pc:chgData name="Jianguo Ma" userId="671318c9-574e-4361-a94e-119785a1fc7e" providerId="ADAL" clId="{DB4CBC61-8DD5-425E-AA71-0EF6E58069E2}" dt="2024-03-21T04:12:29.995" v="0" actId="2696"/>
        <pc:sldMkLst>
          <pc:docMk/>
          <pc:sldMk cId="2093470824" sldId="256"/>
        </pc:sldMkLst>
      </pc:sldChg>
      <pc:sldChg chg="del">
        <pc:chgData name="Jianguo Ma" userId="671318c9-574e-4361-a94e-119785a1fc7e" providerId="ADAL" clId="{DB4CBC61-8DD5-425E-AA71-0EF6E58069E2}" dt="2024-03-21T04:12:29.995" v="0" actId="2696"/>
        <pc:sldMkLst>
          <pc:docMk/>
          <pc:sldMk cId="1312687245" sldId="257"/>
        </pc:sldMkLst>
      </pc:sldChg>
      <pc:sldChg chg="del">
        <pc:chgData name="Jianguo Ma" userId="671318c9-574e-4361-a94e-119785a1fc7e" providerId="ADAL" clId="{DB4CBC61-8DD5-425E-AA71-0EF6E58069E2}" dt="2024-03-21T04:12:29.995" v="0" actId="2696"/>
        <pc:sldMkLst>
          <pc:docMk/>
          <pc:sldMk cId="1901529503" sldId="2076136183"/>
        </pc:sldMkLst>
      </pc:sldChg>
      <pc:sldChg chg="del">
        <pc:chgData name="Jianguo Ma" userId="671318c9-574e-4361-a94e-119785a1fc7e" providerId="ADAL" clId="{DB4CBC61-8DD5-425E-AA71-0EF6E58069E2}" dt="2024-03-21T04:12:29.995" v="0" actId="2696"/>
        <pc:sldMkLst>
          <pc:docMk/>
          <pc:sldMk cId="1389553017" sldId="2076136185"/>
        </pc:sldMkLst>
      </pc:sldChg>
      <pc:sldChg chg="del">
        <pc:chgData name="Jianguo Ma" userId="671318c9-574e-4361-a94e-119785a1fc7e" providerId="ADAL" clId="{DB4CBC61-8DD5-425E-AA71-0EF6E58069E2}" dt="2024-03-21T04:12:29.995" v="0" actId="2696"/>
        <pc:sldMkLst>
          <pc:docMk/>
          <pc:sldMk cId="3455465173" sldId="2076136186"/>
        </pc:sldMkLst>
      </pc:sldChg>
      <pc:sldMasterChg chg="delSldLayout">
        <pc:chgData name="Jianguo Ma" userId="671318c9-574e-4361-a94e-119785a1fc7e" providerId="ADAL" clId="{DB4CBC61-8DD5-425E-AA71-0EF6E58069E2}" dt="2024-03-21T04:12:29.995" v="0" actId="2696"/>
        <pc:sldMasterMkLst>
          <pc:docMk/>
          <pc:sldMasterMk cId="2670651141" sldId="2147483648"/>
        </pc:sldMasterMkLst>
        <pc:sldLayoutChg chg="del">
          <pc:chgData name="Jianguo Ma" userId="671318c9-574e-4361-a94e-119785a1fc7e" providerId="ADAL" clId="{DB4CBC61-8DD5-425E-AA71-0EF6E58069E2}" dt="2024-03-21T04:12:29.995" v="0" actId="2696"/>
          <pc:sldLayoutMkLst>
            <pc:docMk/>
            <pc:sldMasterMk cId="2670651141" sldId="2147483648"/>
            <pc:sldLayoutMk cId="58881063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A2321-6D8F-4B73-989A-FC18C70F5CF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CF72-47D5-4E7E-BB36-7B7925A3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E13-6828-4AE1-823A-BB583CDF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3F7-0FDF-4C4D-9352-21EAB7099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A6FD-91FC-45A4-90D6-F88976F1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813A-4F27-492D-BCA5-8353DD22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F564-BBFD-4F93-9B8C-D87D6230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1BA7-0298-4D38-B086-3312952C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863C-3ABB-4877-8C7D-AD854F24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255-EE38-47AD-B593-79EE5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096D-F8F2-45E8-BDAB-44C0A51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2899-9050-4148-8172-C10BA95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97A8C-BE51-4861-9FE7-387233326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2413-B40D-48A5-9F4A-1D5303EC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7797-4509-4FAF-AB3D-F3D804E5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27F0-E6F7-49A9-85FC-3643B55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9066-922B-4D7A-8C12-6315E482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4377-5649-4030-B78C-11136100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AF92-1C50-4630-9988-EADED8E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3952-35EF-409C-962E-933D8630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F025-B520-49BD-B8DC-E7C63BF2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4370-B5BD-49F2-B75C-569B44FE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8E9-BBCC-46F0-90AF-8A9723D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EB37-9BFB-4372-9303-032E2CED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ED65-7923-4876-B6E0-9F47F30F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B597-BAB0-458C-BD20-BB1573FB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820A-5D16-4C0A-A067-8165B4FC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BDC-62BA-4481-B03B-71ABE00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29D1-2D7E-4528-B9A3-63E91EDF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D671-C25E-4795-B95D-AE31B724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0A3F-9C64-41ED-A3CA-082251EC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C2ED-01A0-42A9-8957-A80E0A9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5CD3-4349-417D-8235-C65175CE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C0F4-FA77-461A-848D-6844FE85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5914-0076-4A18-BD42-32039C72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70477-98BA-4C26-953B-13EEAE8B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E5CC3-1881-44E2-B86E-4A833DFF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A0A64-C192-446F-A031-0F6F4E91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951F-5FAC-4DF1-BA92-6C60AD87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23B3-8C01-4EC8-8E11-9323522B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AC0DF-C07D-42B8-9289-F0320D7B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9D8-E205-4B9D-B799-C23A5565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E501-8885-4D27-95A1-7E1883CB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4F4F-CE89-4150-B8B7-B987E36B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A412D-FB61-4992-80F5-513DE2E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DB456-4BE6-4BC6-92B8-6C32680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7799B-DDD5-44D3-8044-AD03C2F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C078F-EB6C-4873-87E1-441FB98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23D2-5289-452F-ABCE-CFDB8495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EC6E-A100-4CDF-BC54-36C90F4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92F8-D11F-4FD4-9488-49AA536B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A374-E696-433F-9B59-26A568CD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B423-062A-40C3-BC7F-D4E4050B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4FAF0-D834-4B4B-8CAC-7FC339DF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FEC9-8C3C-4D85-8B8C-D8C4AB28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42D38-7F82-4687-AACC-3B84AA93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E75-1390-4429-A0A1-505FE2E74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2C59-09EB-459B-9192-01C4879D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1B08-344A-47BF-82B3-C1B6BBC7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A585-1FDC-4D0E-8A6F-65D3BC7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F6F9-4668-4710-AEA1-EBD25287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E48C-2D45-481A-B38D-8E2597B1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E20D-B2E4-4874-A35E-6795A9481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24FA-E535-4207-9CFC-535F01FD34A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CF69-7D06-4C4B-9BED-1870EC9CA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103F-A3EF-4ED0-A74A-13C1506F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321B-59C0-4758-8DD7-DA3FCA3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49C7D2CF-7DBA-0893-7F78-A40A2C219925}"/>
              </a:ext>
            </a:extLst>
          </p:cNvPr>
          <p:cNvSpPr/>
          <p:nvPr/>
        </p:nvSpPr>
        <p:spPr>
          <a:xfrm>
            <a:off x="6843737" y="2617806"/>
            <a:ext cx="4286249" cy="18803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F7ED-2644-4847-ADD0-9DC9EC58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29943"/>
            <a:ext cx="584200" cy="463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7D6-6230-4270-9CEA-2A43160BDF69}"/>
              </a:ext>
            </a:extLst>
          </p:cNvPr>
          <p:cNvSpPr txBox="1"/>
          <p:nvPr/>
        </p:nvSpPr>
        <p:spPr>
          <a:xfrm>
            <a:off x="6410325" y="118843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B634-10C8-4581-931F-0034F19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14" y="1064213"/>
            <a:ext cx="368300" cy="36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16AAD1-72B7-4B73-8122-CF354EDC7966}"/>
              </a:ext>
            </a:extLst>
          </p:cNvPr>
          <p:cNvSpPr txBox="1"/>
          <p:nvPr/>
        </p:nvSpPr>
        <p:spPr>
          <a:xfrm>
            <a:off x="6325039" y="1103582"/>
            <a:ext cx="1514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Manager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77EAB8E-8BB4-4715-8D06-D009829FA432}"/>
              </a:ext>
            </a:extLst>
          </p:cNvPr>
          <p:cNvSpPr/>
          <p:nvPr/>
        </p:nvSpPr>
        <p:spPr>
          <a:xfrm>
            <a:off x="5965825" y="550641"/>
            <a:ext cx="225425" cy="3683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4D91ADC-B721-41C3-B446-4B901835756E}"/>
              </a:ext>
            </a:extLst>
          </p:cNvPr>
          <p:cNvSpPr/>
          <p:nvPr/>
        </p:nvSpPr>
        <p:spPr>
          <a:xfrm rot="3379551">
            <a:off x="5440517" y="1209535"/>
            <a:ext cx="272099" cy="628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946B3C-90FD-4D7B-9686-6F49BAC0FB05}"/>
              </a:ext>
            </a:extLst>
          </p:cNvPr>
          <p:cNvSpPr txBox="1"/>
          <p:nvPr/>
        </p:nvSpPr>
        <p:spPr>
          <a:xfrm>
            <a:off x="5534463" y="3742369"/>
            <a:ext cx="1066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Kubernetes Service Backup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070FF-CF82-534A-B972-C6C9E4140726}"/>
              </a:ext>
            </a:extLst>
          </p:cNvPr>
          <p:cNvSpPr/>
          <p:nvPr/>
        </p:nvSpPr>
        <p:spPr>
          <a:xfrm>
            <a:off x="675249" y="999538"/>
            <a:ext cx="10677377" cy="573961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F62980-B5A0-9380-12D7-E27E9FD7F392}"/>
              </a:ext>
            </a:extLst>
          </p:cNvPr>
          <p:cNvGrpSpPr/>
          <p:nvPr/>
        </p:nvGrpSpPr>
        <p:grpSpPr>
          <a:xfrm>
            <a:off x="2440886" y="5205293"/>
            <a:ext cx="5772672" cy="1223842"/>
            <a:chOff x="2440886" y="4938593"/>
            <a:chExt cx="5772672" cy="12238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7E77F12-B76C-CBAB-F438-068EACA5B985}"/>
                </a:ext>
              </a:extLst>
            </p:cNvPr>
            <p:cNvCxnSpPr>
              <a:cxnSpLocks/>
            </p:cNvCxnSpPr>
            <p:nvPr/>
          </p:nvCxnSpPr>
          <p:spPr>
            <a:xfrm>
              <a:off x="4892886" y="5775216"/>
              <a:ext cx="234995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AD885-92B2-E1E3-F2BF-EAE4436EE920}"/>
                </a:ext>
              </a:extLst>
            </p:cNvPr>
            <p:cNvSpPr txBox="1"/>
            <p:nvPr/>
          </p:nvSpPr>
          <p:spPr>
            <a:xfrm>
              <a:off x="5455447" y="5495014"/>
              <a:ext cx="13355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Geo-replication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3CB656-0016-871B-76D8-ED3491506580}"/>
                </a:ext>
              </a:extLst>
            </p:cNvPr>
            <p:cNvSpPr txBox="1"/>
            <p:nvPr/>
          </p:nvSpPr>
          <p:spPr>
            <a:xfrm>
              <a:off x="2440886" y="4938593"/>
              <a:ext cx="17934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SQL Database failover group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D92F746-81D2-2299-CDFA-98073E80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4240" y="5400258"/>
              <a:ext cx="648958" cy="64895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FC24EDA-DBB8-2432-1A36-CD455B17B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5851" y="5410633"/>
              <a:ext cx="648958" cy="64895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4271E1-ACFA-97FD-F5F0-CA4897D23FEC}"/>
                </a:ext>
              </a:extLst>
            </p:cNvPr>
            <p:cNvSpPr/>
            <p:nvPr/>
          </p:nvSpPr>
          <p:spPr>
            <a:xfrm>
              <a:off x="3996885" y="5269693"/>
              <a:ext cx="4216673" cy="89274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9C3DE-9DB5-39ED-3C04-6362B879D870}"/>
                </a:ext>
              </a:extLst>
            </p:cNvPr>
            <p:cNvSpPr/>
            <p:nvPr/>
          </p:nvSpPr>
          <p:spPr>
            <a:xfrm>
              <a:off x="4680284" y="4972524"/>
              <a:ext cx="2787316" cy="29430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Read-write listener</a:t>
              </a:r>
            </a:p>
          </p:txBody>
        </p:sp>
      </p:grp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58C869E-F6C6-4D69-607E-9C15AF116CA0}"/>
              </a:ext>
            </a:extLst>
          </p:cNvPr>
          <p:cNvSpPr/>
          <p:nvPr/>
        </p:nvSpPr>
        <p:spPr>
          <a:xfrm rot="18351466">
            <a:off x="6399836" y="1230950"/>
            <a:ext cx="292221" cy="625493"/>
          </a:xfrm>
          <a:prstGeom prst="downArrow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C2F19-E9B4-97E2-EC22-3302B7D64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1" y="605019"/>
            <a:ext cx="995641" cy="34136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6F3915F-E8A6-3C94-7271-CABFD3B4CC76}"/>
              </a:ext>
            </a:extLst>
          </p:cNvPr>
          <p:cNvCxnSpPr>
            <a:cxnSpLocks/>
          </p:cNvCxnSpPr>
          <p:nvPr/>
        </p:nvCxnSpPr>
        <p:spPr>
          <a:xfrm>
            <a:off x="5351140" y="3699658"/>
            <a:ext cx="149259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E5B5593-3298-46C0-F6E2-A3E741FC3638}"/>
              </a:ext>
            </a:extLst>
          </p:cNvPr>
          <p:cNvSpPr txBox="1"/>
          <p:nvPr/>
        </p:nvSpPr>
        <p:spPr>
          <a:xfrm>
            <a:off x="5520555" y="3405444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43EE15E-2F2D-9D9B-F4CA-6A3180595571}"/>
              </a:ext>
            </a:extLst>
          </p:cNvPr>
          <p:cNvGrpSpPr/>
          <p:nvPr/>
        </p:nvGrpSpPr>
        <p:grpSpPr>
          <a:xfrm>
            <a:off x="931541" y="1807098"/>
            <a:ext cx="4756521" cy="4784201"/>
            <a:chOff x="931541" y="1807098"/>
            <a:chExt cx="4756521" cy="47842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D3C87C-6874-4F28-B98B-E0360ED436C8}"/>
                </a:ext>
              </a:extLst>
            </p:cNvPr>
            <p:cNvSpPr/>
            <p:nvPr/>
          </p:nvSpPr>
          <p:spPr>
            <a:xfrm>
              <a:off x="931541" y="1807098"/>
              <a:ext cx="4572000" cy="478420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3A6ACD97-6DD5-46CD-8E64-C644269FB80B}"/>
                </a:ext>
              </a:extLst>
            </p:cNvPr>
            <p:cNvSpPr/>
            <p:nvPr/>
          </p:nvSpPr>
          <p:spPr>
            <a:xfrm rot="16200000">
              <a:off x="2503232" y="3429150"/>
              <a:ext cx="264140" cy="51468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1A1ECE-FDC0-4144-AD2C-CDFF7DEDC0AD}"/>
                </a:ext>
              </a:extLst>
            </p:cNvPr>
            <p:cNvSpPr/>
            <p:nvPr/>
          </p:nvSpPr>
          <p:spPr>
            <a:xfrm>
              <a:off x="1064891" y="2617806"/>
              <a:ext cx="4286249" cy="1880379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5C3CF1-13CC-4A93-9C2F-92CABED48E64}"/>
                </a:ext>
              </a:extLst>
            </p:cNvPr>
            <p:cNvSpPr txBox="1"/>
            <p:nvPr/>
          </p:nvSpPr>
          <p:spPr>
            <a:xfrm>
              <a:off x="1563751" y="4521035"/>
              <a:ext cx="108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Azure Kubernetes Service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F8849460-5B6F-40EA-83D7-E9ABEC041D24}"/>
                </a:ext>
              </a:extLst>
            </p:cNvPr>
            <p:cNvSpPr/>
            <p:nvPr/>
          </p:nvSpPr>
          <p:spPr>
            <a:xfrm rot="19228817">
              <a:off x="4256614" y="4432271"/>
              <a:ext cx="264140" cy="87495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2149A4-05F7-464F-83EE-836F82338573}"/>
                </a:ext>
              </a:extLst>
            </p:cNvPr>
            <p:cNvSpPr txBox="1"/>
            <p:nvPr/>
          </p:nvSpPr>
          <p:spPr>
            <a:xfrm>
              <a:off x="941066" y="1817958"/>
              <a:ext cx="135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region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B34710-16AA-B1BE-AB9D-2F8DB3186C1B}"/>
                </a:ext>
              </a:extLst>
            </p:cNvPr>
            <p:cNvSpPr txBox="1"/>
            <p:nvPr/>
          </p:nvSpPr>
          <p:spPr>
            <a:xfrm>
              <a:off x="4390189" y="4505079"/>
              <a:ext cx="12978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data</a:t>
              </a:r>
            </a:p>
            <a:p>
              <a:r>
                <a:rPr lang="en-US" sz="105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Session data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A1424A8-B38A-8A72-F1DB-2E2335230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3679" y="4587055"/>
              <a:ext cx="495577" cy="495577"/>
            </a:xfrm>
            <a:prstGeom prst="rect">
              <a:avLst/>
            </a:prstGeom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1B28A0-6167-CA27-75A1-432F3F70D21C}"/>
                </a:ext>
              </a:extLst>
            </p:cNvPr>
            <p:cNvGrpSpPr/>
            <p:nvPr/>
          </p:nvGrpSpPr>
          <p:grpSpPr>
            <a:xfrm>
              <a:off x="3541727" y="1824799"/>
              <a:ext cx="1634783" cy="757259"/>
              <a:chOff x="3605227" y="1824799"/>
              <a:chExt cx="1634783" cy="757259"/>
            </a:xfrm>
          </p:grpSpPr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4A8B9EDD-7F3F-4BB0-9EB9-E9D6921F861A}"/>
                  </a:ext>
                </a:extLst>
              </p:cNvPr>
              <p:cNvSpPr/>
              <p:nvPr/>
            </p:nvSpPr>
            <p:spPr>
              <a:xfrm>
                <a:off x="4065317" y="2277844"/>
                <a:ext cx="249465" cy="304214"/>
              </a:xfrm>
              <a:prstGeom prst="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Application Gateway | Microsoft Azure Mono">
                <a:extLst>
                  <a:ext uri="{FF2B5EF4-FFF2-40B4-BE49-F238E27FC236}">
                    <a16:creationId xmlns:a16="http://schemas.microsoft.com/office/drawing/2014/main" id="{25217389-84B0-9524-0580-71EF591FB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998275" y="1857647"/>
                <a:ext cx="381316" cy="381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B58AD9-E910-B674-37C2-553712A9F3E3}"/>
                  </a:ext>
                </a:extLst>
              </p:cNvPr>
              <p:cNvSpPr txBox="1"/>
              <p:nvPr/>
            </p:nvSpPr>
            <p:spPr>
              <a:xfrm>
                <a:off x="4382760" y="1824799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</a:p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</a:p>
            </p:txBody>
          </p: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DE7ADDE-043D-714F-CF92-C85AF3F15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5227" y="1840322"/>
                <a:ext cx="415965" cy="415965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1507EF-F4FB-5006-EA2C-3B1B124465C8}"/>
                </a:ext>
              </a:extLst>
            </p:cNvPr>
            <p:cNvSpPr txBox="1"/>
            <p:nvPr/>
          </p:nvSpPr>
          <p:spPr>
            <a:xfrm>
              <a:off x="3459673" y="2610331"/>
              <a:ext cx="18310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 Gateway Ingress Controller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53895362-1158-EB57-6D80-C655E00EB74C}"/>
                </a:ext>
              </a:extLst>
            </p:cNvPr>
            <p:cNvSpPr/>
            <p:nvPr/>
          </p:nvSpPr>
          <p:spPr>
            <a:xfrm rot="5400000">
              <a:off x="4024091" y="2264000"/>
              <a:ext cx="223109" cy="1295104"/>
            </a:xfrm>
            <a:prstGeom prst="leftBrace">
              <a:avLst>
                <a:gd name="adj1" fmla="val 5549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BBE30A-D62B-E12D-0380-FA66F54B756F}"/>
                </a:ext>
              </a:extLst>
            </p:cNvPr>
            <p:cNvSpPr txBox="1"/>
            <p:nvPr/>
          </p:nvSpPr>
          <p:spPr>
            <a:xfrm>
              <a:off x="3329886" y="4209898"/>
              <a:ext cx="61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E572FD2-4E48-DD1A-B59F-8A85C5373B74}"/>
                </a:ext>
              </a:extLst>
            </p:cNvPr>
            <p:cNvGrpSpPr/>
            <p:nvPr/>
          </p:nvGrpSpPr>
          <p:grpSpPr>
            <a:xfrm>
              <a:off x="3033403" y="3067945"/>
              <a:ext cx="985614" cy="1129829"/>
              <a:chOff x="3084203" y="3067945"/>
              <a:chExt cx="985614" cy="112982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22C606-1C0B-1017-081C-D00237BD6AC2}"/>
                  </a:ext>
                </a:extLst>
              </p:cNvPr>
              <p:cNvSpPr txBox="1"/>
              <p:nvPr/>
            </p:nvSpPr>
            <p:spPr>
              <a:xfrm>
                <a:off x="3092079" y="3067945"/>
                <a:ext cx="853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Instance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92D3A07-0DCF-6B32-9328-DB1073EDEC67}"/>
                  </a:ext>
                </a:extLst>
              </p:cNvPr>
              <p:cNvSpPr/>
              <p:nvPr/>
            </p:nvSpPr>
            <p:spPr>
              <a:xfrm>
                <a:off x="3084203" y="3086520"/>
                <a:ext cx="985614" cy="11112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Picture 79" descr="A picture containing sitting, plate, food&#10;&#10;Description automatically generated">
                <a:extLst>
                  <a:ext uri="{FF2B5EF4-FFF2-40B4-BE49-F238E27FC236}">
                    <a16:creationId xmlns:a16="http://schemas.microsoft.com/office/drawing/2014/main" id="{7C35C21A-5861-0E9F-00A8-CF0446FC8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1" y="3865093"/>
                <a:ext cx="800700" cy="302487"/>
              </a:xfrm>
              <a:prstGeom prst="rect">
                <a:avLst/>
              </a:prstGeom>
            </p:spPr>
          </p:pic>
          <p:pic>
            <p:nvPicPr>
              <p:cNvPr id="84" name="Picture 6">
                <a:extLst>
                  <a:ext uri="{FF2B5EF4-FFF2-40B4-BE49-F238E27FC236}">
                    <a16:creationId xmlns:a16="http://schemas.microsoft.com/office/drawing/2014/main" id="{FC6E65E3-E87F-24BA-4096-BBCC690603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30" y="3502113"/>
                <a:ext cx="860521" cy="33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25502DF-EB37-65B7-A652-DA6873526F6A}"/>
                </a:ext>
              </a:extLst>
            </p:cNvPr>
            <p:cNvGrpSpPr/>
            <p:nvPr/>
          </p:nvGrpSpPr>
          <p:grpSpPr>
            <a:xfrm>
              <a:off x="4289953" y="3061051"/>
              <a:ext cx="985614" cy="1129829"/>
              <a:chOff x="3084203" y="3067945"/>
              <a:chExt cx="985614" cy="1129829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707AD54-F4A0-BCEF-BEB1-A7880283EC18}"/>
                  </a:ext>
                </a:extLst>
              </p:cNvPr>
              <p:cNvSpPr txBox="1"/>
              <p:nvPr/>
            </p:nvSpPr>
            <p:spPr>
              <a:xfrm>
                <a:off x="3092079" y="3067945"/>
                <a:ext cx="8537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Instance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4519EE-C298-BEDA-9255-CC9911D3FC61}"/>
                  </a:ext>
                </a:extLst>
              </p:cNvPr>
              <p:cNvSpPr/>
              <p:nvPr/>
            </p:nvSpPr>
            <p:spPr>
              <a:xfrm>
                <a:off x="3084203" y="3086520"/>
                <a:ext cx="985614" cy="11112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 descr="A picture containing sitting, plate, food&#10;&#10;Description automatically generated">
                <a:extLst>
                  <a:ext uri="{FF2B5EF4-FFF2-40B4-BE49-F238E27FC236}">
                    <a16:creationId xmlns:a16="http://schemas.microsoft.com/office/drawing/2014/main" id="{950795D1-717D-6F3F-58AF-1BAE9B998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1" y="3865093"/>
                <a:ext cx="800700" cy="302487"/>
              </a:xfrm>
              <a:prstGeom prst="rect">
                <a:avLst/>
              </a:prstGeom>
            </p:spPr>
          </p:pic>
          <p:pic>
            <p:nvPicPr>
              <p:cNvPr id="92" name="Picture 6">
                <a:extLst>
                  <a:ext uri="{FF2B5EF4-FFF2-40B4-BE49-F238E27FC236}">
                    <a16:creationId xmlns:a16="http://schemas.microsoft.com/office/drawing/2014/main" id="{6ADAA107-CF80-7315-644B-E12320869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30" y="3502113"/>
                <a:ext cx="860521" cy="33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BBFA185-E060-D9D9-BCC9-79280A32A9E2}"/>
                </a:ext>
              </a:extLst>
            </p:cNvPr>
            <p:cNvSpPr txBox="1"/>
            <p:nvPr/>
          </p:nvSpPr>
          <p:spPr>
            <a:xfrm>
              <a:off x="4498670" y="4197774"/>
              <a:ext cx="61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5DAFB84-B542-1B62-A64F-70C649121447}"/>
                </a:ext>
              </a:extLst>
            </p:cNvPr>
            <p:cNvGrpSpPr/>
            <p:nvPr/>
          </p:nvGrpSpPr>
          <p:grpSpPr>
            <a:xfrm>
              <a:off x="1264197" y="3075348"/>
              <a:ext cx="985614" cy="1129829"/>
              <a:chOff x="3084203" y="3067945"/>
              <a:chExt cx="985614" cy="1129829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0DA7B91-DCC0-843F-9F29-11F98C3B58F3}"/>
                  </a:ext>
                </a:extLst>
              </p:cNvPr>
              <p:cNvSpPr txBox="1"/>
              <p:nvPr/>
            </p:nvSpPr>
            <p:spPr>
              <a:xfrm>
                <a:off x="3092079" y="3067945"/>
                <a:ext cx="853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Operator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53E0A01-925F-7540-A984-A2975462B630}"/>
                  </a:ext>
                </a:extLst>
              </p:cNvPr>
              <p:cNvSpPr/>
              <p:nvPr/>
            </p:nvSpPr>
            <p:spPr>
              <a:xfrm>
                <a:off x="3084203" y="3086520"/>
                <a:ext cx="985614" cy="11112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 descr="A picture containing sitting, plate, food&#10;&#10;Description automatically generated">
                <a:extLst>
                  <a:ext uri="{FF2B5EF4-FFF2-40B4-BE49-F238E27FC236}">
                    <a16:creationId xmlns:a16="http://schemas.microsoft.com/office/drawing/2014/main" id="{4F1BF555-E45F-1EC8-C351-2AB1F3F0B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7091" y="3865093"/>
                <a:ext cx="800700" cy="302487"/>
              </a:xfrm>
              <a:prstGeom prst="rect">
                <a:avLst/>
              </a:prstGeom>
            </p:spPr>
          </p:pic>
          <p:pic>
            <p:nvPicPr>
              <p:cNvPr id="110" name="Picture 6">
                <a:extLst>
                  <a:ext uri="{FF2B5EF4-FFF2-40B4-BE49-F238E27FC236}">
                    <a16:creationId xmlns:a16="http://schemas.microsoft.com/office/drawing/2014/main" id="{1BEEA593-762E-2A70-78FF-5FBF8483D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30" y="3502113"/>
                <a:ext cx="860521" cy="336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9A017D3-DB53-FC4F-C058-FB495329460D}"/>
                </a:ext>
              </a:extLst>
            </p:cNvPr>
            <p:cNvSpPr txBox="1"/>
            <p:nvPr/>
          </p:nvSpPr>
          <p:spPr>
            <a:xfrm>
              <a:off x="1488424" y="4190880"/>
              <a:ext cx="61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Pod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AEE09-2D16-6010-B780-E3CA7F7F58F2}"/>
              </a:ext>
            </a:extLst>
          </p:cNvPr>
          <p:cNvSpPr/>
          <p:nvPr/>
        </p:nvSpPr>
        <p:spPr>
          <a:xfrm>
            <a:off x="6710387" y="1807098"/>
            <a:ext cx="4572000" cy="478420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6D4F688E-46E8-177E-1FC1-E90B45075DC1}"/>
              </a:ext>
            </a:extLst>
          </p:cNvPr>
          <p:cNvSpPr/>
          <p:nvPr/>
        </p:nvSpPr>
        <p:spPr>
          <a:xfrm rot="5400000">
            <a:off x="9461794" y="3429150"/>
            <a:ext cx="264140" cy="5146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214DA98-223D-E33B-FAE4-E4DAC6354B4A}"/>
              </a:ext>
            </a:extLst>
          </p:cNvPr>
          <p:cNvSpPr txBox="1"/>
          <p:nvPr/>
        </p:nvSpPr>
        <p:spPr>
          <a:xfrm>
            <a:off x="9639376" y="4524844"/>
            <a:ext cx="108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Kubernetes Service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CBE1A8D-8D21-F22F-ADAA-AFDDA3D40048}"/>
              </a:ext>
            </a:extLst>
          </p:cNvPr>
          <p:cNvSpPr/>
          <p:nvPr/>
        </p:nvSpPr>
        <p:spPr>
          <a:xfrm rot="2769534">
            <a:off x="7575301" y="4449868"/>
            <a:ext cx="264140" cy="874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7B00E5-60D0-64EC-BC80-108E538B9A03}"/>
              </a:ext>
            </a:extLst>
          </p:cNvPr>
          <p:cNvSpPr txBox="1"/>
          <p:nvPr/>
        </p:nvSpPr>
        <p:spPr>
          <a:xfrm>
            <a:off x="9807738" y="1824729"/>
            <a:ext cx="152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region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A9CCAA-8F40-57F7-F69E-0DA9368F808A}"/>
              </a:ext>
            </a:extLst>
          </p:cNvPr>
          <p:cNvSpPr txBox="1"/>
          <p:nvPr/>
        </p:nvSpPr>
        <p:spPr>
          <a:xfrm>
            <a:off x="6703632" y="4524279"/>
            <a:ext cx="12978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data</a:t>
            </a:r>
          </a:p>
          <a:p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data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AA5AD69F-AB69-D72D-A34E-00CEBB9D8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1508" y="4593237"/>
            <a:ext cx="495577" cy="495577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3F9147F-8A90-233B-1B56-C387338EC137}"/>
              </a:ext>
            </a:extLst>
          </p:cNvPr>
          <p:cNvGrpSpPr/>
          <p:nvPr/>
        </p:nvGrpSpPr>
        <p:grpSpPr>
          <a:xfrm>
            <a:off x="7434623" y="1824799"/>
            <a:ext cx="1634783" cy="757259"/>
            <a:chOff x="3605227" y="1824799"/>
            <a:chExt cx="1634783" cy="757259"/>
          </a:xfrm>
        </p:grpSpPr>
        <p:sp>
          <p:nvSpPr>
            <p:cNvPr id="144" name="Arrow: Down 143">
              <a:extLst>
                <a:ext uri="{FF2B5EF4-FFF2-40B4-BE49-F238E27FC236}">
                  <a16:creationId xmlns:a16="http://schemas.microsoft.com/office/drawing/2014/main" id="{3568BE4A-BCC2-0D98-6A02-BF7D8849C2CB}"/>
                </a:ext>
              </a:extLst>
            </p:cNvPr>
            <p:cNvSpPr/>
            <p:nvPr/>
          </p:nvSpPr>
          <p:spPr>
            <a:xfrm>
              <a:off x="4065317" y="2277844"/>
              <a:ext cx="249465" cy="30421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 descr="Application Gateway | Microsoft Azure Mono">
              <a:extLst>
                <a:ext uri="{FF2B5EF4-FFF2-40B4-BE49-F238E27FC236}">
                  <a16:creationId xmlns:a16="http://schemas.microsoft.com/office/drawing/2014/main" id="{14A4AF03-6000-5E8E-A3A4-AEDB2FDB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98275" y="1857647"/>
              <a:ext cx="381316" cy="38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E0D17D-42AC-6107-6DD7-43467D008ECD}"/>
                </a:ext>
              </a:extLst>
            </p:cNvPr>
            <p:cNvSpPr txBox="1"/>
            <p:nvPr/>
          </p:nvSpPr>
          <p:spPr>
            <a:xfrm>
              <a:off x="4382760" y="1824799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</a:p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2495BBE8-E1C8-B75A-E888-1D7EA9633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05227" y="1840322"/>
              <a:ext cx="415965" cy="415965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340A320-A989-5992-796D-37B58F2007ED}"/>
              </a:ext>
            </a:extLst>
          </p:cNvPr>
          <p:cNvSpPr txBox="1"/>
          <p:nvPr/>
        </p:nvSpPr>
        <p:spPr>
          <a:xfrm>
            <a:off x="7352569" y="2610331"/>
            <a:ext cx="1831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Gateway Ingress Controller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F0778B74-79B3-816B-D471-61E3E1DEADA1}"/>
              </a:ext>
            </a:extLst>
          </p:cNvPr>
          <p:cNvSpPr/>
          <p:nvPr/>
        </p:nvSpPr>
        <p:spPr>
          <a:xfrm rot="5400000">
            <a:off x="7916987" y="2264000"/>
            <a:ext cx="223109" cy="1295104"/>
          </a:xfrm>
          <a:prstGeom prst="leftBrace">
            <a:avLst>
              <a:gd name="adj1" fmla="val 5549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64AD8B-0B34-9002-237F-FDCAD1254408}"/>
              </a:ext>
            </a:extLst>
          </p:cNvPr>
          <p:cNvSpPr txBox="1"/>
          <p:nvPr/>
        </p:nvSpPr>
        <p:spPr>
          <a:xfrm>
            <a:off x="7222782" y="4209898"/>
            <a:ext cx="61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0270F5-0719-7632-EC2A-F6D1FB437906}"/>
              </a:ext>
            </a:extLst>
          </p:cNvPr>
          <p:cNvGrpSpPr/>
          <p:nvPr/>
        </p:nvGrpSpPr>
        <p:grpSpPr>
          <a:xfrm>
            <a:off x="6926299" y="3067945"/>
            <a:ext cx="985614" cy="1129829"/>
            <a:chOff x="3084203" y="3067945"/>
            <a:chExt cx="985614" cy="1129829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8C5838-0FA3-3F9B-ADD4-08C3A13F3FE5}"/>
                </a:ext>
              </a:extLst>
            </p:cNvPr>
            <p:cNvSpPr txBox="1"/>
            <p:nvPr/>
          </p:nvSpPr>
          <p:spPr>
            <a:xfrm>
              <a:off x="3092079" y="3067945"/>
              <a:ext cx="853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EC3DA79-20D4-02FB-33ED-8321EEF88117}"/>
                </a:ext>
              </a:extLst>
            </p:cNvPr>
            <p:cNvSpPr/>
            <p:nvPr/>
          </p:nvSpPr>
          <p:spPr>
            <a:xfrm>
              <a:off x="3084203" y="3086520"/>
              <a:ext cx="985614" cy="11112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 descr="A picture containing sitting, plate, food&#10;&#10;Description automatically generated">
              <a:extLst>
                <a:ext uri="{FF2B5EF4-FFF2-40B4-BE49-F238E27FC236}">
                  <a16:creationId xmlns:a16="http://schemas.microsoft.com/office/drawing/2014/main" id="{C5B23209-5EE9-36F2-4D2D-882C6F9FD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091" y="3865093"/>
              <a:ext cx="800700" cy="302487"/>
            </a:xfrm>
            <a:prstGeom prst="rect">
              <a:avLst/>
            </a:prstGeom>
          </p:spPr>
        </p:pic>
        <p:pic>
          <p:nvPicPr>
            <p:cNvPr id="143" name="Picture 6">
              <a:extLst>
                <a:ext uri="{FF2B5EF4-FFF2-40B4-BE49-F238E27FC236}">
                  <a16:creationId xmlns:a16="http://schemas.microsoft.com/office/drawing/2014/main" id="{D34239BD-1EA9-02DB-8F22-887D67589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830" y="3502113"/>
              <a:ext cx="860521" cy="33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467B350-5CC5-7866-B68D-036FEDDE00F9}"/>
              </a:ext>
            </a:extLst>
          </p:cNvPr>
          <p:cNvGrpSpPr/>
          <p:nvPr/>
        </p:nvGrpSpPr>
        <p:grpSpPr>
          <a:xfrm>
            <a:off x="8182849" y="3061051"/>
            <a:ext cx="985614" cy="1129829"/>
            <a:chOff x="3084203" y="3067945"/>
            <a:chExt cx="985614" cy="112982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221F818-AF3E-E9A4-B47F-23F0B21B7F4D}"/>
                </a:ext>
              </a:extLst>
            </p:cNvPr>
            <p:cNvSpPr txBox="1"/>
            <p:nvPr/>
          </p:nvSpPr>
          <p:spPr>
            <a:xfrm>
              <a:off x="3092079" y="3067945"/>
              <a:ext cx="853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930719-1BDE-E518-8AB3-0FF82F7118BF}"/>
                </a:ext>
              </a:extLst>
            </p:cNvPr>
            <p:cNvSpPr/>
            <p:nvPr/>
          </p:nvSpPr>
          <p:spPr>
            <a:xfrm>
              <a:off x="3084203" y="3086520"/>
              <a:ext cx="985614" cy="11112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A picture containing sitting, plate, food&#10;&#10;Description automatically generated">
              <a:extLst>
                <a:ext uri="{FF2B5EF4-FFF2-40B4-BE49-F238E27FC236}">
                  <a16:creationId xmlns:a16="http://schemas.microsoft.com/office/drawing/2014/main" id="{B4D2321D-7B90-935D-4D5A-5282E5177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091" y="3865093"/>
              <a:ext cx="800700" cy="302487"/>
            </a:xfrm>
            <a:prstGeom prst="rect">
              <a:avLst/>
            </a:prstGeom>
          </p:spPr>
        </p:pic>
        <p:pic>
          <p:nvPicPr>
            <p:cNvPr id="139" name="Picture 6">
              <a:extLst>
                <a:ext uri="{FF2B5EF4-FFF2-40B4-BE49-F238E27FC236}">
                  <a16:creationId xmlns:a16="http://schemas.microsoft.com/office/drawing/2014/main" id="{C51A3A32-55FB-0DE3-F9FB-80DCD4C9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830" y="3502113"/>
              <a:ext cx="860521" cy="33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F829D58-2906-FDFA-AC09-14FC6D5925C0}"/>
              </a:ext>
            </a:extLst>
          </p:cNvPr>
          <p:cNvSpPr txBox="1"/>
          <p:nvPr/>
        </p:nvSpPr>
        <p:spPr>
          <a:xfrm>
            <a:off x="8391566" y="4197774"/>
            <a:ext cx="61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42A0E06-14C2-460B-E123-76D81B7A6BE0}"/>
              </a:ext>
            </a:extLst>
          </p:cNvPr>
          <p:cNvGrpSpPr/>
          <p:nvPr/>
        </p:nvGrpSpPr>
        <p:grpSpPr>
          <a:xfrm>
            <a:off x="9942919" y="3062152"/>
            <a:ext cx="985614" cy="1129829"/>
            <a:chOff x="3084203" y="3067945"/>
            <a:chExt cx="985614" cy="112982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9280072-A7D4-8A83-9DE3-7620A2A5024A}"/>
                </a:ext>
              </a:extLst>
            </p:cNvPr>
            <p:cNvSpPr txBox="1"/>
            <p:nvPr/>
          </p:nvSpPr>
          <p:spPr>
            <a:xfrm>
              <a:off x="3092079" y="3067945"/>
              <a:ext cx="853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68AB055-A6AD-3D87-A345-317EBAA0A4B3}"/>
                </a:ext>
              </a:extLst>
            </p:cNvPr>
            <p:cNvSpPr/>
            <p:nvPr/>
          </p:nvSpPr>
          <p:spPr>
            <a:xfrm>
              <a:off x="3084203" y="3086520"/>
              <a:ext cx="985614" cy="11112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 descr="A picture containing sitting, plate, food&#10;&#10;Description automatically generated">
              <a:extLst>
                <a:ext uri="{FF2B5EF4-FFF2-40B4-BE49-F238E27FC236}">
                  <a16:creationId xmlns:a16="http://schemas.microsoft.com/office/drawing/2014/main" id="{B6A05ECF-D5C0-131B-E000-6905A4E81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091" y="3865093"/>
              <a:ext cx="800700" cy="302487"/>
            </a:xfrm>
            <a:prstGeom prst="rect">
              <a:avLst/>
            </a:prstGeom>
          </p:spPr>
        </p:pic>
        <p:pic>
          <p:nvPicPr>
            <p:cNvPr id="135" name="Picture 6">
              <a:extLst>
                <a:ext uri="{FF2B5EF4-FFF2-40B4-BE49-F238E27FC236}">
                  <a16:creationId xmlns:a16="http://schemas.microsoft.com/office/drawing/2014/main" id="{5C22A912-BCC4-CF06-C80B-98094BB6C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2830" y="3502113"/>
              <a:ext cx="860521" cy="33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E1017C9-3E0D-94A3-BD1C-904FD85568D8}"/>
              </a:ext>
            </a:extLst>
          </p:cNvPr>
          <p:cNvSpPr txBox="1"/>
          <p:nvPr/>
        </p:nvSpPr>
        <p:spPr>
          <a:xfrm>
            <a:off x="10167146" y="4177684"/>
            <a:ext cx="61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17DD3F11-F237-6ADA-BA8B-11B4935E2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7909" y="2149299"/>
            <a:ext cx="650698" cy="650698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8A8D9B88-BEE8-BF84-7015-62B6EC21DE1F}"/>
              </a:ext>
            </a:extLst>
          </p:cNvPr>
          <p:cNvSpPr txBox="1"/>
          <p:nvPr/>
        </p:nvSpPr>
        <p:spPr>
          <a:xfrm>
            <a:off x="5520555" y="1979631"/>
            <a:ext cx="1335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Geo-replication</a:t>
            </a:r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4D662C6E-A3DC-7F76-E485-E4586BA269E1}"/>
              </a:ext>
            </a:extLst>
          </p:cNvPr>
          <p:cNvSpPr/>
          <p:nvPr/>
        </p:nvSpPr>
        <p:spPr>
          <a:xfrm rot="3498116">
            <a:off x="5437363" y="2496473"/>
            <a:ext cx="245930" cy="45988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F62E7696-F7A8-ADE3-7FC5-0575515693CE}"/>
              </a:ext>
            </a:extLst>
          </p:cNvPr>
          <p:cNvSpPr/>
          <p:nvPr/>
        </p:nvSpPr>
        <p:spPr>
          <a:xfrm rot="18000000">
            <a:off x="6517182" y="2464148"/>
            <a:ext cx="245930" cy="4638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F11A951-85F2-F999-6AAB-C716647DA837}"/>
              </a:ext>
            </a:extLst>
          </p:cNvPr>
          <p:cNvSpPr txBox="1"/>
          <p:nvPr/>
        </p:nvSpPr>
        <p:spPr>
          <a:xfrm>
            <a:off x="5596785" y="2729685"/>
            <a:ext cx="10668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330509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842c4d38-db0b-488e-8158-e129c7d2172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262D69CE50D409DFF9EBF2CEE9494" ma:contentTypeVersion="18" ma:contentTypeDescription="Create a new document." ma:contentTypeScope="" ma:versionID="3ffcd8868017f0cf01ddc2442c8493b7">
  <xsd:schema xmlns:xsd="http://www.w3.org/2001/XMLSchema" xmlns:xs="http://www.w3.org/2001/XMLSchema" xmlns:p="http://schemas.microsoft.com/office/2006/metadata/properties" xmlns:ns1="http://schemas.microsoft.com/sharepoint/v3" xmlns:ns2="aeb6dcb5-4f16-42bb-af32-2fc119f95623" xmlns:ns3="842c4d38-db0b-488e-8158-e129c7d2172c" xmlns:ns4="230e9df3-be65-4c73-a93b-d1236ebd677e" targetNamespace="http://schemas.microsoft.com/office/2006/metadata/properties" ma:root="true" ma:fieldsID="f26b5ba735f82def1f158b6ee6de3bfe" ns1:_="" ns2:_="" ns3:_="" ns4:_="">
    <xsd:import namespace="http://schemas.microsoft.com/sharepoint/v3"/>
    <xsd:import namespace="aeb6dcb5-4f16-42bb-af32-2fc119f95623"/>
    <xsd:import namespace="842c4d38-db0b-488e-8158-e129c7d21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6dcb5-4f16-42bb-af32-2fc119f95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c4d38-db0b-488e-8158-e129c7d217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4fc0d5ae-001b-4bd3-928e-ec9c4dc2f3f4}" ma:internalName="TaxCatchAll" ma:showField="CatchAllData" ma:web="aeb6dcb5-4f16-42bb-af32-2fc119f956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2B41B1-2075-477A-BEFD-E387646BE1B0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230e9df3-be65-4c73-a93b-d1236ebd677e"/>
    <ds:schemaRef ds:uri="http://purl.org/dc/dcmitype/"/>
    <ds:schemaRef ds:uri="842c4d38-db0b-488e-8158-e129c7d2172c"/>
    <ds:schemaRef ds:uri="http://purl.org/dc/elements/1.1/"/>
    <ds:schemaRef ds:uri="http://schemas.microsoft.com/office/infopath/2007/PartnerControls"/>
    <ds:schemaRef ds:uri="http://purl.org/dc/terms/"/>
    <ds:schemaRef ds:uri="aeb6dcb5-4f16-42bb-af32-2fc119f95623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5D43AD-CF3D-47EA-9FBD-0875EF9ACD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1BBBB-CC53-4DCA-91E8-16F69D1A79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eb6dcb5-4f16-42bb-af32-2fc119f95623"/>
    <ds:schemaRef ds:uri="842c4d38-db0b-488e-8158-e129c7d2172c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Rahman</dc:creator>
  <cp:lastModifiedBy>Jianguo Ma</cp:lastModifiedBy>
  <cp:revision>3</cp:revision>
  <dcterms:created xsi:type="dcterms:W3CDTF">2020-06-29T16:48:24Z</dcterms:created>
  <dcterms:modified xsi:type="dcterms:W3CDTF">2024-03-21T04:12:31Z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0x0101004D2262D69CE50D409DFF9EBF2CEE9494</vt:lpwstr>
  </property>
  <property fmtid="{D5CDD505-2E9C-101B-9397-08002B2CF9AE}" pid="3" name="MediaServiceImageTags">
    <vt:lpwstr/>
  </property>
</Properties>
</file>