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3D6D-BD80-23F6-53B1-3E64E278B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1E68-5043-11BA-70FE-EE318687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41E7-74A5-57CB-9E6A-196297A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48C5-25DD-8A1D-B120-AD0809EA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5D76-D822-D9B6-4DA0-5CD253A8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34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579-75B8-F17A-614F-F551091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3779F-2DAD-EA0A-2347-B474B705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ECB8-5B0C-D262-ABB3-8D7F03C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DA53-74B6-8911-8158-CD2B59BA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89D2D-BB92-6655-DF37-C12728C0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1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F59D9-D842-D37E-D11A-BD682B03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3AFBE-95FF-4F9B-E5AA-71DFF3CE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72A1-C83E-1A0B-5E5E-BDF02F4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51C3-CF65-A0FB-6187-81FE31D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C8D4-DA62-2BD4-59DD-56754367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33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B9EF-E34B-C01E-E9A5-D5106B58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FDC9-F9C6-6F48-F448-DD41767E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E382-7520-4FB4-9CCF-6946F6C1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21C1-1AE3-4341-87D5-B79E39D3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2511-428E-2896-CFC3-47D2C69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F6A7-B14C-FD2E-FC45-A9184324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F416-7EA6-39D1-AD4D-2FACBCE9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3336-74F1-8989-9338-FCA51FDF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3E1B-D278-ED8F-BCB4-E5AE9031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A18A-2548-6C2A-C946-3E77955E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2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393E-A40C-A00D-52DB-503B837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E4B1-BE75-C48E-CC22-C9DD95CF2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E608D-3179-8415-226A-A89EEC33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659F5-14A8-4354-0643-2953D2F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FFBF-5C5E-92BF-9CBF-E880C8CF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AD5C-9E7F-4D51-EAFE-45C51BDC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34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261-983F-558F-C31D-081F333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8B49-1BE3-D063-E2C1-5DF40C9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2D282-A689-DE58-594A-098F86AB3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6809-FBD8-5B05-E7E9-0CCABB9BB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4D1E7-5ABA-F922-ED8F-BB72CD3B8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21A52-4BFF-3498-CF7D-04AA0F80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2F67B-11FA-2BF9-F863-0AAAC1DC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F4828-9898-ED49-C4CF-C0DE7335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71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648D-C664-B063-E668-7A16BA17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9252F-363D-0E82-0A3B-526905BA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9FADC-198F-BAC2-3F32-F47B833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874FD-D04B-3CDE-ACE9-BE4DFAB2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9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64993-BF46-7D9C-DD6F-D83B9DF5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B89DA-D544-B3C6-B024-DA0A626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62A9C-DFB8-852F-5752-6DB6EE37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07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4229-A6AB-AB3F-BA46-153407C2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CDEA-C5B9-C1B1-B988-FAD91D4D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0B59-52CA-8F1C-228F-8B17C9BD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3005-C331-5C10-E725-AFD72D91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91CAB-ABA3-ED7D-E14A-6202E227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EB5F-9A1B-D68B-9A1B-DF7B9F3A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1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895-7546-5EBF-8E41-9A8D22AF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CD779-DB0F-EEAD-A195-D7BC58416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9F14-AC92-43C7-2347-199BD63A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81BC-59B5-4106-548F-04C08C12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27BF8-A461-8120-97EB-D1A31DAD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CF5B-35B1-F052-9347-B52901DC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1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FCE8E-A386-D7D6-868E-197FF02B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1F6F9-D49E-83AE-4306-028F1CC0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67D5-3085-16E4-20A1-26DA384E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4AD0-B5C2-8089-B6EB-1D89EFE0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9C7D-73F8-14E6-9AEB-619E62A4E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0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A72D6-28E9-B4D3-4ED4-D2DCF4FEE368}"/>
              </a:ext>
            </a:extLst>
          </p:cNvPr>
          <p:cNvSpPr/>
          <p:nvPr/>
        </p:nvSpPr>
        <p:spPr>
          <a:xfrm>
            <a:off x="4050631" y="2447879"/>
            <a:ext cx="4090737" cy="1942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Drag and drop or take a photo your completed new patient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2"/>
            <a:ext cx="2450067" cy="146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Social Logins</a:t>
            </a:r>
          </a:p>
          <a:p>
            <a:pPr algn="ctr"/>
            <a:endParaRPr lang="en-AU" sz="1400" dirty="0"/>
          </a:p>
          <a:p>
            <a:pPr algn="ctr"/>
            <a:r>
              <a:rPr lang="en-AU" sz="1400" dirty="0"/>
              <a:t>AAD</a:t>
            </a:r>
          </a:p>
          <a:p>
            <a:pPr algn="ctr"/>
            <a:r>
              <a:rPr lang="en-AU" sz="1400" dirty="0"/>
              <a:t>Microsoft ID</a:t>
            </a:r>
          </a:p>
          <a:p>
            <a:pPr algn="ctr"/>
            <a:r>
              <a:rPr lang="en-AU" sz="1400" dirty="0"/>
              <a:t>Google ID</a:t>
            </a:r>
          </a:p>
          <a:p>
            <a:pPr algn="ctr"/>
            <a:r>
              <a:rPr lang="en-AU" sz="1400" dirty="0"/>
              <a:t>Facebook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4CA90-D394-2B3E-2483-D5265B12595B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EF9D59-8C1B-F523-E676-E71B377B15ED}"/>
              </a:ext>
            </a:extLst>
          </p:cNvPr>
          <p:cNvSpPr/>
          <p:nvPr/>
        </p:nvSpPr>
        <p:spPr>
          <a:xfrm>
            <a:off x="5028470" y="496138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Upload form</a:t>
            </a:r>
          </a:p>
        </p:txBody>
      </p:sp>
    </p:spTree>
    <p:extLst>
      <p:ext uri="{BB962C8B-B14F-4D97-AF65-F5344CB8AC3E}">
        <p14:creationId xmlns:p14="http://schemas.microsoft.com/office/powerpoint/2010/main" val="419230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1875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2"/>
            <a:ext cx="2450067" cy="146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Social Logins</a:t>
            </a:r>
          </a:p>
          <a:p>
            <a:pPr algn="ctr"/>
            <a:endParaRPr lang="en-AU" sz="1400" dirty="0"/>
          </a:p>
          <a:p>
            <a:pPr algn="ctr"/>
            <a:r>
              <a:rPr lang="en-AU" sz="1400" dirty="0"/>
              <a:t>AAD</a:t>
            </a:r>
          </a:p>
          <a:p>
            <a:pPr algn="ctr"/>
            <a:r>
              <a:rPr lang="en-AU" sz="1400" dirty="0"/>
              <a:t>Microsoft ID</a:t>
            </a:r>
          </a:p>
          <a:p>
            <a:pPr algn="ctr"/>
            <a:r>
              <a:rPr lang="en-AU" sz="1400" dirty="0"/>
              <a:t>Google ID</a:t>
            </a:r>
          </a:p>
          <a:p>
            <a:pPr algn="ctr"/>
            <a:r>
              <a:rPr lang="en-AU" sz="1400" dirty="0"/>
              <a:t>Facebook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4CA90-D394-2B3E-2483-D5265B12595B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Patient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FCC1526-414F-5799-1C0D-2CD25106E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82509"/>
              </p:ext>
            </p:extLst>
          </p:nvPr>
        </p:nvGraphicFramePr>
        <p:xfrm>
          <a:off x="497307" y="2008183"/>
          <a:ext cx="11210513" cy="396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670">
                  <a:extLst>
                    <a:ext uri="{9D8B030D-6E8A-4147-A177-3AD203B41FA5}">
                      <a16:colId xmlns:a16="http://schemas.microsoft.com/office/drawing/2014/main" val="1240453001"/>
                    </a:ext>
                  </a:extLst>
                </a:gridCol>
                <a:gridCol w="7975843">
                  <a:extLst>
                    <a:ext uri="{9D8B030D-6E8A-4147-A177-3AD203B41FA5}">
                      <a16:colId xmlns:a16="http://schemas.microsoft.com/office/drawing/2014/main" val="3379504383"/>
                    </a:ext>
                  </a:extLst>
                </a:gridCol>
              </a:tblGrid>
              <a:tr h="289397">
                <a:tc>
                  <a:txBody>
                    <a:bodyPr/>
                    <a:lstStyle/>
                    <a:p>
                      <a:r>
                        <a:rPr lang="en-AU" sz="18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Family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6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Given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3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7399"/>
                  </a:ext>
                </a:extLst>
              </a:tr>
              <a:tr h="630525">
                <a:tc>
                  <a:txBody>
                    <a:bodyPr/>
                    <a:lstStyle/>
                    <a:p>
                      <a:r>
                        <a:rPr lang="en-AU" sz="18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6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Gender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Preferred 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4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2686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4E345A-CFB9-0B3F-0D6B-E96EA4B81E3B}"/>
              </a:ext>
            </a:extLst>
          </p:cNvPr>
          <p:cNvSpPr/>
          <p:nvPr/>
        </p:nvSpPr>
        <p:spPr>
          <a:xfrm>
            <a:off x="5035034" y="610105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Confirm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76617-08AC-4E4E-FA83-4B355977CB26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Edit/Confirm your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77420-EA7B-B941-CA43-47B647131078}"/>
              </a:ext>
            </a:extLst>
          </p:cNvPr>
          <p:cNvSpPr/>
          <p:nvPr/>
        </p:nvSpPr>
        <p:spPr>
          <a:xfrm>
            <a:off x="3832604" y="2437366"/>
            <a:ext cx="7660835" cy="25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Your family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53CB9-9BED-16C4-019C-DC90DEA2E937}"/>
              </a:ext>
            </a:extLst>
          </p:cNvPr>
          <p:cNvSpPr/>
          <p:nvPr/>
        </p:nvSpPr>
        <p:spPr>
          <a:xfrm>
            <a:off x="3832601" y="2800588"/>
            <a:ext cx="7660835" cy="25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800" dirty="0"/>
              <a:t>Your given names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6FBED-8582-E7A7-5D54-5668E476344A}"/>
              </a:ext>
            </a:extLst>
          </p:cNvPr>
          <p:cNvSpPr/>
          <p:nvPr/>
        </p:nvSpPr>
        <p:spPr>
          <a:xfrm>
            <a:off x="3832601" y="4183598"/>
            <a:ext cx="7660835" cy="25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800" dirty="0"/>
              <a:t>your@email.com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899B9-5220-C7DE-C507-CCD773A1BDBE}"/>
              </a:ext>
            </a:extLst>
          </p:cNvPr>
          <p:cNvSpPr/>
          <p:nvPr/>
        </p:nvSpPr>
        <p:spPr>
          <a:xfrm>
            <a:off x="3832602" y="4557455"/>
            <a:ext cx="7660835" cy="25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800" dirty="0"/>
              <a:t>9989898989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B50EF6-4C1E-9937-2430-013AE3DB88A7}"/>
              </a:ext>
            </a:extLst>
          </p:cNvPr>
          <p:cNvSpPr/>
          <p:nvPr/>
        </p:nvSpPr>
        <p:spPr>
          <a:xfrm>
            <a:off x="3832603" y="4931312"/>
            <a:ext cx="7660835" cy="25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800" dirty="0"/>
              <a:t>M/F/Q/MTF/FTM/Decline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4046-D2A5-66E8-6456-72056F01883F}"/>
              </a:ext>
            </a:extLst>
          </p:cNvPr>
          <p:cNvSpPr/>
          <p:nvPr/>
        </p:nvSpPr>
        <p:spPr>
          <a:xfrm>
            <a:off x="3832603" y="5294534"/>
            <a:ext cx="7660835" cy="25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800" dirty="0"/>
              <a:t>She/her/hers, He/him/his, They/them/theirs, Other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8E426-EF97-381C-AE81-0A69F126DB25}"/>
              </a:ext>
            </a:extLst>
          </p:cNvPr>
          <p:cNvSpPr/>
          <p:nvPr/>
        </p:nvSpPr>
        <p:spPr>
          <a:xfrm>
            <a:off x="3832600" y="3164940"/>
            <a:ext cx="7660835" cy="25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800" dirty="0"/>
              <a:t>09/09/2009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EEE294-E257-7099-B9F5-107640C5A7AD}"/>
              </a:ext>
            </a:extLst>
          </p:cNvPr>
          <p:cNvSpPr/>
          <p:nvPr/>
        </p:nvSpPr>
        <p:spPr>
          <a:xfrm>
            <a:off x="3832600" y="3523936"/>
            <a:ext cx="7660835" cy="529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800" dirty="0"/>
              <a:t>Streat number street name, unit number</a:t>
            </a:r>
          </a:p>
          <a:p>
            <a:r>
              <a:rPr lang="en-AU" sz="1800" dirty="0"/>
              <a:t>City, State, Code</a:t>
            </a:r>
          </a:p>
        </p:txBody>
      </p:sp>
    </p:spTree>
    <p:extLst>
      <p:ext uri="{BB962C8B-B14F-4D97-AF65-F5344CB8AC3E}">
        <p14:creationId xmlns:p14="http://schemas.microsoft.com/office/powerpoint/2010/main" val="337963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Surgery Admin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99764"/>
              </p:ext>
            </p:extLst>
          </p:nvPr>
        </p:nvGraphicFramePr>
        <p:xfrm>
          <a:off x="484180" y="2167826"/>
          <a:ext cx="11223640" cy="39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70157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393541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473387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9DF5E-7726-7654-CFAB-0E2097D09485}"/>
              </a:ext>
            </a:extLst>
          </p:cNvPr>
          <p:cNvSpPr/>
          <p:nvPr/>
        </p:nvSpPr>
        <p:spPr>
          <a:xfrm>
            <a:off x="733562" y="553233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3967318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4765777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13E0D-F90F-2226-6BFD-AF423CD42BC7}"/>
              </a:ext>
            </a:extLst>
          </p:cNvPr>
          <p:cNvSpPr txBox="1"/>
          <p:nvPr/>
        </p:nvSpPr>
        <p:spPr>
          <a:xfrm>
            <a:off x="3531377" y="5564237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new patient registrations</a:t>
            </a:r>
          </a:p>
        </p:txBody>
      </p:sp>
    </p:spTree>
    <p:extLst>
      <p:ext uri="{BB962C8B-B14F-4D97-AF65-F5344CB8AC3E}">
        <p14:creationId xmlns:p14="http://schemas.microsoft.com/office/powerpoint/2010/main" val="10683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Nurse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/>
        </p:nvGraphicFramePr>
        <p:xfrm>
          <a:off x="484180" y="2167826"/>
          <a:ext cx="11223640" cy="39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70157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393541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473387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9DF5E-7726-7654-CFAB-0E2097D09485}"/>
              </a:ext>
            </a:extLst>
          </p:cNvPr>
          <p:cNvSpPr/>
          <p:nvPr/>
        </p:nvSpPr>
        <p:spPr>
          <a:xfrm>
            <a:off x="733562" y="553233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594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3967318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476577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13E0D-F90F-2226-6BFD-AF423CD42BC7}"/>
              </a:ext>
            </a:extLst>
          </p:cNvPr>
          <p:cNvSpPr txBox="1"/>
          <p:nvPr/>
        </p:nvSpPr>
        <p:spPr>
          <a:xfrm>
            <a:off x="3531377" y="556423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registered patients</a:t>
            </a:r>
          </a:p>
        </p:txBody>
      </p:sp>
    </p:spTree>
    <p:extLst>
      <p:ext uri="{BB962C8B-B14F-4D97-AF65-F5344CB8AC3E}">
        <p14:creationId xmlns:p14="http://schemas.microsoft.com/office/powerpoint/2010/main" val="5906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Nurse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51144"/>
              </p:ext>
            </p:extLst>
          </p:nvPr>
        </p:nvGraphicFramePr>
        <p:xfrm>
          <a:off x="484180" y="2167826"/>
          <a:ext cx="11223640" cy="39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160045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475793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555639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5803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  <a:p>
            <a:r>
              <a:rPr lang="en-AU" sz="2000" dirty="0"/>
              <a:t>Expand and show all patient details and existing notes</a:t>
            </a:r>
          </a:p>
          <a:p>
            <a:r>
              <a:rPr lang="en-AU" sz="2000" dirty="0"/>
              <a:t>….</a:t>
            </a:r>
          </a:p>
          <a:p>
            <a:r>
              <a:rPr lang="en-AU" sz="2000" dirty="0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4789838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558829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Patients details</a:t>
            </a:r>
          </a:p>
        </p:txBody>
      </p:sp>
    </p:spTree>
    <p:extLst>
      <p:ext uri="{BB962C8B-B14F-4D97-AF65-F5344CB8AC3E}">
        <p14:creationId xmlns:p14="http://schemas.microsoft.com/office/powerpoint/2010/main" val="425420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Doctor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/>
        </p:nvGraphicFramePr>
        <p:xfrm>
          <a:off x="484180" y="2167826"/>
          <a:ext cx="11223640" cy="39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70157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393541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473387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9DF5E-7726-7654-CFAB-0E2097D09485}"/>
              </a:ext>
            </a:extLst>
          </p:cNvPr>
          <p:cNvSpPr/>
          <p:nvPr/>
        </p:nvSpPr>
        <p:spPr>
          <a:xfrm>
            <a:off x="733562" y="553233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784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3967318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476577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13E0D-F90F-2226-6BFD-AF423CD42BC7}"/>
              </a:ext>
            </a:extLst>
          </p:cNvPr>
          <p:cNvSpPr txBox="1"/>
          <p:nvPr/>
        </p:nvSpPr>
        <p:spPr>
          <a:xfrm>
            <a:off x="3531377" y="556423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registered patients</a:t>
            </a:r>
          </a:p>
        </p:txBody>
      </p:sp>
    </p:spTree>
    <p:extLst>
      <p:ext uri="{BB962C8B-B14F-4D97-AF65-F5344CB8AC3E}">
        <p14:creationId xmlns:p14="http://schemas.microsoft.com/office/powerpoint/2010/main" val="1222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prstClr val="black"/>
                </a:solidFill>
                <a:latin typeface="Calibri" panose="020F0502020204030204"/>
              </a:rPr>
              <a:t>Doctor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52973"/>
              </p:ext>
            </p:extLst>
          </p:nvPr>
        </p:nvGraphicFramePr>
        <p:xfrm>
          <a:off x="484180" y="2158761"/>
          <a:ext cx="11223640" cy="399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240110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555639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7962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 and show all patient details and existing notes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558829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Patients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0DE6E-BDB9-2E54-0585-00D54642D9BF}"/>
              </a:ext>
            </a:extLst>
          </p:cNvPr>
          <p:cNvSpPr/>
          <p:nvPr/>
        </p:nvSpPr>
        <p:spPr>
          <a:xfrm>
            <a:off x="3531377" y="4492298"/>
            <a:ext cx="7892716" cy="73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Place to add notes</a:t>
            </a:r>
          </a:p>
        </p:txBody>
      </p:sp>
    </p:spTree>
    <p:extLst>
      <p:ext uri="{BB962C8B-B14F-4D97-AF65-F5344CB8AC3E}">
        <p14:creationId xmlns:p14="http://schemas.microsoft.com/office/powerpoint/2010/main" val="43970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425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3</cp:revision>
  <dcterms:created xsi:type="dcterms:W3CDTF">2022-09-17T00:33:01Z</dcterms:created>
  <dcterms:modified xsi:type="dcterms:W3CDTF">2022-09-17T01:29:43Z</dcterms:modified>
</cp:coreProperties>
</file>