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 Gaul" initials="SG" lastIdx="1" clrIdx="0">
    <p:extLst>
      <p:ext uri="{19B8F6BF-5375-455C-9EA6-DF929625EA0E}">
        <p15:presenceInfo xmlns:p15="http://schemas.microsoft.com/office/powerpoint/2012/main" userId="S::shgaul@microsoft.com::a37ccbdd-05a3-47fe-a8eb-4974cba09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" y="11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E8E0-D768-471A-8252-56DB44D4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EAD04-3B2D-4BD5-AA97-7B9359ED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64A7-4B38-452E-B408-4EC05598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55F8-A2D1-4DBC-8727-89BB18C0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BA1C-96A5-4DC8-9B88-8B2C317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F606-82BF-4531-9AB0-8776B849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74EB1-F8ED-4538-8636-D678D64B3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8794-5767-47F3-980E-1666862D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49B5-08F0-4ECC-9444-A1CDA767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6119-A2E6-4CC2-A001-44E614BD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A8D97-2812-44B7-9713-52D45F363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40D55-53CE-4073-94FB-68C533D79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0050-53F3-4B58-9FD5-88682ED6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20A3-DFFB-4F57-A8BC-4C7B8E0A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2D2E-6F29-4362-AFAA-06CCB17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FC79-A7E7-4B0B-850D-04A878A9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8D3E-EA28-4E49-ABF3-3B1A646C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DE7C-CCBD-4D43-86E0-24B61BAB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3970-7E4E-4A06-BC8C-304CF05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BB9-30BF-4000-AEF4-09AC658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9B1E-7D00-440B-8896-2C687FAB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5D8C-34DD-413D-9154-CE69919EF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5392-DB27-47B7-BC91-EC535CB2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C4AE-55F1-4491-AD77-B03EF530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4F00-1BB9-4E22-B22B-85AAA0FB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902F-9DF0-486D-A7F0-D7959BEA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52C9-9E32-44F2-A19F-9184B4E2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B30FC-15F7-409C-99A4-A1C3D8FC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B494-9FBA-4D39-B157-538E085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DC7C-15A9-49F4-86F8-0287EE70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E252-993D-4600-89E3-80815062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0CEE-E0AF-4C97-BF9B-719463E1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515F-D7F3-49DE-880A-4552CFD0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8F7EA-FB1C-49AF-BB55-3E3186DA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55774-3722-4896-A97D-308A70F49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CDF86-619E-484B-932C-A1FE5277B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42F69-6F88-43A4-B93E-75A4A9D3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6C77A-7769-4C52-97BE-A57778A6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070AD-2215-46A0-9E93-2DEA8A5C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9D4C-55EB-43CB-A189-38EA7E71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25452-B0A9-4CE3-912D-A26D55B3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330C7-FA3F-4F6C-960F-D046EBA2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293BB-94AF-42F8-B80F-489EFE59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37F3B-5EAF-4781-A4DA-0DBB6D78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A2F9-EA59-4B6A-8E79-0284EBB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791E-FE58-4122-8999-D449E5DF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A9C3-9233-4785-A189-00734691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4DFB-5E73-40B3-A859-EE9D53CD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AC23A-1075-4298-AAD1-E75986709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C022-619C-4ECE-8DEF-C41BDB67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639E-0FCB-4939-B9A3-CDF35C6B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2B65-5015-42ED-904E-313BFD45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DE32-AD1C-4A49-B0DE-13EAC3E7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EFA0F-687C-4DB6-8DB1-169FDB43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0655F-863A-41CC-A1A5-EDD8B1671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056C-11AF-4836-BA69-A88C5B67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0164-F4E1-483B-BD3C-66AD0CE6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99B42-01DD-4D0F-8615-1690E06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857A4-F4DB-4D76-8CCC-2636A32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26590-29DD-4621-833F-C7969709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12F2-5940-4FD0-991C-33DEA3400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4220-78F4-4213-8FE5-02F759C596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FA09-76EF-499B-906E-4C7B667CA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0A627-6251-4CF5-9A8A-E41A67392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2.svg"/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12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.svg"/><Relationship Id="rId5" Type="http://schemas.openxmlformats.org/officeDocument/2006/relationships/image" Target="../media/image24.svg"/><Relationship Id="rId15" Type="http://schemas.openxmlformats.org/officeDocument/2006/relationships/image" Target="../media/image20.sv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svg"/><Relationship Id="rId18" Type="http://schemas.openxmlformats.org/officeDocument/2006/relationships/image" Target="../media/image25.png"/><Relationship Id="rId26" Type="http://schemas.openxmlformats.org/officeDocument/2006/relationships/image" Target="../media/image3.png"/><Relationship Id="rId3" Type="http://schemas.openxmlformats.org/officeDocument/2006/relationships/image" Target="../media/image30.svg"/><Relationship Id="rId21" Type="http://schemas.openxmlformats.org/officeDocument/2006/relationships/image" Target="../media/image32.svg"/><Relationship Id="rId7" Type="http://schemas.openxmlformats.org/officeDocument/2006/relationships/image" Target="../media/image2.svg"/><Relationship Id="rId12" Type="http://schemas.openxmlformats.org/officeDocument/2006/relationships/image" Target="../media/image15.png"/><Relationship Id="rId17" Type="http://schemas.openxmlformats.org/officeDocument/2006/relationships/image" Target="../media/image10.svg"/><Relationship Id="rId25" Type="http://schemas.openxmlformats.org/officeDocument/2006/relationships/image" Target="../media/image34.svg"/><Relationship Id="rId2" Type="http://schemas.openxmlformats.org/officeDocument/2006/relationships/image" Target="../media/image29.png"/><Relationship Id="rId16" Type="http://schemas.openxmlformats.org/officeDocument/2006/relationships/image" Target="../media/image9.png"/><Relationship Id="rId20" Type="http://schemas.openxmlformats.org/officeDocument/2006/relationships/image" Target="../media/image3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24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23" Type="http://schemas.openxmlformats.org/officeDocument/2006/relationships/image" Target="../media/image20.svg"/><Relationship Id="rId28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26.svg"/><Relationship Id="rId31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22.svg"/><Relationship Id="rId14" Type="http://schemas.openxmlformats.org/officeDocument/2006/relationships/image" Target="../media/image17.png"/><Relationship Id="rId22" Type="http://schemas.openxmlformats.org/officeDocument/2006/relationships/image" Target="../media/image19.png"/><Relationship Id="rId27" Type="http://schemas.openxmlformats.org/officeDocument/2006/relationships/image" Target="../media/image4.svg"/><Relationship Id="rId3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svg"/><Relationship Id="rId18" Type="http://schemas.openxmlformats.org/officeDocument/2006/relationships/image" Target="../media/image25.png"/><Relationship Id="rId26" Type="http://schemas.openxmlformats.org/officeDocument/2006/relationships/image" Target="../media/image3.png"/><Relationship Id="rId3" Type="http://schemas.openxmlformats.org/officeDocument/2006/relationships/image" Target="../media/image30.svg"/><Relationship Id="rId21" Type="http://schemas.openxmlformats.org/officeDocument/2006/relationships/image" Target="../media/image32.svg"/><Relationship Id="rId7" Type="http://schemas.openxmlformats.org/officeDocument/2006/relationships/image" Target="../media/image2.svg"/><Relationship Id="rId12" Type="http://schemas.openxmlformats.org/officeDocument/2006/relationships/image" Target="../media/image15.png"/><Relationship Id="rId17" Type="http://schemas.openxmlformats.org/officeDocument/2006/relationships/image" Target="../media/image10.svg"/><Relationship Id="rId25" Type="http://schemas.openxmlformats.org/officeDocument/2006/relationships/image" Target="../media/image34.svg"/><Relationship Id="rId2" Type="http://schemas.openxmlformats.org/officeDocument/2006/relationships/image" Target="../media/image29.png"/><Relationship Id="rId16" Type="http://schemas.openxmlformats.org/officeDocument/2006/relationships/image" Target="../media/image9.png"/><Relationship Id="rId20" Type="http://schemas.openxmlformats.org/officeDocument/2006/relationships/image" Target="../media/image3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24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23" Type="http://schemas.openxmlformats.org/officeDocument/2006/relationships/image" Target="../media/image20.svg"/><Relationship Id="rId28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26.svg"/><Relationship Id="rId31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22.svg"/><Relationship Id="rId14" Type="http://schemas.openxmlformats.org/officeDocument/2006/relationships/image" Target="../media/image17.png"/><Relationship Id="rId22" Type="http://schemas.openxmlformats.org/officeDocument/2006/relationships/image" Target="../media/image19.png"/><Relationship Id="rId27" Type="http://schemas.openxmlformats.org/officeDocument/2006/relationships/image" Target="../media/image4.svg"/><Relationship Id="rId3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156A44A-847D-4A6B-87DA-96EC5B85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9722" y="2676496"/>
            <a:ext cx="640080" cy="6400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1D1292-CF92-4BF2-BBA7-40625F504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950" y="5068000"/>
            <a:ext cx="640080" cy="640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C77E098-BBEC-4529-92B0-40A4CDA57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950" y="1078030"/>
            <a:ext cx="640080" cy="6400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A60323-83CA-4A86-87A1-97F538E84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722" y="5862507"/>
            <a:ext cx="640080" cy="6400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0FAA99E-B314-4522-A012-5D12D48F44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8826" y="280036"/>
            <a:ext cx="640080" cy="6400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51C41B-76A1-461E-A55B-9900BBBB44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950" y="280036"/>
            <a:ext cx="640080" cy="6400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D9E00C2-2B25-4D46-B9F7-3A86687549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7950" y="3472012"/>
            <a:ext cx="640080" cy="6400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3C01CD6-2AA3-48BC-8AA5-ACF1494855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7950" y="1876024"/>
            <a:ext cx="640080" cy="6400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F7F11CE-ED47-4931-9E2F-CDBD96E0D2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19722" y="286987"/>
            <a:ext cx="640080" cy="6400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20030D9-B69F-4CCE-A8D8-DE86D14884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9722" y="5066005"/>
            <a:ext cx="640080" cy="6400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5C32E38-AC28-4730-8707-F10BE2BE74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950" y="5865992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125EF6D-33D3-4335-A3E8-C3CA05C20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7950" y="4270006"/>
            <a:ext cx="640080" cy="64008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15DDF53-FBA4-4A6E-8B33-AA13360D02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19722" y="1083490"/>
            <a:ext cx="640080" cy="6400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7FB2CEB-5F7F-4E29-81B9-B78A81B2313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87950" y="2674018"/>
            <a:ext cx="640080" cy="64008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21FB0C8-3AFE-4BE2-A460-A70005B47EF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9722" y="1879993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82B441A-5AF2-4A5B-B107-32AC0D6C895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9722" y="3472999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EAF254A-4F1A-4006-B5F4-91A674E6EB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9722" y="4269502"/>
            <a:ext cx="640080" cy="640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9FC39-5DDC-45D0-9941-56FB3F802FA2}"/>
              </a:ext>
            </a:extLst>
          </p:cNvPr>
          <p:cNvSpPr txBox="1"/>
          <p:nvPr/>
        </p:nvSpPr>
        <p:spPr>
          <a:xfrm>
            <a:off x="1098177" y="415410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Group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B1384-D7EF-43A8-819A-6DBBEA05E76E}"/>
              </a:ext>
            </a:extLst>
          </p:cNvPr>
          <p:cNvSpPr txBox="1"/>
          <p:nvPr/>
        </p:nvSpPr>
        <p:spPr>
          <a:xfrm>
            <a:off x="1098177" y="1207634"/>
            <a:ext cx="20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Account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D5013-D3BE-449D-9C4F-7F70AE5C3C0F}"/>
              </a:ext>
            </a:extLst>
          </p:cNvPr>
          <p:cNvSpPr txBox="1"/>
          <p:nvPr/>
        </p:nvSpPr>
        <p:spPr>
          <a:xfrm>
            <a:off x="1098177" y="1999858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16F13-8B8F-42BE-A5E8-794E0408ED37}"/>
              </a:ext>
            </a:extLst>
          </p:cNvPr>
          <p:cNvSpPr txBox="1"/>
          <p:nvPr/>
        </p:nvSpPr>
        <p:spPr>
          <a:xfrm>
            <a:off x="1098177" y="596097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5F503-DA74-4C26-9796-A3C694236279}"/>
              </a:ext>
            </a:extLst>
          </p:cNvPr>
          <p:cNvSpPr txBox="1"/>
          <p:nvPr/>
        </p:nvSpPr>
        <p:spPr>
          <a:xfrm>
            <a:off x="1098177" y="5168754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92573F-343E-4787-AC7D-E44B81CC0991}"/>
              </a:ext>
            </a:extLst>
          </p:cNvPr>
          <p:cNvSpPr txBox="1"/>
          <p:nvPr/>
        </p:nvSpPr>
        <p:spPr>
          <a:xfrm>
            <a:off x="1098177" y="4376530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Hubs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9D88F4-7730-4014-9892-58837926D881}"/>
              </a:ext>
            </a:extLst>
          </p:cNvPr>
          <p:cNvSpPr txBox="1"/>
          <p:nvPr/>
        </p:nvSpPr>
        <p:spPr>
          <a:xfrm>
            <a:off x="1098177" y="358430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5C993-D638-496A-AE47-9A6323C19D2B}"/>
              </a:ext>
            </a:extLst>
          </p:cNvPr>
          <p:cNvSpPr txBox="1"/>
          <p:nvPr/>
        </p:nvSpPr>
        <p:spPr>
          <a:xfrm>
            <a:off x="1098177" y="2792082"/>
            <a:ext cx="20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Insights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2A059-D034-4059-A5CC-FC35EA591CE5}"/>
              </a:ext>
            </a:extLst>
          </p:cNvPr>
          <p:cNvSpPr txBox="1"/>
          <p:nvPr/>
        </p:nvSpPr>
        <p:spPr>
          <a:xfrm>
            <a:off x="4876596" y="415410"/>
            <a:ext cx="244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Security Group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AC2AC-5ABA-46F7-8764-BC845BEA6387}"/>
              </a:ext>
            </a:extLst>
          </p:cNvPr>
          <p:cNvSpPr txBox="1"/>
          <p:nvPr/>
        </p:nvSpPr>
        <p:spPr>
          <a:xfrm>
            <a:off x="4876596" y="1207634"/>
            <a:ext cx="24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Analytics Workspace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DF500-8E00-4A5D-BA35-779402B94F95}"/>
              </a:ext>
            </a:extLst>
          </p:cNvPr>
          <p:cNvSpPr txBox="1"/>
          <p:nvPr/>
        </p:nvSpPr>
        <p:spPr>
          <a:xfrm>
            <a:off x="4876596" y="1999858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Vault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FB850-550E-45C3-899E-14CF6DEEB36F}"/>
              </a:ext>
            </a:extLst>
          </p:cNvPr>
          <p:cNvSpPr txBox="1"/>
          <p:nvPr/>
        </p:nvSpPr>
        <p:spPr>
          <a:xfrm>
            <a:off x="4876596" y="5960976"/>
            <a:ext cx="320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Service Environment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7A1529-0B43-434D-816F-F1B0E073C235}"/>
              </a:ext>
            </a:extLst>
          </p:cNvPr>
          <p:cNvSpPr txBox="1"/>
          <p:nvPr/>
        </p:nvSpPr>
        <p:spPr>
          <a:xfrm>
            <a:off x="4876596" y="5168754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Account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0F045D-CE25-4D0B-B4CE-15A1F1A24645}"/>
              </a:ext>
            </a:extLst>
          </p:cNvPr>
          <p:cNvSpPr txBox="1"/>
          <p:nvPr/>
        </p:nvSpPr>
        <p:spPr>
          <a:xfrm>
            <a:off x="4876596" y="437653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Plan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D947FA-1DC5-4235-A769-87EAC71EBFCB}"/>
              </a:ext>
            </a:extLst>
          </p:cNvPr>
          <p:cNvSpPr txBox="1"/>
          <p:nvPr/>
        </p:nvSpPr>
        <p:spPr>
          <a:xfrm>
            <a:off x="4876596" y="358430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30C3A-F429-454E-9737-385796B17674}"/>
              </a:ext>
            </a:extLst>
          </p:cNvPr>
          <p:cNvSpPr txBox="1"/>
          <p:nvPr/>
        </p:nvSpPr>
        <p:spPr>
          <a:xfrm>
            <a:off x="4876596" y="279208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App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93D05-E58C-40CD-83D2-B5ABA67E12D3}"/>
              </a:ext>
            </a:extLst>
          </p:cNvPr>
          <p:cNvSpPr txBox="1"/>
          <p:nvPr/>
        </p:nvSpPr>
        <p:spPr>
          <a:xfrm>
            <a:off x="9195479" y="415410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1019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FE16F5-A8D7-4FB1-883B-5FC77315E7D4}"/>
              </a:ext>
            </a:extLst>
          </p:cNvPr>
          <p:cNvGrpSpPr/>
          <p:nvPr/>
        </p:nvGrpSpPr>
        <p:grpSpPr>
          <a:xfrm>
            <a:off x="644376" y="544563"/>
            <a:ext cx="11310330" cy="6267951"/>
            <a:chOff x="644376" y="544563"/>
            <a:chExt cx="11310330" cy="62679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E1DE03-B6F6-47FE-8CFE-FF9AD2D3E5B9}"/>
                </a:ext>
              </a:extLst>
            </p:cNvPr>
            <p:cNvSpPr/>
            <p:nvPr/>
          </p:nvSpPr>
          <p:spPr>
            <a:xfrm>
              <a:off x="644376" y="908263"/>
              <a:ext cx="11310330" cy="56459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63E93-52F3-4968-BDA9-9640FF407247}"/>
                </a:ext>
              </a:extLst>
            </p:cNvPr>
            <p:cNvSpPr txBox="1"/>
            <p:nvPr/>
          </p:nvSpPr>
          <p:spPr>
            <a:xfrm>
              <a:off x="5239695" y="544563"/>
              <a:ext cx="167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Network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65B3A36-C0ED-430A-928F-E0F9D0265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291" y="6172434"/>
              <a:ext cx="640080" cy="64008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F3270-7EE9-484A-9004-6ADB7742D763}"/>
              </a:ext>
            </a:extLst>
          </p:cNvPr>
          <p:cNvSpPr/>
          <p:nvPr/>
        </p:nvSpPr>
        <p:spPr>
          <a:xfrm>
            <a:off x="2409167" y="2496465"/>
            <a:ext cx="2375941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DEEE87D-F667-496B-A171-E7BAF596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758" y="2835742"/>
            <a:ext cx="640080" cy="640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4BB665-BEAC-40E6-B2DC-903EC1FC2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8190" y="2835742"/>
            <a:ext cx="640080" cy="640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6217DAC-7BE6-4107-BCBA-1ED1C9E61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5847" y="2835742"/>
            <a:ext cx="640080" cy="6400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7C0E829-00A0-4ABB-A54D-81FAA4498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1978" y="2835742"/>
            <a:ext cx="640080" cy="6400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CC3912D-380D-406B-91B2-D2DEF6885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1920557"/>
            <a:ext cx="640080" cy="6400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7C471D-29C5-494E-80DB-0D52214B1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4904" y="1920557"/>
            <a:ext cx="640080" cy="6400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18347B-1389-4FBB-B143-3E517A78E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5130064"/>
            <a:ext cx="640080" cy="6400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7F2F29-EA09-4104-AAEE-50F72B803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3232" y="5130064"/>
            <a:ext cx="640080" cy="6400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9A070DB-6624-4FFD-8DB0-5C9D3373B8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7020" y="5130064"/>
            <a:ext cx="640080" cy="6400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94CFB0F-BCB7-48BB-8A5C-0D903354FF08}"/>
              </a:ext>
            </a:extLst>
          </p:cNvPr>
          <p:cNvSpPr/>
          <p:nvPr/>
        </p:nvSpPr>
        <p:spPr>
          <a:xfrm>
            <a:off x="7165784" y="1587809"/>
            <a:ext cx="2318026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F6DA-9E71-447C-A7A9-D0EEA432EA4C}"/>
              </a:ext>
            </a:extLst>
          </p:cNvPr>
          <p:cNvSpPr/>
          <p:nvPr/>
        </p:nvSpPr>
        <p:spPr>
          <a:xfrm>
            <a:off x="7165784" y="4739674"/>
            <a:ext cx="1197773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0A4C039-973B-4CE9-8CDA-9C26E17B03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7020" y="1920556"/>
            <a:ext cx="640080" cy="64008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2477830-24CE-4F40-91D2-A4A26A5049D4}"/>
              </a:ext>
            </a:extLst>
          </p:cNvPr>
          <p:cNvSpPr/>
          <p:nvPr/>
        </p:nvSpPr>
        <p:spPr>
          <a:xfrm>
            <a:off x="884900" y="1758909"/>
            <a:ext cx="1341011" cy="9725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Claim check messages receive here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2764B87-C1CA-4C0A-B2FB-F2E3A88F9824}"/>
              </a:ext>
            </a:extLst>
          </p:cNvPr>
          <p:cNvSpPr/>
          <p:nvPr/>
        </p:nvSpPr>
        <p:spPr>
          <a:xfrm>
            <a:off x="1548933" y="4280789"/>
            <a:ext cx="2375941" cy="1182314"/>
          </a:xfrm>
          <a:prstGeom prst="wedgeRectCallout">
            <a:avLst>
              <a:gd name="adj1" fmla="val 10470"/>
              <a:gd name="adj2" fmla="val -128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events from EventHub in batch and sends to </a:t>
            </a:r>
            <a:r>
              <a:rPr lang="en-US" sz="1400" dirty="0" err="1"/>
              <a:t>SplitOn</a:t>
            </a:r>
            <a:r>
              <a:rPr lang="en-US" sz="1400" dirty="0"/>
              <a:t> Logic App to fan out the events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75344BD-19BF-4C1F-BCE1-EA87EA31E105}"/>
              </a:ext>
            </a:extLst>
          </p:cNvPr>
          <p:cNvSpPr/>
          <p:nvPr/>
        </p:nvSpPr>
        <p:spPr>
          <a:xfrm>
            <a:off x="3442105" y="1042532"/>
            <a:ext cx="2858710" cy="1090233"/>
          </a:xfrm>
          <a:prstGeom prst="wedgeRectCallout">
            <a:avLst>
              <a:gd name="adj1" fmla="val -27964"/>
              <a:gd name="adj2" fmla="val 121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Fans out the requests, reads in the file, combines the file data as a base64 with the rest of the events data and posts to Service Bus Topic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8FCBD-3328-4088-865D-3E8E39A11B98}"/>
              </a:ext>
            </a:extLst>
          </p:cNvPr>
          <p:cNvSpPr/>
          <p:nvPr/>
        </p:nvSpPr>
        <p:spPr>
          <a:xfrm>
            <a:off x="9483810" y="4739674"/>
            <a:ext cx="2120657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1BA2F18-FB7B-4BEA-8899-DAA45A1D31D8}"/>
              </a:ext>
            </a:extLst>
          </p:cNvPr>
          <p:cNvSpPr/>
          <p:nvPr/>
        </p:nvSpPr>
        <p:spPr>
          <a:xfrm>
            <a:off x="7074562" y="90013"/>
            <a:ext cx="2858710" cy="1090233"/>
          </a:xfrm>
          <a:prstGeom prst="wedgeRectCallout">
            <a:avLst>
              <a:gd name="adj1" fmla="val -27964"/>
              <a:gd name="adj2" fmla="val 121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messages using convoy pattern, transforms message using liquid template, send to batching logic app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6024BEC-92CB-4625-B48C-BD81A4AA8826}"/>
              </a:ext>
            </a:extLst>
          </p:cNvPr>
          <p:cNvSpPr/>
          <p:nvPr/>
        </p:nvSpPr>
        <p:spPr>
          <a:xfrm>
            <a:off x="8745757" y="3149252"/>
            <a:ext cx="2669682" cy="525821"/>
          </a:xfrm>
          <a:prstGeom prst="wedgeRectCallout">
            <a:avLst>
              <a:gd name="adj1" fmla="val -41614"/>
              <a:gd name="adj2" fmla="val -187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Batches the content and stores in storage account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38880F2-BBD1-4FC8-B381-C31628C99CBD}"/>
              </a:ext>
            </a:extLst>
          </p:cNvPr>
          <p:cNvSpPr/>
          <p:nvPr/>
        </p:nvSpPr>
        <p:spPr>
          <a:xfrm>
            <a:off x="4054713" y="4924959"/>
            <a:ext cx="2858710" cy="1090233"/>
          </a:xfrm>
          <a:prstGeom prst="wedgeRectCallout">
            <a:avLst>
              <a:gd name="adj1" fmla="val 73089"/>
              <a:gd name="adj2" fmla="val -6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messages using convoy pattern, transforms message using liquid template, sends to internal systems API Management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52263-42C4-4689-BC64-E754149D3FA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574838" y="3155782"/>
            <a:ext cx="11333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CF08BE-F532-4951-878C-591D70D439F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48270" y="3155782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86A7EB-7560-4B3D-9DDF-0BC1A04EDC4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02058" y="3155782"/>
            <a:ext cx="10537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86F7F-E1C4-479B-A475-1A6283B584D0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5775887" y="2240597"/>
            <a:ext cx="1695229" cy="5951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EB761D-B404-45AB-9159-53F9EBD9357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75887" y="3475822"/>
            <a:ext cx="2015269" cy="1654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1C1B65-4E6C-4CB0-A78F-1A9D48BE2100}"/>
              </a:ext>
            </a:extLst>
          </p:cNvPr>
          <p:cNvSpPr/>
          <p:nvPr/>
        </p:nvSpPr>
        <p:spPr>
          <a:xfrm>
            <a:off x="8743228" y="4065463"/>
            <a:ext cx="2669682" cy="525821"/>
          </a:xfrm>
          <a:prstGeom prst="wedgeRectCallout">
            <a:avLst>
              <a:gd name="adj1" fmla="val -5836"/>
              <a:gd name="adj2" fmla="val 15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Internal systems API Management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E69374-59A8-4A1C-B4D0-052D3CB5CB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11196" y="2240597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A4B348-E30C-4181-BF47-A4A7F8B297A4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9164984" y="2240596"/>
            <a:ext cx="150203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830D6C-D6ED-4E69-880E-1DEA1A5BB3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11196" y="5450104"/>
            <a:ext cx="15020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2B7D02-2AE4-427C-9E8A-304D4AB6F37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0253312" y="5450104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179DFE3E-2388-44DC-AE7C-CA2A550237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15" y="366286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6641EA-022B-4934-B1AA-10100BBB2E49}"/>
              </a:ext>
            </a:extLst>
          </p:cNvPr>
          <p:cNvSpPr/>
          <p:nvPr/>
        </p:nvSpPr>
        <p:spPr>
          <a:xfrm>
            <a:off x="7622046" y="4111732"/>
            <a:ext cx="4240606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Shared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BD198-E111-4CAC-8BE5-F34AF732C59E}"/>
              </a:ext>
            </a:extLst>
          </p:cNvPr>
          <p:cNvSpPr/>
          <p:nvPr/>
        </p:nvSpPr>
        <p:spPr>
          <a:xfrm>
            <a:off x="4590666" y="4111732"/>
            <a:ext cx="2878979" cy="214178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Network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24E8A-FC65-498B-ABF6-2E3949DB73C0}"/>
              </a:ext>
            </a:extLst>
          </p:cNvPr>
          <p:cNvSpPr/>
          <p:nvPr/>
        </p:nvSpPr>
        <p:spPr>
          <a:xfrm>
            <a:off x="9133494" y="876556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Integration Service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3C11-46A0-4E19-BEDA-4E9DAA2652E9}"/>
              </a:ext>
            </a:extLst>
          </p:cNvPr>
          <p:cNvSpPr/>
          <p:nvPr/>
        </p:nvSpPr>
        <p:spPr>
          <a:xfrm>
            <a:off x="270026" y="876556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Ingestion 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8858CB-4767-4C1A-963A-52B15CFC72B8}"/>
              </a:ext>
            </a:extLst>
          </p:cNvPr>
          <p:cNvSpPr/>
          <p:nvPr/>
        </p:nvSpPr>
        <p:spPr>
          <a:xfrm>
            <a:off x="3229040" y="881670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Target System 1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5CF68-F996-4617-BC99-DE373790C0F2}"/>
              </a:ext>
            </a:extLst>
          </p:cNvPr>
          <p:cNvSpPr/>
          <p:nvPr/>
        </p:nvSpPr>
        <p:spPr>
          <a:xfrm>
            <a:off x="6188054" y="876556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Target System 2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54AB78-19F1-4E05-BB6D-E5B83CEB65F1}"/>
              </a:ext>
            </a:extLst>
          </p:cNvPr>
          <p:cNvSpPr/>
          <p:nvPr/>
        </p:nvSpPr>
        <p:spPr>
          <a:xfrm>
            <a:off x="270025" y="4112640"/>
            <a:ext cx="4168239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Internal System Resources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FAFE39-6A65-4888-A65A-FD41DF4A5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83" y="4549655"/>
            <a:ext cx="640080" cy="6400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197F4B1-660A-42A3-BA7C-F917E188C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5339" y="1709481"/>
            <a:ext cx="640080" cy="6400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0D18999-2E9D-43F5-9F98-C121578E7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054" y="1434962"/>
            <a:ext cx="640080" cy="6400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8064589-BBE8-4CDC-8BA4-3C4153FF3A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034" y="2160767"/>
            <a:ext cx="640080" cy="6400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466C3C5-15F9-4F32-9A37-BF00B8C32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0004" y="1434962"/>
            <a:ext cx="640080" cy="6400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155F00-E501-401E-9EC5-6DC42A4467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7596" y="2160767"/>
            <a:ext cx="640080" cy="6400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91E9360-06CA-41BF-AC09-F53896122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6134" y="2160767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189E185-266B-4BA8-A1EC-1171D356D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606" y="1424265"/>
            <a:ext cx="640080" cy="6400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BD3A2DF-4E00-45D1-B9EB-3A9CCA14E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7556" y="1424265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365E041-808C-4C7F-A975-93D4B2434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2804" y="2160767"/>
            <a:ext cx="640080" cy="6400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ED3B882-5AB0-482C-8754-9315EC52A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7709" y="2160767"/>
            <a:ext cx="640080" cy="64008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CC8BE67-809A-458B-BCB4-0E9512D98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9100" y="1424265"/>
            <a:ext cx="640080" cy="6400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8B34E98-7D2B-4513-853D-46FCE69F0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3050" y="1424265"/>
            <a:ext cx="640080" cy="64008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9FF73B2-CDB6-498D-A3D5-F886C438D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2006" y="2160767"/>
            <a:ext cx="640080" cy="6400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12F630AA-3FF1-4C8C-9E4A-323B722B3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8302" y="1424265"/>
            <a:ext cx="640080" cy="6400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D453B7-67BE-4E50-8528-7B3C941A1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49019" y="1709481"/>
            <a:ext cx="640080" cy="6400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6831914-A53D-478E-8EB7-A67D7A7352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0971" y="4875873"/>
            <a:ext cx="640080" cy="640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C752263-A82C-45B6-837E-0C99DFA339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19819" y="4869695"/>
            <a:ext cx="640080" cy="6400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719776B-38BD-49C0-B7F4-863DE53530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3454" y="4828479"/>
            <a:ext cx="640080" cy="64008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27F39DD-3E9A-4CF7-B9E8-5472DCE14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69711" y="4784478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48CD773-B18E-4AC1-97A6-FB9F45E9B3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93457" y="4557821"/>
            <a:ext cx="640080" cy="64008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7AB244E-6423-432D-A1C2-468A94F584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93457" y="5424558"/>
            <a:ext cx="640080" cy="64008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BA2B793-1BE0-4578-9D85-C28F117846A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43866" y="5436488"/>
            <a:ext cx="640080" cy="6400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1646264-FF44-4D04-85EE-17D3938E7C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592" y="4588202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D1F261E-E48A-43CA-AF17-7204649B545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0483" y="5436488"/>
            <a:ext cx="640080" cy="64008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DDC0D36-9BE4-4AB0-9A17-498E90BB748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68935" y="4557821"/>
            <a:ext cx="640080" cy="64008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855A934-E932-4D2D-9CA8-D244AE914F9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268935" y="541020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1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6641EA-022B-4934-B1AA-10100BBB2E49}"/>
              </a:ext>
            </a:extLst>
          </p:cNvPr>
          <p:cNvSpPr/>
          <p:nvPr/>
        </p:nvSpPr>
        <p:spPr>
          <a:xfrm>
            <a:off x="7622046" y="4111732"/>
            <a:ext cx="4240606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Shared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BD198-E111-4CAC-8BE5-F34AF732C59E}"/>
              </a:ext>
            </a:extLst>
          </p:cNvPr>
          <p:cNvSpPr/>
          <p:nvPr/>
        </p:nvSpPr>
        <p:spPr>
          <a:xfrm>
            <a:off x="4590666" y="4111732"/>
            <a:ext cx="2878979" cy="214178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Network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24E8A-FC65-498B-ABF6-2E3949DB73C0}"/>
              </a:ext>
            </a:extLst>
          </p:cNvPr>
          <p:cNvSpPr/>
          <p:nvPr/>
        </p:nvSpPr>
        <p:spPr>
          <a:xfrm>
            <a:off x="9133494" y="876556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Integration Service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3C11-46A0-4E19-BEDA-4E9DAA2652E9}"/>
              </a:ext>
            </a:extLst>
          </p:cNvPr>
          <p:cNvSpPr/>
          <p:nvPr/>
        </p:nvSpPr>
        <p:spPr>
          <a:xfrm>
            <a:off x="270026" y="876556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Ingestion 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8858CB-4767-4C1A-963A-52B15CFC72B8}"/>
              </a:ext>
            </a:extLst>
          </p:cNvPr>
          <p:cNvSpPr/>
          <p:nvPr/>
        </p:nvSpPr>
        <p:spPr>
          <a:xfrm>
            <a:off x="3229040" y="881670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Target System 1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5CF68-F996-4617-BC99-DE373790C0F2}"/>
              </a:ext>
            </a:extLst>
          </p:cNvPr>
          <p:cNvSpPr/>
          <p:nvPr/>
        </p:nvSpPr>
        <p:spPr>
          <a:xfrm>
            <a:off x="6188054" y="876556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Target System 2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54AB78-19F1-4E05-BB6D-E5B83CEB65F1}"/>
              </a:ext>
            </a:extLst>
          </p:cNvPr>
          <p:cNvSpPr/>
          <p:nvPr/>
        </p:nvSpPr>
        <p:spPr>
          <a:xfrm>
            <a:off x="270025" y="4112640"/>
            <a:ext cx="4168239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Internal System Resources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FAFE39-6A65-4888-A65A-FD41DF4A5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83" y="4549655"/>
            <a:ext cx="640080" cy="6400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197F4B1-660A-42A3-BA7C-F917E188C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5339" y="1709481"/>
            <a:ext cx="640080" cy="6400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0D18999-2E9D-43F5-9F98-C121578E7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054" y="1434962"/>
            <a:ext cx="640080" cy="6400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8064589-BBE8-4CDC-8BA4-3C4153FF3A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034" y="2160767"/>
            <a:ext cx="640080" cy="6400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466C3C5-15F9-4F32-9A37-BF00B8C32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0004" y="1434962"/>
            <a:ext cx="640080" cy="6400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155F00-E501-401E-9EC5-6DC42A4467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7596" y="2160767"/>
            <a:ext cx="640080" cy="6400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91E9360-06CA-41BF-AC09-F53896122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6134" y="2160767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189E185-266B-4BA8-A1EC-1171D356D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606" y="1424265"/>
            <a:ext cx="640080" cy="6400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BD3A2DF-4E00-45D1-B9EB-3A9CCA14E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7556" y="1424265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365E041-808C-4C7F-A975-93D4B2434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2804" y="2160767"/>
            <a:ext cx="640080" cy="6400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ED3B882-5AB0-482C-8754-9315EC52A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7709" y="2160767"/>
            <a:ext cx="640080" cy="64008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CC8BE67-809A-458B-BCB4-0E9512D98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9100" y="1424265"/>
            <a:ext cx="640080" cy="6400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8B34E98-7D2B-4513-853D-46FCE69F0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3050" y="1424265"/>
            <a:ext cx="640080" cy="64008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9FF73B2-CDB6-498D-A3D5-F886C438D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2006" y="2160767"/>
            <a:ext cx="640080" cy="6400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12F630AA-3FF1-4C8C-9E4A-323B722B3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8302" y="1424265"/>
            <a:ext cx="640080" cy="6400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D453B7-67BE-4E50-8528-7B3C941A1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49019" y="1709481"/>
            <a:ext cx="640080" cy="6400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6831914-A53D-478E-8EB7-A67D7A7352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0971" y="4875873"/>
            <a:ext cx="640080" cy="640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C752263-A82C-45B6-837E-0C99DFA339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19819" y="4869695"/>
            <a:ext cx="640080" cy="6400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719776B-38BD-49C0-B7F4-863DE53530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3454" y="4828479"/>
            <a:ext cx="640080" cy="64008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27F39DD-3E9A-4CF7-B9E8-5472DCE14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69711" y="4784478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48CD773-B18E-4AC1-97A6-FB9F45E9B3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93457" y="4557821"/>
            <a:ext cx="640080" cy="64008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7AB244E-6423-432D-A1C2-468A94F584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93457" y="5424558"/>
            <a:ext cx="640080" cy="64008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BA2B793-1BE0-4578-9D85-C28F117846A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43866" y="5436488"/>
            <a:ext cx="640080" cy="6400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1646264-FF44-4D04-85EE-17D3938E7C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592" y="4588202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D1F261E-E48A-43CA-AF17-7204649B545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0483" y="5436488"/>
            <a:ext cx="640080" cy="64008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DDC0D36-9BE4-4AB0-9A17-498E90BB748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68935" y="4557821"/>
            <a:ext cx="640080" cy="64008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855A934-E932-4D2D-9CA8-D244AE914F9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268935" y="5410204"/>
            <a:ext cx="640080" cy="64008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3F52C65-7632-419F-BE20-86EF82668847}"/>
              </a:ext>
            </a:extLst>
          </p:cNvPr>
          <p:cNvSpPr/>
          <p:nvPr/>
        </p:nvSpPr>
        <p:spPr>
          <a:xfrm>
            <a:off x="9365259" y="1287218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Integration Service Environment - 1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D791E-164D-47D8-9D24-6BDE5E4DC3E0}"/>
              </a:ext>
            </a:extLst>
          </p:cNvPr>
          <p:cNvSpPr/>
          <p:nvPr/>
        </p:nvSpPr>
        <p:spPr>
          <a:xfrm>
            <a:off x="501791" y="1287218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Ingestion Resources - 1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010EBB-3A84-43E8-BC95-71769B7469F7}"/>
              </a:ext>
            </a:extLst>
          </p:cNvPr>
          <p:cNvSpPr/>
          <p:nvPr/>
        </p:nvSpPr>
        <p:spPr>
          <a:xfrm>
            <a:off x="6419819" y="1287218"/>
            <a:ext cx="2712514" cy="21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Target System 2 Resources - 1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09CF48BD-BE9B-44A9-9E88-02FE2244F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7104" y="2120143"/>
            <a:ext cx="640080" cy="64008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6C5C047-5788-4153-83F8-05BE32CA3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819" y="1845624"/>
            <a:ext cx="640080" cy="64008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FCFB3AD-86E1-4EA2-8862-29553213B2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799" y="2571429"/>
            <a:ext cx="640080" cy="64008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5A07D84-AEE4-47A0-B0CD-EC3F2E7FB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1769" y="1845624"/>
            <a:ext cx="640080" cy="64008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7F84552-3CC4-4E74-A3DD-A89DC48AE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9361" y="2571429"/>
            <a:ext cx="640080" cy="64008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FCD5F134-8F29-4EB8-86B3-69B6C8771B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7899" y="2571429"/>
            <a:ext cx="640080" cy="64008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2B1B6F6-BA1F-444A-9E80-EDB3A908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371" y="1834927"/>
            <a:ext cx="640080" cy="64008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1389D5D-F2BE-4AD5-9B1B-B75C07393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9321" y="1834927"/>
            <a:ext cx="640080" cy="64008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6A0BA9B-E680-4759-A991-1BF96EEBC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3771" y="2571429"/>
            <a:ext cx="640080" cy="64008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4824976-8CF7-465F-9620-95CE9B417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0067" y="1834927"/>
            <a:ext cx="640080" cy="64008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FEBFCC3-AFCB-4674-90B5-CC535AFB09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0784" y="212014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Gaul</dc:creator>
  <cp:lastModifiedBy>Shawn Gaul</cp:lastModifiedBy>
  <cp:revision>11</cp:revision>
  <dcterms:created xsi:type="dcterms:W3CDTF">2019-10-14T16:29:24Z</dcterms:created>
  <dcterms:modified xsi:type="dcterms:W3CDTF">2019-10-14T21:55:56Z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shgaul@microsoft.com</vt:lpwstr>
  </property>
  <property fmtid="{D5CDD505-2E9C-101B-9397-08002B2CF9AE}" pid="5" name="MSIP_Label_f42aa342-8706-4288-bd11-ebb85995028c_SetDate">
    <vt:lpwstr>2019-10-14T16:54:46.6411136Z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a442a184-0139-4428-9935-03485e8bfed2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