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22" r:id="rId3"/>
  </p:sldMasterIdLst>
  <p:sldIdLst>
    <p:sldId id="261" r:id="rId4"/>
    <p:sldId id="264" r:id="rId5"/>
    <p:sldId id="265" r:id="rId6"/>
    <p:sldId id="268" r:id="rId7"/>
    <p:sldId id="266" r:id="rId8"/>
    <p:sldId id="260" r:id="rId9"/>
    <p:sldId id="257" r:id="rId10"/>
    <p:sldId id="258" r:id="rId11"/>
    <p:sldId id="262" r:id="rId12"/>
    <p:sldId id="263" r:id="rId13"/>
    <p:sldId id="267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Gaul" initials="SG" lastIdx="1" clrIdx="0">
    <p:extLst>
      <p:ext uri="{19B8F6BF-5375-455C-9EA6-DF929625EA0E}">
        <p15:presenceInfo xmlns:p15="http://schemas.microsoft.com/office/powerpoint/2012/main" userId="S::shgaul@microsoft.com::a37ccbdd-05a3-47fe-a8eb-4974cba09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" y="6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02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34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206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3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022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6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1258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296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32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989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373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650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8536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4164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5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FC79-A7E7-4B0B-850D-04A878A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8D3E-EA28-4E49-ABF3-3B1A646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DE7C-CCBD-4D43-86E0-24B61BAB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3970-7E4E-4A06-BC8C-304CF05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BB9-30BF-4000-AEF4-09AC658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5865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8E0-D768-471A-8252-56DB44D4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AD04-3B2D-4BD5-AA97-7B9359ED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64A7-4B38-452E-B408-4EC0559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55F8-A2D1-4DBC-8727-89BB18C0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BA1C-96A5-4DC8-9B88-8B2C317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9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4972402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2753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960372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199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92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2000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14133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90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03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6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81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9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5155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9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9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44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6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766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578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6578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661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264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1917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449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354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2987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83807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2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16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1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305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81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819118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405063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759870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00885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8016062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302952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4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411186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71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82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86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70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35866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7412729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86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08901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43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7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31.png"/><Relationship Id="rId26" Type="http://schemas.openxmlformats.org/officeDocument/2006/relationships/image" Target="../media/image33.png"/><Relationship Id="rId3" Type="http://schemas.openxmlformats.org/officeDocument/2006/relationships/image" Target="../media/image16.svg"/><Relationship Id="rId21" Type="http://schemas.openxmlformats.org/officeDocument/2006/relationships/image" Target="../media/image24.svg"/><Relationship Id="rId34" Type="http://schemas.openxmlformats.org/officeDocument/2006/relationships/image" Target="../media/image44.png"/><Relationship Id="rId7" Type="http://schemas.openxmlformats.org/officeDocument/2006/relationships/image" Target="../media/image28.svg"/><Relationship Id="rId12" Type="http://schemas.openxmlformats.org/officeDocument/2006/relationships/image" Target="../media/image36.png"/><Relationship Id="rId17" Type="http://schemas.openxmlformats.org/officeDocument/2006/relationships/image" Target="../media/image12.svg"/><Relationship Id="rId25" Type="http://schemas.openxmlformats.org/officeDocument/2006/relationships/image" Target="../media/image14.svg"/><Relationship Id="rId33" Type="http://schemas.openxmlformats.org/officeDocument/2006/relationships/image" Target="../media/image22.svg"/><Relationship Id="rId2" Type="http://schemas.openxmlformats.org/officeDocument/2006/relationships/image" Target="../media/image15.png"/><Relationship Id="rId16" Type="http://schemas.openxmlformats.org/officeDocument/2006/relationships/image" Target="../media/image11.png"/><Relationship Id="rId20" Type="http://schemas.openxmlformats.org/officeDocument/2006/relationships/image" Target="../media/image23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7.png"/><Relationship Id="rId11" Type="http://schemas.openxmlformats.org/officeDocument/2006/relationships/image" Target="../media/image18.svg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5" Type="http://schemas.openxmlformats.org/officeDocument/2006/relationships/image" Target="../media/image20.svg"/><Relationship Id="rId15" Type="http://schemas.openxmlformats.org/officeDocument/2006/relationships/image" Target="../media/image39.svg"/><Relationship Id="rId23" Type="http://schemas.openxmlformats.org/officeDocument/2006/relationships/image" Target="../media/image26.svg"/><Relationship Id="rId28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32.svg"/><Relationship Id="rId31" Type="http://schemas.openxmlformats.org/officeDocument/2006/relationships/image" Target="../media/image43.svg"/><Relationship Id="rId4" Type="http://schemas.openxmlformats.org/officeDocument/2006/relationships/image" Target="../media/image19.png"/><Relationship Id="rId9" Type="http://schemas.openxmlformats.org/officeDocument/2006/relationships/image" Target="../media/image30.svg"/><Relationship Id="rId14" Type="http://schemas.openxmlformats.org/officeDocument/2006/relationships/image" Target="../media/image38.png"/><Relationship Id="rId22" Type="http://schemas.openxmlformats.org/officeDocument/2006/relationships/image" Target="../media/image25.png"/><Relationship Id="rId27" Type="http://schemas.openxmlformats.org/officeDocument/2006/relationships/image" Target="../media/image34.svg"/><Relationship Id="rId30" Type="http://schemas.openxmlformats.org/officeDocument/2006/relationships/image" Target="../media/image42.png"/><Relationship Id="rId35" Type="http://schemas.openxmlformats.org/officeDocument/2006/relationships/image" Target="../media/image45.svg"/><Relationship Id="rId8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image" Target="../media/image16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4.svg"/><Relationship Id="rId2" Type="http://schemas.openxmlformats.org/officeDocument/2006/relationships/image" Target="../media/image1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image" Target="../media/image16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4.svg"/><Relationship Id="rId2" Type="http://schemas.openxmlformats.org/officeDocument/2006/relationships/image" Target="../media/image1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6F360-CAF4-4DFD-95D8-80724F25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Pipeline Orchestration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95056A-A2D3-4579-AC9F-B96F2B8C56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86167-D7DF-4F8D-89F8-D50055DCD6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3832502" cy="3180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Shawn Gaul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Engineer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Commercial Software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AD467-994E-41B1-A360-E777AAAD88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DAD07-8983-4176-8BDA-C99D81B165F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2EC037-E406-4539-B306-C39771C81D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D06A-E8B9-4656-A83C-3DF6271FBF95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Using Azure Logic Apps</a:t>
            </a:r>
          </a:p>
        </p:txBody>
      </p:sp>
    </p:spTree>
    <p:extLst>
      <p:ext uri="{BB962C8B-B14F-4D97-AF65-F5344CB8AC3E}">
        <p14:creationId xmlns:p14="http://schemas.microsoft.com/office/powerpoint/2010/main" val="403056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9138-C357-4B4E-8D2F-20936639B0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Pipeline Orchestration Demo</a:t>
            </a:r>
          </a:p>
        </p:txBody>
      </p:sp>
      <p:pic>
        <p:nvPicPr>
          <p:cNvPr id="9" name="Picture 6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210A1B90-0140-4BAA-BB1B-2F4C54D5A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72" r="-1" b="-1"/>
          <a:stretch/>
        </p:blipFill>
        <p:spPr>
          <a:xfrm>
            <a:off x="473102" y="1257300"/>
            <a:ext cx="11261697" cy="4980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809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2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156A44A-847D-4A6B-87DA-96EC5B85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9722" y="2676496"/>
            <a:ext cx="640080" cy="6400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1D1292-CF92-4BF2-BBA7-40625F504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950" y="5068000"/>
            <a:ext cx="640080" cy="640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C77E098-BBEC-4529-92B0-40A4CDA57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950" y="1078030"/>
            <a:ext cx="640080" cy="6400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A60323-83CA-4A86-87A1-97F538E84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722" y="5862507"/>
            <a:ext cx="640080" cy="6400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0FAA99E-B314-4522-A012-5D12D48F44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8826" y="280036"/>
            <a:ext cx="640080" cy="6400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51C41B-76A1-461E-A55B-9900BBBB44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950" y="280036"/>
            <a:ext cx="640080" cy="6400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D9E00C2-2B25-4D46-B9F7-3A86687549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950" y="3472012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3C01CD6-2AA3-48BC-8AA5-ACF1494855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7950" y="1876024"/>
            <a:ext cx="640080" cy="6400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F7F11CE-ED47-4931-9E2F-CDBD96E0D2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19722" y="286987"/>
            <a:ext cx="640080" cy="640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20030D9-B69F-4CCE-A8D8-DE86D14884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9722" y="5066005"/>
            <a:ext cx="64008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5C32E38-AC28-4730-8707-F10BE2BE74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950" y="5865992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125EF6D-33D3-4335-A3E8-C3CA05C20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7950" y="4270006"/>
            <a:ext cx="640080" cy="6400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15DDF53-FBA4-4A6E-8B33-AA13360D02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9722" y="1083490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7FB2CEB-5F7F-4E29-81B9-B78A81B2313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7950" y="2674018"/>
            <a:ext cx="640080" cy="64008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1FB0C8-3AFE-4BE2-A460-A70005B47E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9722" y="1879993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82B441A-5AF2-4A5B-B107-32AC0D6C895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9722" y="3472999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EAF254A-4F1A-4006-B5F4-91A674E6EB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9722" y="4269502"/>
            <a:ext cx="640080" cy="640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9FC39-5DDC-45D0-9941-56FB3F802FA2}"/>
              </a:ext>
            </a:extLst>
          </p:cNvPr>
          <p:cNvSpPr txBox="1"/>
          <p:nvPr/>
        </p:nvSpPr>
        <p:spPr>
          <a:xfrm>
            <a:off x="1098177" y="415410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B1384-D7EF-43A8-819A-6DBBEA05E76E}"/>
              </a:ext>
            </a:extLst>
          </p:cNvPr>
          <p:cNvSpPr txBox="1"/>
          <p:nvPr/>
        </p:nvSpPr>
        <p:spPr>
          <a:xfrm>
            <a:off x="1098177" y="1207634"/>
            <a:ext cx="20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Account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D5013-D3BE-449D-9C4F-7F70AE5C3C0F}"/>
              </a:ext>
            </a:extLst>
          </p:cNvPr>
          <p:cNvSpPr txBox="1"/>
          <p:nvPr/>
        </p:nvSpPr>
        <p:spPr>
          <a:xfrm>
            <a:off x="1098177" y="1999858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16F13-8B8F-42BE-A5E8-794E0408ED37}"/>
              </a:ext>
            </a:extLst>
          </p:cNvPr>
          <p:cNvSpPr txBox="1"/>
          <p:nvPr/>
        </p:nvSpPr>
        <p:spPr>
          <a:xfrm>
            <a:off x="1098177" y="596097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F503-DA74-4C26-9796-A3C694236279}"/>
              </a:ext>
            </a:extLst>
          </p:cNvPr>
          <p:cNvSpPr txBox="1"/>
          <p:nvPr/>
        </p:nvSpPr>
        <p:spPr>
          <a:xfrm>
            <a:off x="1098177" y="5168754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92573F-343E-4787-AC7D-E44B81CC0991}"/>
              </a:ext>
            </a:extLst>
          </p:cNvPr>
          <p:cNvSpPr txBox="1"/>
          <p:nvPr/>
        </p:nvSpPr>
        <p:spPr>
          <a:xfrm>
            <a:off x="1098177" y="4376530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Hubs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9D88F4-7730-4014-9892-58837926D881}"/>
              </a:ext>
            </a:extLst>
          </p:cNvPr>
          <p:cNvSpPr txBox="1"/>
          <p:nvPr/>
        </p:nvSpPr>
        <p:spPr>
          <a:xfrm>
            <a:off x="1098177" y="358430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5C993-D638-496A-AE47-9A6323C19D2B}"/>
              </a:ext>
            </a:extLst>
          </p:cNvPr>
          <p:cNvSpPr txBox="1"/>
          <p:nvPr/>
        </p:nvSpPr>
        <p:spPr>
          <a:xfrm>
            <a:off x="1098177" y="2792082"/>
            <a:ext cx="20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Insights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2A059-D034-4059-A5CC-FC35EA591CE5}"/>
              </a:ext>
            </a:extLst>
          </p:cNvPr>
          <p:cNvSpPr txBox="1"/>
          <p:nvPr/>
        </p:nvSpPr>
        <p:spPr>
          <a:xfrm>
            <a:off x="4876596" y="415410"/>
            <a:ext cx="24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Security Group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AC2AC-5ABA-46F7-8764-BC845BEA6387}"/>
              </a:ext>
            </a:extLst>
          </p:cNvPr>
          <p:cNvSpPr txBox="1"/>
          <p:nvPr/>
        </p:nvSpPr>
        <p:spPr>
          <a:xfrm>
            <a:off x="4876596" y="1207634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Analytics Workspace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F500-8E00-4A5D-BA35-779402B94F95}"/>
              </a:ext>
            </a:extLst>
          </p:cNvPr>
          <p:cNvSpPr txBox="1"/>
          <p:nvPr/>
        </p:nvSpPr>
        <p:spPr>
          <a:xfrm>
            <a:off x="4876596" y="199985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FB850-550E-45C3-899E-14CF6DEEB36F}"/>
              </a:ext>
            </a:extLst>
          </p:cNvPr>
          <p:cNvSpPr txBox="1"/>
          <p:nvPr/>
        </p:nvSpPr>
        <p:spPr>
          <a:xfrm>
            <a:off x="4876596" y="5960976"/>
            <a:ext cx="320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Service Environment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7A1529-0B43-434D-816F-F1B0E073C235}"/>
              </a:ext>
            </a:extLst>
          </p:cNvPr>
          <p:cNvSpPr txBox="1"/>
          <p:nvPr/>
        </p:nvSpPr>
        <p:spPr>
          <a:xfrm>
            <a:off x="4876596" y="5168754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F045D-CE25-4D0B-B4CE-15A1F1A24645}"/>
              </a:ext>
            </a:extLst>
          </p:cNvPr>
          <p:cNvSpPr txBox="1"/>
          <p:nvPr/>
        </p:nvSpPr>
        <p:spPr>
          <a:xfrm>
            <a:off x="4876596" y="437653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D947FA-1DC5-4235-A769-87EAC71EBFCB}"/>
              </a:ext>
            </a:extLst>
          </p:cNvPr>
          <p:cNvSpPr txBox="1"/>
          <p:nvPr/>
        </p:nvSpPr>
        <p:spPr>
          <a:xfrm>
            <a:off x="4876596" y="358430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30C3A-F429-454E-9737-385796B17674}"/>
              </a:ext>
            </a:extLst>
          </p:cNvPr>
          <p:cNvSpPr txBox="1"/>
          <p:nvPr/>
        </p:nvSpPr>
        <p:spPr>
          <a:xfrm>
            <a:off x="4876596" y="279208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App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93D05-E58C-40CD-83D2-B5ABA67E12D3}"/>
              </a:ext>
            </a:extLst>
          </p:cNvPr>
          <p:cNvSpPr txBox="1"/>
          <p:nvPr/>
        </p:nvSpPr>
        <p:spPr>
          <a:xfrm>
            <a:off x="9195479" y="4154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1019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1F708E7-CEB6-4F83-84BA-921AA82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it exactly?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2E136C4-67FD-4D89-90C0-FB1D6D2B36B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612E3A-ED10-4719-BC40-4F0F1586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Azure Logic App with 2 API Connections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Azure DevOps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Azure Resource Manager</a:t>
            </a:r>
          </a:p>
          <a:p>
            <a:r>
              <a:rPr lang="en-US" dirty="0"/>
              <a:t>HTTP Endpoint JSON body to define pipeline execution sequence</a:t>
            </a:r>
          </a:p>
          <a:p>
            <a:r>
              <a:rPr lang="en-US" dirty="0"/>
              <a:t>Primary set of Synchronously executed pipelines</a:t>
            </a:r>
          </a:p>
          <a:p>
            <a:r>
              <a:rPr lang="en-US" dirty="0"/>
              <a:t>Secondary set of Asynchronously executed pipelines</a:t>
            </a:r>
          </a:p>
        </p:txBody>
      </p:sp>
    </p:spTree>
    <p:extLst>
      <p:ext uri="{BB962C8B-B14F-4D97-AF65-F5344CB8AC3E}">
        <p14:creationId xmlns:p14="http://schemas.microsoft.com/office/powerpoint/2010/main" val="40187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1331-12F8-41B1-9633-8D0517A0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I use it?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66BE0E-1002-4B31-9AAF-D0D0CF561481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749E6-C0B1-44D3-BFEC-25D300DD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Orchestrate the execution of a series of Azure DevOps pipelines.</a:t>
            </a:r>
          </a:p>
          <a:p>
            <a:r>
              <a:rPr lang="en-US" dirty="0"/>
              <a:t>Series of discrete applications/services are combined to create a larger system.</a:t>
            </a:r>
          </a:p>
          <a:p>
            <a:r>
              <a:rPr lang="en-US" dirty="0"/>
              <a:t>Manual execution of the series of applications is error prone.</a:t>
            </a:r>
          </a:p>
          <a:p>
            <a:r>
              <a:rPr lang="en-US" dirty="0"/>
              <a:t>A long running pipeline exists within the series of deployments.</a:t>
            </a:r>
          </a:p>
        </p:txBody>
      </p:sp>
    </p:spTree>
    <p:extLst>
      <p:ext uri="{BB962C8B-B14F-4D97-AF65-F5344CB8AC3E}">
        <p14:creationId xmlns:p14="http://schemas.microsoft.com/office/powerpoint/2010/main" val="39276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28762-F9C4-490F-8D64-16CF5543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0" y="243211"/>
            <a:ext cx="11831480" cy="63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EDA966-D3AE-4FC3-90F6-67CC8136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905B5-9C4C-4C27-978F-76FB95AE15E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3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8933FF-A9DE-4E00-AF38-B30B6FDFD9AB}"/>
              </a:ext>
            </a:extLst>
          </p:cNvPr>
          <p:cNvSpPr/>
          <p:nvPr/>
        </p:nvSpPr>
        <p:spPr>
          <a:xfrm>
            <a:off x="1035035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08921-6977-4948-BA9C-DC41479D8351}"/>
              </a:ext>
            </a:extLst>
          </p:cNvPr>
          <p:cNvSpPr/>
          <p:nvPr/>
        </p:nvSpPr>
        <p:spPr>
          <a:xfrm>
            <a:off x="2711435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Ingestion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03904-8902-4BED-B96F-8E4D0E31E94D}"/>
              </a:ext>
            </a:extLst>
          </p:cNvPr>
          <p:cNvSpPr/>
          <p:nvPr/>
        </p:nvSpPr>
        <p:spPr>
          <a:xfrm>
            <a:off x="4407552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B8B8E-6865-485C-AD1C-1A0AB181B7F2}"/>
              </a:ext>
            </a:extLst>
          </p:cNvPr>
          <p:cNvSpPr/>
          <p:nvPr/>
        </p:nvSpPr>
        <p:spPr>
          <a:xfrm>
            <a:off x="6436399" y="1582606"/>
            <a:ext cx="1802921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Business Transformation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E4D15-941C-4990-A8A7-18F1EBDB1307}"/>
              </a:ext>
            </a:extLst>
          </p:cNvPr>
          <p:cNvSpPr/>
          <p:nvPr/>
        </p:nvSpPr>
        <p:spPr>
          <a:xfrm>
            <a:off x="8603546" y="1582606"/>
            <a:ext cx="1909313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System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288F6-D4FA-43BD-874F-442995B2AF3C}"/>
              </a:ext>
            </a:extLst>
          </p:cNvPr>
          <p:cNvSpPr/>
          <p:nvPr/>
        </p:nvSpPr>
        <p:spPr>
          <a:xfrm>
            <a:off x="6436399" y="3875862"/>
            <a:ext cx="1802921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Business Transformation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E9E29-432A-41D5-B4C8-E71B10BDBA74}"/>
              </a:ext>
            </a:extLst>
          </p:cNvPr>
          <p:cNvSpPr/>
          <p:nvPr/>
        </p:nvSpPr>
        <p:spPr>
          <a:xfrm>
            <a:off x="8603546" y="3875862"/>
            <a:ext cx="1909313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System 2</a:t>
            </a:r>
          </a:p>
        </p:txBody>
      </p:sp>
    </p:spTree>
    <p:extLst>
      <p:ext uri="{BB962C8B-B14F-4D97-AF65-F5344CB8AC3E}">
        <p14:creationId xmlns:p14="http://schemas.microsoft.com/office/powerpoint/2010/main" val="7724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E16F5-A8D7-4FB1-883B-5FC77315E7D4}"/>
              </a:ext>
            </a:extLst>
          </p:cNvPr>
          <p:cNvGrpSpPr/>
          <p:nvPr/>
        </p:nvGrpSpPr>
        <p:grpSpPr>
          <a:xfrm>
            <a:off x="644376" y="544563"/>
            <a:ext cx="11310330" cy="6267951"/>
            <a:chOff x="644376" y="544563"/>
            <a:chExt cx="11310330" cy="62679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1DE03-B6F6-47FE-8CFE-FF9AD2D3E5B9}"/>
                </a:ext>
              </a:extLst>
            </p:cNvPr>
            <p:cNvSpPr/>
            <p:nvPr/>
          </p:nvSpPr>
          <p:spPr>
            <a:xfrm>
              <a:off x="644376" y="908263"/>
              <a:ext cx="11310330" cy="56459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63E93-52F3-4968-BDA9-9640FF407247}"/>
                </a:ext>
              </a:extLst>
            </p:cNvPr>
            <p:cNvSpPr txBox="1"/>
            <p:nvPr/>
          </p:nvSpPr>
          <p:spPr>
            <a:xfrm>
              <a:off x="5239695" y="544563"/>
              <a:ext cx="16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Network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65B3A36-C0ED-430A-928F-E0F9D02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291" y="6172434"/>
              <a:ext cx="640080" cy="64008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F3270-7EE9-484A-9004-6ADB7742D763}"/>
              </a:ext>
            </a:extLst>
          </p:cNvPr>
          <p:cNvSpPr/>
          <p:nvPr/>
        </p:nvSpPr>
        <p:spPr>
          <a:xfrm>
            <a:off x="2409167" y="2496465"/>
            <a:ext cx="2375941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DEEE87D-F667-496B-A171-E7BAF596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58" y="2835742"/>
            <a:ext cx="640080" cy="640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4BB665-BEAC-40E6-B2DC-903EC1FC2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7097" y="2829212"/>
            <a:ext cx="640080" cy="640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217DAC-7BE6-4107-BCBA-1ED1C9E61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5847" y="2835742"/>
            <a:ext cx="640080" cy="6400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CC3912D-380D-406B-91B2-D2DEF6885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1920557"/>
            <a:ext cx="640080" cy="6400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7C471D-29C5-494E-80DB-0D52214B1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4904" y="1920557"/>
            <a:ext cx="640080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18347B-1389-4FBB-B143-3E517A7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5130064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7F2F29-EA09-4104-AAEE-50F72B803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3232" y="5130064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9A070DB-6624-4FFD-8DB0-5C9D3373B8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7020" y="5130064"/>
            <a:ext cx="640080" cy="640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4CFB0F-BCB7-48BB-8A5C-0D903354FF08}"/>
              </a:ext>
            </a:extLst>
          </p:cNvPr>
          <p:cNvSpPr/>
          <p:nvPr/>
        </p:nvSpPr>
        <p:spPr>
          <a:xfrm>
            <a:off x="7165784" y="1587809"/>
            <a:ext cx="2318026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F6DA-9E71-447C-A7A9-D0EEA432EA4C}"/>
              </a:ext>
            </a:extLst>
          </p:cNvPr>
          <p:cNvSpPr/>
          <p:nvPr/>
        </p:nvSpPr>
        <p:spPr>
          <a:xfrm>
            <a:off x="7165784" y="4739674"/>
            <a:ext cx="1197773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A4C039-973B-4CE9-8CDA-9C26E17B0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7020" y="1920556"/>
            <a:ext cx="640080" cy="64008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2477830-24CE-4F40-91D2-A4A26A5049D4}"/>
              </a:ext>
            </a:extLst>
          </p:cNvPr>
          <p:cNvSpPr/>
          <p:nvPr/>
        </p:nvSpPr>
        <p:spPr>
          <a:xfrm>
            <a:off x="884900" y="1758909"/>
            <a:ext cx="1341011" cy="9725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 check messages receive here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764B87-C1CA-4C0A-B2FB-F2E3A88F9824}"/>
              </a:ext>
            </a:extLst>
          </p:cNvPr>
          <p:cNvSpPr/>
          <p:nvPr/>
        </p:nvSpPr>
        <p:spPr>
          <a:xfrm>
            <a:off x="1548933" y="4280789"/>
            <a:ext cx="2375941" cy="1182314"/>
          </a:xfrm>
          <a:prstGeom prst="wedgeRectCallout">
            <a:avLst>
              <a:gd name="adj1" fmla="val 36127"/>
              <a:gd name="adj2" fmla="val -138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Combines the file data as a base64 with the rest of the events data and posts to Service Bus Topic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8FCBD-3328-4088-865D-3E8E39A11B98}"/>
              </a:ext>
            </a:extLst>
          </p:cNvPr>
          <p:cNvSpPr/>
          <p:nvPr/>
        </p:nvSpPr>
        <p:spPr>
          <a:xfrm>
            <a:off x="9483810" y="4739674"/>
            <a:ext cx="2120657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1BA2F18-FB7B-4BEA-8899-DAA45A1D31D8}"/>
              </a:ext>
            </a:extLst>
          </p:cNvPr>
          <p:cNvSpPr/>
          <p:nvPr/>
        </p:nvSpPr>
        <p:spPr>
          <a:xfrm>
            <a:off x="7074562" y="90013"/>
            <a:ext cx="2858710" cy="1090233"/>
          </a:xfrm>
          <a:prstGeom prst="wedgeRectCallout">
            <a:avLst>
              <a:gd name="adj1" fmla="val -27964"/>
              <a:gd name="adj2" fmla="val 12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batching logic app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6024BEC-92CB-4625-B48C-BD81A4AA8826}"/>
              </a:ext>
            </a:extLst>
          </p:cNvPr>
          <p:cNvSpPr/>
          <p:nvPr/>
        </p:nvSpPr>
        <p:spPr>
          <a:xfrm>
            <a:off x="8745757" y="3149252"/>
            <a:ext cx="2669682" cy="525821"/>
          </a:xfrm>
          <a:prstGeom prst="wedgeRectCallout">
            <a:avLst>
              <a:gd name="adj1" fmla="val -41614"/>
              <a:gd name="adj2" fmla="val -18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Batches the content and stores in storage account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38880F2-BBD1-4FC8-B381-C31628C99CBD}"/>
              </a:ext>
            </a:extLst>
          </p:cNvPr>
          <p:cNvSpPr/>
          <p:nvPr/>
        </p:nvSpPr>
        <p:spPr>
          <a:xfrm>
            <a:off x="4054713" y="4924959"/>
            <a:ext cx="2858710" cy="1090233"/>
          </a:xfrm>
          <a:prstGeom prst="wedgeRectCallout">
            <a:avLst>
              <a:gd name="adj1" fmla="val 73089"/>
              <a:gd name="adj2" fmla="val -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internal systems API 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52263-42C4-4689-BC64-E754149D3FA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574838" y="3149252"/>
            <a:ext cx="1702259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6A7EB-7560-4B3D-9DDF-0BC1A04EDC4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17177" y="3149252"/>
            <a:ext cx="1538670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86F7F-E1C4-479B-A475-1A6283B584D0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5775887" y="2240597"/>
            <a:ext cx="1695229" cy="595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B761D-B404-45AB-9159-53F9EBD9357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75887" y="3475822"/>
            <a:ext cx="2015269" cy="1654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1C1B65-4E6C-4CB0-A78F-1A9D48BE2100}"/>
              </a:ext>
            </a:extLst>
          </p:cNvPr>
          <p:cNvSpPr/>
          <p:nvPr/>
        </p:nvSpPr>
        <p:spPr>
          <a:xfrm>
            <a:off x="8743228" y="4065463"/>
            <a:ext cx="2669682" cy="525821"/>
          </a:xfrm>
          <a:prstGeom prst="wedgeRectCallout">
            <a:avLst>
              <a:gd name="adj1" fmla="val -5836"/>
              <a:gd name="adj2" fmla="val 15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systems API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E69374-59A8-4A1C-B4D0-052D3CB5CB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196" y="2240597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A4B348-E30C-4181-BF47-A4A7F8B297A4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9164984" y="2240596"/>
            <a:ext cx="15020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830D6C-D6ED-4E69-880E-1DEA1A5BB3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11196" y="5450104"/>
            <a:ext cx="15020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2B7D02-2AE4-427C-9E8A-304D4AB6F37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0253312" y="5450104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179DFE3E-2388-44DC-AE7C-CA2A55023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15" y="366286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1296F1-2C14-4AB1-AEAD-D62B40357271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411717-B33D-45A5-891F-2ADF4E44356A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97B51C9-9474-4949-A1F2-CEA2C60E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C9BD1625-DDB6-40B6-8EF6-93B40026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6A334B6-A2FD-4DFF-AF12-FE5AFFB3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CD3B849-57CA-49F4-A368-7DB85DF66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6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AA9F37-47B3-4294-A161-E0D6C2F87FAC}"/>
              </a:ext>
            </a:extLst>
          </p:cNvPr>
          <p:cNvGrpSpPr/>
          <p:nvPr/>
        </p:nvGrpSpPr>
        <p:grpSpPr>
          <a:xfrm>
            <a:off x="422426" y="1532049"/>
            <a:ext cx="2712514" cy="2141782"/>
            <a:chOff x="270026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01F498-2BE9-4570-881D-8679FC3A8ACB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D87CC2A-E7E2-4903-ACDB-D9E7D86A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FBFE220-7BA8-443F-858C-298E0BCE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4739FD4-5AF5-40F6-8B16-19CBE56E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E12B66-898F-4CA6-852A-FD88FCBDDB56}"/>
              </a:ext>
            </a:extLst>
          </p:cNvPr>
          <p:cNvGrpSpPr/>
          <p:nvPr/>
        </p:nvGrpSpPr>
        <p:grpSpPr>
          <a:xfrm>
            <a:off x="9285894" y="1532049"/>
            <a:ext cx="2712514" cy="2141782"/>
            <a:chOff x="9133494" y="876556"/>
            <a:chExt cx="2712514" cy="21417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D21417-154F-438C-909F-02F5B12AE8B9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E8F5C00-7DA8-4C6D-8346-D2DA0DD3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4B48256-394C-46EF-AA45-11EB1F7A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71AD5A-F679-4885-9CF2-EABC76104C90}"/>
              </a:ext>
            </a:extLst>
          </p:cNvPr>
          <p:cNvGrpSpPr/>
          <p:nvPr/>
        </p:nvGrpSpPr>
        <p:grpSpPr>
          <a:xfrm>
            <a:off x="6340454" y="1532049"/>
            <a:ext cx="2712514" cy="2141782"/>
            <a:chOff x="6188054" y="876556"/>
            <a:chExt cx="2712514" cy="214178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5F1C8C-501F-4594-B648-983E4E53624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CD86D7CA-C18E-4E13-BB2A-56B61590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79F236E-26C7-4B52-8C57-0CD6FEC50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518650BD-8981-4958-825D-CC5F2B8F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A23014-49FB-4EFD-9169-78E252555383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8858CB-4767-4C1A-963A-52B15CFC72B8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365E041-808C-4C7F-A975-93D4B243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D3B882-5AB0-482C-8754-9315EC52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CC8BE67-809A-458B-BCB4-0E9512D9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473C380-BE7A-4E46-B7B3-C39DEB20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906357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2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Light - 2018H2</vt:lpstr>
      <vt:lpstr>Azure Dev Dark - 2018H2</vt:lpstr>
      <vt:lpstr>Azure Dev Titles and Headers - 2018H2</vt:lpstr>
      <vt:lpstr>Azure DevOps Pipeline Orchestration</vt:lpstr>
      <vt:lpstr>What is it exactly?</vt:lpstr>
      <vt:lpstr>Why would I use it?</vt:lpstr>
      <vt:lpstr>PowerPoint Presentation</vt:lpstr>
      <vt:lpstr>Example case</vt:lpstr>
      <vt:lpstr>PowerPoint Presentation</vt:lpstr>
      <vt:lpstr>PowerPoint Presentation</vt:lpstr>
      <vt:lpstr>PowerPoint Presentation</vt:lpstr>
      <vt:lpstr>PowerPoint Presentation</vt:lpstr>
      <vt:lpstr>Pipeline Orchestration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Orchestration</dc:title>
  <dc:creator>Shawn Gaul</dc:creator>
  <cp:lastModifiedBy>Shawn Gaul</cp:lastModifiedBy>
  <cp:revision>14</cp:revision>
  <dcterms:created xsi:type="dcterms:W3CDTF">2019-12-02T20:07:45Z</dcterms:created>
  <dcterms:modified xsi:type="dcterms:W3CDTF">2019-12-03T20:31:52Z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shgaul@microsoft.com</vt:lpwstr>
  </property>
  <property fmtid="{D5CDD505-2E9C-101B-9397-08002B2CF9AE}" pid="5" name="MSIP_Label_f42aa342-8706-4288-bd11-ebb85995028c_SetDate">
    <vt:lpwstr>2019-12-02T20:09:31.2422294Z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626b6fc7-af33-4fb7-afd1-0b667c0d7ed6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